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98" r:id="rId4"/>
    <p:sldId id="300" r:id="rId5"/>
    <p:sldId id="301" r:id="rId6"/>
    <p:sldId id="302" r:id="rId7"/>
    <p:sldId id="303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x.doi.org/10.3886/DDIWorkingPaper04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di-alliance.atlassian.net/wiki/pages/viewpage.action?pageId=491703" TargetMode="External"/><Relationship Id="rId4" Type="http://schemas.openxmlformats.org/officeDocument/2006/relationships/hyperlink" Target="https://ddi-alliance.atlassian.net/wiki/display/DDI4/Structure+of+DDI+4" TargetMode="External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on.ddialliance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3737" y="1014771"/>
            <a:ext cx="6984274" cy="1724867"/>
          </a:xfrm>
        </p:spPr>
        <p:txBody>
          <a:bodyPr anchor="ctr"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426224"/>
            <a:ext cx="6498159" cy="916641"/>
          </a:xfrm>
        </p:spPr>
        <p:txBody>
          <a:bodyPr>
            <a:noAutofit/>
          </a:bodyPr>
          <a:lstStyle/>
          <a:p>
            <a:r>
              <a:rPr lang="en-US" sz="3200" dirty="0" smtClean="0"/>
              <a:t>To the DDI Model Review </a:t>
            </a:r>
            <a:br>
              <a:rPr lang="en-US" sz="3200" dirty="0" smtClean="0"/>
            </a:br>
            <a:r>
              <a:rPr lang="en-US" sz="3200" dirty="0" smtClean="0"/>
              <a:t>and Sprint!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13384" y="3684092"/>
            <a:ext cx="3717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Schloss</a:t>
            </a:r>
            <a:r>
              <a:rPr lang="en-US" dirty="0" smtClean="0"/>
              <a:t> </a:t>
            </a:r>
            <a:r>
              <a:rPr lang="en-US" dirty="0" err="1" smtClean="0"/>
              <a:t>Dagstuhl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 19-23, 2015</a:t>
            </a:r>
            <a:endParaRPr lang="en-US" dirty="0"/>
          </a:p>
          <a:p>
            <a:pPr algn="ctr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2183" y="466131"/>
            <a:ext cx="2039563" cy="548640"/>
          </a:xfrm>
          <a:prstGeom prst="rect">
            <a:avLst/>
          </a:prstGeom>
        </p:spPr>
      </p:pic>
      <p:pic>
        <p:nvPicPr>
          <p:cNvPr id="4" name="Picture 3" descr="schloss_dagstuhl_111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34" y="4739804"/>
            <a:ext cx="25527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6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6902"/>
            <a:ext cx="8229600" cy="1143000"/>
          </a:xfrm>
        </p:spPr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b="1" dirty="0" smtClean="0"/>
              <a:t>Review</a:t>
            </a:r>
            <a:r>
              <a:rPr lang="en-US" dirty="0" smtClean="0"/>
              <a:t> </a:t>
            </a:r>
            <a:r>
              <a:rPr lang="en-US" b="1" dirty="0" smtClean="0"/>
              <a:t>progress and approach </a:t>
            </a:r>
            <a:r>
              <a:rPr lang="en-US" dirty="0" smtClean="0"/>
              <a:t>to the next-generation DDI specification based on </a:t>
            </a:r>
            <a:r>
              <a:rPr lang="en-US" smtClean="0"/>
              <a:t>a </a:t>
            </a:r>
            <a:r>
              <a:rPr lang="en-US" smtClean="0"/>
              <a:t>conceptual </a:t>
            </a:r>
            <a:r>
              <a:rPr lang="en-US" dirty="0" smtClean="0"/>
              <a:t>model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Goals of the model: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Improve DDI usability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Expand DDI coverage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Express model in different technical formats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Repackage the specification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Enhance the documentation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b="1" dirty="0" smtClean="0"/>
              <a:t>Continue to build the model </a:t>
            </a:r>
            <a:r>
              <a:rPr lang="en-US" dirty="0" smtClean="0"/>
              <a:t>through the sprint process</a:t>
            </a:r>
          </a:p>
          <a:p>
            <a:endParaRPr lang="en-US" sz="30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7680" y="6067564"/>
            <a:ext cx="203956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9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1918"/>
            <a:ext cx="8042276" cy="1087481"/>
          </a:xfrm>
        </p:spPr>
        <p:txBody>
          <a:bodyPr/>
          <a:lstStyle/>
          <a:p>
            <a:r>
              <a:rPr lang="en-US" dirty="0" smtClean="0"/>
              <a:t>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3152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300" dirty="0"/>
              <a:t>Began at </a:t>
            </a:r>
            <a:r>
              <a:rPr lang="en-US" sz="3300" dirty="0" err="1"/>
              <a:t>Dagstuhl</a:t>
            </a:r>
            <a:r>
              <a:rPr lang="en-US" sz="3300" dirty="0"/>
              <a:t> </a:t>
            </a:r>
            <a:br>
              <a:rPr lang="en-US" sz="3300" dirty="0"/>
            </a:br>
            <a:r>
              <a:rPr lang="en-US" sz="3300" dirty="0"/>
              <a:t>in 2012 with a paper</a:t>
            </a:r>
            <a:br>
              <a:rPr lang="en-US" sz="3300" dirty="0"/>
            </a:br>
            <a:r>
              <a:rPr lang="en-US" sz="3300" dirty="0"/>
              <a:t>describing the </a:t>
            </a:r>
            <a:br>
              <a:rPr lang="en-US" sz="3300" dirty="0"/>
            </a:br>
            <a:r>
              <a:rPr lang="en-US" sz="3300" dirty="0"/>
              <a:t>modeling approach 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and design </a:t>
            </a:r>
            <a:br>
              <a:rPr lang="en-US" sz="3300" dirty="0" smtClean="0"/>
            </a:br>
            <a:r>
              <a:rPr lang="en-US" sz="3300" dirty="0" smtClean="0"/>
              <a:t>principles</a:t>
            </a:r>
            <a:endParaRPr lang="en-US" sz="3300" dirty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://dx.doi.org/10.3886/DDIWorkingPaper04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7461" y="1347651"/>
            <a:ext cx="433698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9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Sprints have been held in</a:t>
            </a:r>
          </a:p>
          <a:p>
            <a:pPr lvl="1"/>
            <a:r>
              <a:rPr lang="en-US" sz="2400" dirty="0" err="1" smtClean="0"/>
              <a:t>Dagstuhl</a:t>
            </a:r>
            <a:r>
              <a:rPr lang="en-US" sz="2400" dirty="0" smtClean="0"/>
              <a:t>, October 2013</a:t>
            </a:r>
          </a:p>
          <a:p>
            <a:pPr lvl="1"/>
            <a:r>
              <a:rPr lang="en-US" sz="2400" dirty="0" smtClean="0"/>
              <a:t>Paris, December 2013</a:t>
            </a:r>
          </a:p>
          <a:p>
            <a:pPr lvl="1"/>
            <a:r>
              <a:rPr lang="en-US" sz="2400" dirty="0" smtClean="0"/>
              <a:t>Vancouver, April 2014</a:t>
            </a:r>
          </a:p>
          <a:p>
            <a:pPr lvl="1"/>
            <a:r>
              <a:rPr lang="en-US" sz="2400" dirty="0" smtClean="0"/>
              <a:t>Toronto, May 2014</a:t>
            </a:r>
          </a:p>
          <a:p>
            <a:pPr lvl="1"/>
            <a:r>
              <a:rPr lang="en-US" sz="2400" dirty="0" err="1" smtClean="0"/>
              <a:t>Dagstuhl</a:t>
            </a:r>
            <a:r>
              <a:rPr lang="en-US" sz="2400" dirty="0" smtClean="0"/>
              <a:t>, October 2014</a:t>
            </a:r>
            <a:endParaRPr lang="en-US" sz="2400" dirty="0"/>
          </a:p>
          <a:p>
            <a:pPr lvl="1"/>
            <a:r>
              <a:rPr lang="en-US" sz="2400" dirty="0" smtClean="0"/>
              <a:t>London, December 2014</a:t>
            </a:r>
          </a:p>
          <a:p>
            <a:pPr lvl="1"/>
            <a:r>
              <a:rPr lang="en-US" sz="2400" dirty="0" smtClean="0"/>
              <a:t>Minneapolis, May 2015</a:t>
            </a:r>
          </a:p>
          <a:p>
            <a:pPr marL="0" indent="0">
              <a:buNone/>
            </a:pPr>
            <a:r>
              <a:rPr lang="en-US" dirty="0" smtClean="0"/>
              <a:t>Next sprint in Copenhagen, December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7680" y="6067564"/>
            <a:ext cx="203956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1477"/>
            <a:ext cx="85344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 smtClean="0"/>
              <a:t>Adopted iterative Agile approach</a:t>
            </a: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 smtClean="0"/>
              <a:t>Established Drupal site for modeling work – </a:t>
            </a:r>
            <a:r>
              <a:rPr lang="en-US" dirty="0" smtClean="0">
                <a:hlinkClick r:id="rId2"/>
              </a:rPr>
              <a:t>lion.ddialliance.org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 smtClean="0"/>
              <a:t>Provided </a:t>
            </a:r>
            <a:r>
              <a:rPr lang="en-US" dirty="0"/>
              <a:t>collaboration wiki -- </a:t>
            </a:r>
            <a:r>
              <a:rPr lang="en-US" dirty="0" smtClean="0">
                <a:hlinkClick r:id="rId3"/>
              </a:rPr>
              <a:t>https://ddi-alliance.atlassian.net/wiki/pages/viewpage.action?pageId=491703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 smtClean="0"/>
              <a:t>Developed new DDI structure: Functional Views on the Library </a:t>
            </a:r>
            <a:r>
              <a:rPr lang="en-US" dirty="0"/>
              <a:t>of Elements -- </a:t>
            </a:r>
            <a:r>
              <a:rPr lang="en-US" dirty="0" smtClean="0">
                <a:hlinkClick r:id="rId4"/>
              </a:rPr>
              <a:t>https://ddi-alliance.atlassian.net/wiki/display/DDI4/Structure+of+DDI+4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 smtClean="0"/>
              <a:t>First preliminary release of foundational components released in Spring 2014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7680" y="6067564"/>
            <a:ext cx="203956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1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Codebook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Data Capture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Data Description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Discovery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Enhanced Citation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Qualitative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Methodology </a:t>
            </a:r>
          </a:p>
          <a:p>
            <a:pPr>
              <a:spcBef>
                <a:spcPts val="0"/>
              </a:spcBef>
            </a:pPr>
            <a:r>
              <a:rPr lang="en-US" dirty="0"/>
              <a:t>Modeling </a:t>
            </a:r>
            <a:r>
              <a:rPr lang="en-US" dirty="0" smtClean="0"/>
              <a:t>(including Production) 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New teams will come into being as others phase out.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7680" y="6067564"/>
            <a:ext cx="203956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1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087481"/>
          </a:xfrm>
        </p:spPr>
        <p:txBody>
          <a:bodyPr/>
          <a:lstStyle/>
          <a:p>
            <a:r>
              <a:rPr lang="en-US" dirty="0" smtClean="0"/>
              <a:t>The clock is ticking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have a lot to accomplish here </a:t>
            </a:r>
            <a:br>
              <a:rPr lang="en-US" sz="2800" dirty="0" smtClean="0"/>
            </a:br>
            <a:r>
              <a:rPr lang="en-US" sz="2800" dirty="0" smtClean="0"/>
              <a:t>with the combined review and </a:t>
            </a:r>
            <a:br>
              <a:rPr lang="en-US" sz="2800" dirty="0" smtClean="0"/>
            </a:br>
            <a:r>
              <a:rPr lang="en-US" sz="2800" dirty="0" smtClean="0"/>
              <a:t>sprint</a:t>
            </a:r>
            <a:r>
              <a:rPr lang="en-US" sz="2800" dirty="0"/>
              <a:t> </a:t>
            </a:r>
            <a:r>
              <a:rPr lang="en-US" sz="2800" dirty="0" smtClean="0"/>
              <a:t>work</a:t>
            </a:r>
            <a:endParaRPr lang="en-US" sz="2800" dirty="0"/>
          </a:p>
          <a:p>
            <a:r>
              <a:rPr lang="en-US" sz="2800" dirty="0" smtClean="0"/>
              <a:t>New </a:t>
            </a:r>
            <a:r>
              <a:rPr lang="en-US" sz="2800" dirty="0" err="1" smtClean="0"/>
              <a:t>Sprintmeister</a:t>
            </a:r>
            <a:r>
              <a:rPr lang="en-US" sz="2800" dirty="0" smtClean="0"/>
              <a:t> Michelle Edwards to help keep us on track</a:t>
            </a:r>
          </a:p>
          <a:p>
            <a:r>
              <a:rPr lang="en-US" sz="2800" dirty="0" smtClean="0"/>
              <a:t>Need to use time wisely to be productive</a:t>
            </a:r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0583" y="1087481"/>
            <a:ext cx="18288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7680" y="6067564"/>
            <a:ext cx="203956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6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"/>
            <a:ext cx="8229600" cy="1143000"/>
          </a:xfrm>
        </p:spPr>
        <p:txBody>
          <a:bodyPr/>
          <a:lstStyle/>
          <a:p>
            <a:r>
              <a:rPr lang="en-US" dirty="0" smtClean="0"/>
              <a:t>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20" y="2209800"/>
            <a:ext cx="89883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A job well done!</a:t>
            </a:r>
          </a:p>
          <a:p>
            <a:pPr>
              <a:lnSpc>
                <a:spcPct val="120000"/>
              </a:lnSpc>
            </a:pPr>
            <a:r>
              <a:rPr lang="en-US" sz="3300" dirty="0"/>
              <a:t>S</a:t>
            </a:r>
            <a:r>
              <a:rPr lang="en-US" sz="3300" dirty="0" smtClean="0"/>
              <a:t>pecial dinner </a:t>
            </a:r>
            <a:br>
              <a:rPr lang="en-US" sz="3300" dirty="0" smtClean="0"/>
            </a:br>
            <a:r>
              <a:rPr lang="en-US" sz="3300" dirty="0" smtClean="0"/>
              <a:t>on Thursday </a:t>
            </a:r>
            <a:br>
              <a:rPr lang="en-US" sz="3300" dirty="0" smtClean="0"/>
            </a:br>
            <a:r>
              <a:rPr lang="en-US" sz="3300" dirty="0" smtClean="0"/>
              <a:t>night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        </a:t>
            </a:r>
            <a:r>
              <a:rPr lang="en-US" sz="2800" dirty="0" err="1" smtClean="0"/>
              <a:t>Landgasthof</a:t>
            </a:r>
            <a:r>
              <a:rPr lang="en-US" sz="2800" dirty="0" smtClean="0"/>
              <a:t> Paulus &amp; Der Laden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7970" y="1502229"/>
            <a:ext cx="5466030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263" y="5919518"/>
            <a:ext cx="203956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4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1562</TotalTime>
  <Words>232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Welcome</vt:lpstr>
      <vt:lpstr>Why Are We Here?</vt:lpstr>
      <vt:lpstr>Beginnings</vt:lpstr>
      <vt:lpstr>Progress</vt:lpstr>
      <vt:lpstr>Accomplishments</vt:lpstr>
      <vt:lpstr>Teams</vt:lpstr>
      <vt:lpstr>The clock is ticking</vt:lpstr>
      <vt:lpstr>Rewards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Moving Forward</dc:title>
  <dc:creator>Mary Vardigan</dc:creator>
  <cp:lastModifiedBy>Mary Vardigan</cp:lastModifiedBy>
  <cp:revision>156</cp:revision>
  <dcterms:created xsi:type="dcterms:W3CDTF">2015-04-05T22:10:11Z</dcterms:created>
  <dcterms:modified xsi:type="dcterms:W3CDTF">2015-10-18T19:07:17Z</dcterms:modified>
</cp:coreProperties>
</file>