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4E845-9208-458F-99EF-201C1D13B38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4E733-B2A2-43CB-9E5B-77A1027C9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2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wander elsewhere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4E733-B2A2-43CB-9E5B-77A1027C97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AA12-FCFB-4EB1-85B3-F40FC23F996A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315E-05A7-4053-88CB-526028A7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Foundational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Use Cases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questionnaire</a:t>
            </a:r>
          </a:p>
          <a:p>
            <a:pPr lvl="1"/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Universe</a:t>
            </a:r>
          </a:p>
          <a:p>
            <a:pPr lvl="2"/>
            <a:r>
              <a:rPr lang="en-US" dirty="0" smtClean="0"/>
              <a:t>Sample (frame, methodology, management)</a:t>
            </a:r>
          </a:p>
          <a:p>
            <a:pPr lvl="1"/>
            <a:r>
              <a:rPr lang="en-US" dirty="0" smtClean="0"/>
              <a:t>Question</a:t>
            </a:r>
          </a:p>
          <a:p>
            <a:pPr lvl="2"/>
            <a:r>
              <a:rPr lang="en-US" dirty="0" smtClean="0"/>
              <a:t>Intent</a:t>
            </a:r>
          </a:p>
          <a:p>
            <a:pPr lvl="2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Response domain</a:t>
            </a:r>
          </a:p>
          <a:p>
            <a:pPr lvl="2"/>
            <a:r>
              <a:rPr lang="en-US" dirty="0" smtClean="0"/>
              <a:t>Sequencing (simple)</a:t>
            </a:r>
          </a:p>
          <a:p>
            <a:pPr lvl="2"/>
            <a:r>
              <a:rPr lang="en-US" dirty="0" smtClean="0"/>
              <a:t>Concept</a:t>
            </a:r>
          </a:p>
          <a:p>
            <a:pPr lvl="2">
              <a:buNone/>
            </a:pPr>
            <a:endParaRPr lang="en-US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Simple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 of a simple data set tying together the following content:</a:t>
            </a:r>
          </a:p>
          <a:p>
            <a:pPr lvl="1"/>
            <a:r>
              <a:rPr lang="en-US" dirty="0" smtClean="0"/>
              <a:t>Data item  (label, location, data type, etc.)</a:t>
            </a:r>
          </a:p>
          <a:p>
            <a:pPr lvl="1"/>
            <a:r>
              <a:rPr lang="en-US" dirty="0" smtClean="0"/>
              <a:t>Basic discovery information</a:t>
            </a:r>
          </a:p>
          <a:p>
            <a:pPr lvl="1"/>
            <a:r>
              <a:rPr lang="en-US" dirty="0" smtClean="0"/>
              <a:t>Universe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Code lists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Simple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 of a simple questionnaire covering: </a:t>
            </a:r>
          </a:p>
          <a:p>
            <a:pPr lvl="1"/>
            <a:r>
              <a:rPr lang="en-US" dirty="0" smtClean="0"/>
              <a:t>Simple questions (question intent, text, response) </a:t>
            </a:r>
          </a:p>
          <a:p>
            <a:pPr lvl="1"/>
            <a:r>
              <a:rPr lang="en-US" dirty="0" smtClean="0"/>
              <a:t>Non-complex question flow</a:t>
            </a:r>
          </a:p>
          <a:p>
            <a:pPr lvl="1"/>
            <a:r>
              <a:rPr lang="en-US" dirty="0" smtClean="0"/>
              <a:t>Information on the population responding to the questionnaire (universe, sample, weights, methodology, etc.)</a:t>
            </a:r>
          </a:p>
          <a:p>
            <a:pPr lvl="1"/>
            <a:r>
              <a:rPr lang="en-US" dirty="0" smtClean="0"/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</a:t>
            </a:r>
            <a:r>
              <a:rPr lang="en-US" smtClean="0"/>
              <a:t>Extension:</a:t>
            </a:r>
            <a:br>
              <a:rPr lang="en-US" smtClean="0"/>
            </a:br>
            <a:r>
              <a:rPr lang="en-US" smtClean="0"/>
              <a:t>Scope </a:t>
            </a:r>
            <a:r>
              <a:rPr lang="en-US" dirty="0" smtClean="0"/>
              <a:t>of the Codebook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most commonly used from existing profiles</a:t>
            </a:r>
          </a:p>
          <a:p>
            <a:pPr lvl="1"/>
            <a:r>
              <a:rPr lang="en-US" dirty="0" smtClean="0"/>
              <a:t>CESSDA</a:t>
            </a:r>
          </a:p>
          <a:p>
            <a:pPr lvl="1"/>
            <a:r>
              <a:rPr lang="en-US" dirty="0" smtClean="0"/>
              <a:t>ICPSR</a:t>
            </a:r>
          </a:p>
          <a:p>
            <a:pPr lvl="1"/>
            <a:r>
              <a:rPr lang="en-US" dirty="0" smtClean="0"/>
              <a:t>IHSN	</a:t>
            </a:r>
          </a:p>
          <a:p>
            <a:r>
              <a:rPr lang="en-US" dirty="0" smtClean="0"/>
              <a:t>This is for the description of a simple study</a:t>
            </a:r>
          </a:p>
          <a:p>
            <a:r>
              <a:rPr lang="en-US" dirty="0" smtClean="0"/>
              <a:t>First level extension from fundamental objects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objects</a:t>
            </a:r>
          </a:p>
          <a:p>
            <a:r>
              <a:rPr lang="en-US" dirty="0" smtClean="0"/>
              <a:t>Foundational objects</a:t>
            </a:r>
          </a:p>
          <a:p>
            <a:r>
              <a:rPr lang="en-US" dirty="0" smtClean="0"/>
              <a:t>Lessons learned from review of Use Case content</a:t>
            </a:r>
          </a:p>
          <a:p>
            <a:r>
              <a:rPr lang="en-US" dirty="0" smtClean="0"/>
              <a:t>Simple Study</a:t>
            </a:r>
          </a:p>
          <a:p>
            <a:r>
              <a:rPr lang="en-US" dirty="0" smtClean="0"/>
              <a:t>Simple Questionnaire</a:t>
            </a:r>
          </a:p>
          <a:p>
            <a:r>
              <a:rPr lang="en-US" dirty="0" smtClean="0"/>
              <a:t>First level extensions (Codebook content…)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Identification, versioning, reference, etc.</a:t>
            </a:r>
          </a:p>
          <a:p>
            <a:r>
              <a:rPr lang="en-US" dirty="0" smtClean="0"/>
              <a:t>Structures for strings</a:t>
            </a:r>
          </a:p>
          <a:p>
            <a:r>
              <a:rPr lang="en-US" dirty="0" smtClean="0"/>
              <a:t>Structures for dates</a:t>
            </a:r>
          </a:p>
          <a:p>
            <a:r>
              <a:rPr lang="en-US" dirty="0" smtClean="0"/>
              <a:t>Structures for controlled vocabularies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“Foundational”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Objects required as basic parts of more complex constructions</a:t>
            </a:r>
          </a:p>
          <a:p>
            <a:pPr lvl="1"/>
            <a:r>
              <a:rPr lang="en-US" dirty="0" smtClean="0"/>
              <a:t>Concepts, universes, categories, data element/represented variable</a:t>
            </a:r>
          </a:p>
          <a:p>
            <a:r>
              <a:rPr lang="en-US" dirty="0" smtClean="0"/>
              <a:t>Objects required for high level search and discovery </a:t>
            </a:r>
          </a:p>
          <a:p>
            <a:pPr lvl="1"/>
            <a:r>
              <a:rPr lang="en-US" dirty="0" smtClean="0"/>
              <a:t>Citation, abstract, contents, coverage, etc.	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it foundational?</a:t>
            </a:r>
            <a:br>
              <a:rPr lang="en-US" dirty="0" smtClean="0"/>
            </a:br>
            <a:r>
              <a:rPr lang="en-US" dirty="0" smtClean="0"/>
              <a:t>(could be a candidate)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level process metadata</a:t>
            </a:r>
          </a:p>
          <a:p>
            <a:pPr lvl="1"/>
            <a:r>
              <a:rPr lang="en-US" dirty="0" smtClean="0"/>
              <a:t>Requirements for the process (inputs)</a:t>
            </a:r>
          </a:p>
          <a:p>
            <a:pPr lvl="1"/>
            <a:r>
              <a:rPr lang="en-US" dirty="0" smtClean="0"/>
              <a:t>What the process entailed</a:t>
            </a:r>
          </a:p>
          <a:p>
            <a:pPr lvl="1"/>
            <a:r>
              <a:rPr lang="en-US" dirty="0" smtClean="0"/>
              <a:t>Who did it</a:t>
            </a:r>
          </a:p>
          <a:p>
            <a:pPr lvl="1"/>
            <a:r>
              <a:rPr lang="en-US" dirty="0" smtClean="0"/>
              <a:t>When was it done</a:t>
            </a:r>
          </a:p>
          <a:p>
            <a:pPr lvl="1"/>
            <a:r>
              <a:rPr lang="en-US" dirty="0" smtClean="0"/>
              <a:t>Criteria for completion</a:t>
            </a:r>
          </a:p>
          <a:p>
            <a:pPr lvl="1"/>
            <a:r>
              <a:rPr lang="en-US" dirty="0" smtClean="0"/>
              <a:t>Results (outputs)</a:t>
            </a:r>
          </a:p>
          <a:p>
            <a:r>
              <a:rPr lang="en-US" dirty="0" smtClean="0"/>
              <a:t>Organization and Individual information and relationships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Foundational Object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KISS principle: Keep it simple stupid</a:t>
            </a:r>
          </a:p>
          <a:p>
            <a:pPr lvl="1"/>
            <a:r>
              <a:rPr lang="en-US" dirty="0" smtClean="0"/>
              <a:t>A Foundational object should have enough content to relay full basic useful information for a simple use case</a:t>
            </a:r>
          </a:p>
          <a:p>
            <a:pPr lvl="1"/>
            <a:r>
              <a:rPr lang="en-US" dirty="0" smtClean="0"/>
              <a:t>Structured to serve as a base for extension</a:t>
            </a:r>
          </a:p>
          <a:p>
            <a:pPr lvl="2"/>
            <a:r>
              <a:rPr lang="en-US" dirty="0" smtClean="0"/>
              <a:t>Extension adds more detail to support more complex use cases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Discovery information for metadata AND data file</a:t>
            </a:r>
          </a:p>
          <a:p>
            <a:pPr lvl="1"/>
            <a:r>
              <a:rPr lang="en-US" dirty="0" smtClean="0"/>
              <a:t>Citation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Coverage</a:t>
            </a:r>
          </a:p>
          <a:p>
            <a:pPr lvl="2"/>
            <a:r>
              <a:rPr lang="en-US" dirty="0" smtClean="0"/>
              <a:t>Temporal (reference date and related subject)</a:t>
            </a:r>
          </a:p>
          <a:p>
            <a:pPr lvl="2"/>
            <a:r>
              <a:rPr lang="en-US" dirty="0" smtClean="0"/>
              <a:t>Topical (subject and keyword)</a:t>
            </a:r>
          </a:p>
          <a:p>
            <a:pPr lvl="2"/>
            <a:r>
              <a:rPr lang="en-US" dirty="0" smtClean="0"/>
              <a:t>Spatial (description)</a:t>
            </a:r>
          </a:p>
          <a:p>
            <a:pPr lvl="3"/>
            <a:r>
              <a:rPr lang="en-US" dirty="0" smtClean="0"/>
              <a:t>For spatial search engines (bounding box, spatial object, lowest level and geographic date)</a:t>
            </a:r>
          </a:p>
          <a:p>
            <a:r>
              <a:rPr lang="en-US" dirty="0" smtClean="0"/>
              <a:t>Collection content </a:t>
            </a:r>
          </a:p>
          <a:p>
            <a:pPr lvl="1"/>
            <a:r>
              <a:rPr lang="en-US" dirty="0" smtClean="0"/>
              <a:t>What things make up a study and how do they relate to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Use Cases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Provenance</a:t>
            </a:r>
          </a:p>
          <a:p>
            <a:pPr lvl="1"/>
            <a:r>
              <a:rPr lang="en-US" dirty="0" smtClean="0"/>
              <a:t>Who owns it</a:t>
            </a:r>
          </a:p>
          <a:p>
            <a:pPr lvl="1"/>
            <a:r>
              <a:rPr lang="en-US" dirty="0" smtClean="0"/>
              <a:t>Where is it from</a:t>
            </a:r>
          </a:p>
          <a:p>
            <a:pPr lvl="1"/>
            <a:r>
              <a:rPr lang="en-US" dirty="0" smtClean="0"/>
              <a:t>How did it change</a:t>
            </a:r>
          </a:p>
          <a:p>
            <a:pPr lvl="1"/>
            <a:r>
              <a:rPr lang="en-US" dirty="0" smtClean="0"/>
              <a:t>Actors, Events, Objects</a:t>
            </a:r>
          </a:p>
          <a:p>
            <a:pPr lvl="1"/>
            <a:r>
              <a:rPr lang="en-US" dirty="0" smtClean="0"/>
              <a:t>Who can access, how and when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Use Cases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data file</a:t>
            </a:r>
          </a:p>
          <a:p>
            <a:pPr lvl="1"/>
            <a:r>
              <a:rPr lang="en-US" dirty="0" smtClean="0"/>
              <a:t>Variable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Physical Location</a:t>
            </a:r>
          </a:p>
          <a:p>
            <a:pPr lvl="2"/>
            <a:r>
              <a:rPr lang="en-US" dirty="0" smtClean="0"/>
              <a:t>Data type</a:t>
            </a:r>
          </a:p>
          <a:p>
            <a:pPr lvl="2"/>
            <a:r>
              <a:rPr lang="en-US" dirty="0" smtClean="0"/>
              <a:t>Representation (valid and invalid-missing)</a:t>
            </a:r>
          </a:p>
          <a:p>
            <a:pPr lvl="2"/>
            <a:r>
              <a:rPr lang="en-US" dirty="0" smtClean="0"/>
              <a:t>Source</a:t>
            </a:r>
          </a:p>
          <a:p>
            <a:pPr lvl="2"/>
            <a:r>
              <a:rPr lang="en-US" dirty="0" smtClean="0"/>
              <a:t>Concept</a:t>
            </a:r>
          </a:p>
          <a:p>
            <a:pPr lvl="2"/>
            <a:r>
              <a:rPr lang="en-US" dirty="0" smtClean="0"/>
              <a:t>Universe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424</Words>
  <Application>Microsoft Office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Foundational Objects</vt:lpstr>
      <vt:lpstr>Areas of coverage</vt:lpstr>
      <vt:lpstr>Technical Objects</vt:lpstr>
      <vt:lpstr>What is “Foundational”</vt:lpstr>
      <vt:lpstr>Is it foundational? (could be a candidate)</vt:lpstr>
      <vt:lpstr>Foundational Object Characteristics</vt:lpstr>
      <vt:lpstr>Review of Use Cases</vt:lpstr>
      <vt:lpstr>Review of Use Cases (cont.)</vt:lpstr>
      <vt:lpstr>Review of Use Cases (cont.)</vt:lpstr>
      <vt:lpstr>Review of Use Cases (cont.)</vt:lpstr>
      <vt:lpstr>Simple Case: Simple Study</vt:lpstr>
      <vt:lpstr>Simple Case: Simple Questionnaire</vt:lpstr>
      <vt:lpstr>First Extension: Scope of the Codebook Case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Objects</dc:title>
  <dc:creator>wendy</dc:creator>
  <cp:lastModifiedBy>Vardigan, Mary</cp:lastModifiedBy>
  <cp:revision>2</cp:revision>
  <dcterms:created xsi:type="dcterms:W3CDTF">2013-10-27T16:39:26Z</dcterms:created>
  <dcterms:modified xsi:type="dcterms:W3CDTF">2015-05-28T18:33:28Z</dcterms:modified>
</cp:coreProperties>
</file>