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9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0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2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7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0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8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1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5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E2FC-655F-4E32-AC35-850F3EFA956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667C-338C-44A5-89EB-29C1D1DC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8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Sprint Process for this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workshop will be using a process borrowed from the GSIM Sprints</a:t>
            </a:r>
          </a:p>
          <a:p>
            <a:pPr lvl="1"/>
            <a:r>
              <a:rPr lang="en-US" dirty="0" smtClean="0"/>
              <a:t>Several attendees here were also involved in that work</a:t>
            </a:r>
          </a:p>
          <a:p>
            <a:pPr lvl="1"/>
            <a:r>
              <a:rPr lang="en-US" dirty="0" smtClean="0"/>
              <a:t>The term “Sprint” is taken from the Agile style of software development methodologies</a:t>
            </a:r>
          </a:p>
          <a:p>
            <a:r>
              <a:rPr lang="en-US" dirty="0" smtClean="0"/>
              <a:t>The key idea is that a Sprint is self-organizing</a:t>
            </a:r>
          </a:p>
          <a:p>
            <a:pPr lvl="1"/>
            <a:r>
              <a:rPr lang="en-US" dirty="0" smtClean="0"/>
              <a:t>Priorities are adjusted on an on-going basis</a:t>
            </a:r>
          </a:p>
          <a:p>
            <a:pPr lvl="1"/>
            <a:r>
              <a:rPr lang="en-US" dirty="0" smtClean="0"/>
              <a:t>The group is “self-organizing”</a:t>
            </a:r>
          </a:p>
          <a:p>
            <a:pPr lvl="1"/>
            <a:r>
              <a:rPr lang="en-US" dirty="0" smtClean="0"/>
              <a:t>Frequent plenaries and flexible assignments of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Sprintmeisters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will be a small number of individuals who will acts as facilitators</a:t>
            </a:r>
          </a:p>
          <a:p>
            <a:pPr lvl="1"/>
            <a:r>
              <a:rPr lang="en-US" dirty="0" smtClean="0"/>
              <a:t>Bill Block is the main facilitator</a:t>
            </a:r>
          </a:p>
          <a:p>
            <a:pPr lvl="1"/>
            <a:r>
              <a:rPr lang="en-US" dirty="0" smtClean="0"/>
              <a:t>Johann Finn will stand in for him today (Bill </a:t>
            </a:r>
            <a:r>
              <a:rPr lang="en-US" dirty="0" err="1" smtClean="0"/>
              <a:t>arives</a:t>
            </a:r>
            <a:r>
              <a:rPr lang="en-US" dirty="0" smtClean="0"/>
              <a:t> late)</a:t>
            </a:r>
          </a:p>
          <a:p>
            <a:pPr lvl="1"/>
            <a:r>
              <a:rPr lang="en-US" dirty="0" smtClean="0"/>
              <a:t>The organizers will also act in this capacity</a:t>
            </a:r>
          </a:p>
          <a:p>
            <a:r>
              <a:rPr lang="en-US" dirty="0" smtClean="0"/>
              <a:t>If you have concerns of any type, contact a facilitator</a:t>
            </a:r>
          </a:p>
          <a:p>
            <a:pPr lvl="1"/>
            <a:r>
              <a:rPr lang="en-US" dirty="0" smtClean="0"/>
              <a:t>Facilitators are there to make sure that issues and concerns are </a:t>
            </a:r>
            <a:r>
              <a:rPr lang="en-US" dirty="0" err="1" smtClean="0"/>
              <a:t>adressed</a:t>
            </a:r>
            <a:r>
              <a:rPr lang="en-US" dirty="0" smtClean="0"/>
              <a:t>, within the framework of the workshop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will be organized and re-organized based on the perceived rate of progress and priorities of the deliverables</a:t>
            </a:r>
          </a:p>
          <a:p>
            <a:pPr lvl="1"/>
            <a:r>
              <a:rPr lang="en-US" dirty="0" smtClean="0"/>
              <a:t>You may be asked to join a specific group or work on a specific deliverable based on your skills and knowledge</a:t>
            </a:r>
          </a:p>
          <a:p>
            <a:pPr lvl="1"/>
            <a:r>
              <a:rPr lang="en-US" dirty="0" smtClean="0"/>
              <a:t>This typically happens after a plenary, which occur in the morning each day, and after lunch each day, and may be called more frequently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Soap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morning, we will allow up to four presentations of no more than 3 minutes in length</a:t>
            </a:r>
          </a:p>
          <a:p>
            <a:pPr lvl="1"/>
            <a:r>
              <a:rPr lang="en-US" dirty="0" smtClean="0"/>
              <a:t>These may be brilliant ideas you had while drinking in the wine cellar the preceding evening</a:t>
            </a:r>
          </a:p>
          <a:p>
            <a:pPr lvl="1"/>
            <a:r>
              <a:rPr lang="en-US" dirty="0" smtClean="0"/>
              <a:t>These may be rants about specific issues</a:t>
            </a:r>
          </a:p>
          <a:p>
            <a:pPr lvl="1"/>
            <a:r>
              <a:rPr lang="en-US" dirty="0" smtClean="0"/>
              <a:t>They may be a combination of the above, or other things…</a:t>
            </a:r>
          </a:p>
          <a:p>
            <a:r>
              <a:rPr lang="en-US" dirty="0" smtClean="0"/>
              <a:t>If you want to do a soap-box presentation, contact a facilitator before the morning plenary starts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“Parking Lot”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have a pad of paper available in the main room at all times where participants may suggest ideas for discussion</a:t>
            </a:r>
          </a:p>
          <a:p>
            <a:pPr lvl="1"/>
            <a:r>
              <a:rPr lang="en-US" dirty="0" smtClean="0"/>
              <a:t>Just put a brief outline of the idea (a bullet point) on the list</a:t>
            </a:r>
          </a:p>
          <a:p>
            <a:pPr lvl="1"/>
            <a:r>
              <a:rPr lang="en-US" dirty="0" smtClean="0"/>
              <a:t>Talk to the facilitator – they will write it up!</a:t>
            </a:r>
          </a:p>
          <a:p>
            <a:r>
              <a:rPr lang="en-US" dirty="0" smtClean="0"/>
              <a:t>This helps us to make sure we don’t lose ideas during the sometimes chaotic work going on within the Sprint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Completed model templates for the 4 identified functional areas</a:t>
            </a:r>
          </a:p>
          <a:p>
            <a:pPr marL="0" indent="0">
              <a:buNone/>
            </a:pPr>
            <a:r>
              <a:rPr lang="en-US" dirty="0" smtClean="0"/>
              <a:t>2. First draft of common model documentation based on the completed templates</a:t>
            </a:r>
          </a:p>
          <a:p>
            <a:pPr marL="0" indent="0">
              <a:buNone/>
            </a:pPr>
            <a:r>
              <a:rPr lang="en-US" dirty="0" smtClean="0"/>
              <a:t>3. Draft design and specification of production process</a:t>
            </a:r>
          </a:p>
          <a:p>
            <a:pPr marL="0" indent="0">
              <a:buNone/>
            </a:pPr>
            <a:r>
              <a:rPr lang="en-US" dirty="0" smtClean="0"/>
              <a:t>4. Draft design principles for DDI work products</a:t>
            </a:r>
          </a:p>
          <a:p>
            <a:pPr marL="0" indent="0">
              <a:buNone/>
            </a:pPr>
            <a:r>
              <a:rPr lang="en-US" dirty="0" smtClean="0"/>
              <a:t>5. Documentation of DDI Alliance workflows</a:t>
            </a:r>
          </a:p>
          <a:p>
            <a:pPr marL="0" indent="0">
              <a:buNone/>
            </a:pPr>
            <a:r>
              <a:rPr lang="en-US" dirty="0" smtClean="0"/>
              <a:t>6. Draft XML syntax binding specification</a:t>
            </a:r>
          </a:p>
          <a:p>
            <a:pPr marL="0" indent="0">
              <a:buNone/>
            </a:pPr>
            <a:r>
              <a:rPr lang="en-US" dirty="0" smtClean="0"/>
              <a:t>7. Draft RDF syntax binding specification</a:t>
            </a:r>
          </a:p>
          <a:p>
            <a:pPr marL="0" indent="0">
              <a:buNone/>
            </a:pPr>
            <a:r>
              <a:rPr lang="en-US" dirty="0" smtClean="0"/>
              <a:t>8. Draft business rules specification for model transformations</a:t>
            </a:r>
          </a:p>
          <a:p>
            <a:pPr marL="0" indent="0">
              <a:buNone/>
            </a:pPr>
            <a:r>
              <a:rPr lang="en-US" dirty="0" smtClean="0"/>
              <a:t>9. Documentation </a:t>
            </a:r>
            <a:r>
              <a:rPr lang="en-US" smtClean="0"/>
              <a:t>of modeling </a:t>
            </a:r>
            <a:r>
              <a:rPr lang="en-US" dirty="0" smtClean="0"/>
              <a:t>style (includes UML profile)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deliverables from DDI will be better designed to allow granular review and release</a:t>
            </a:r>
          </a:p>
          <a:p>
            <a:pPr lvl="1"/>
            <a:r>
              <a:rPr lang="en-US" dirty="0" smtClean="0"/>
              <a:t>Some outputs from this workshop may be released sooner than you might expect</a:t>
            </a:r>
          </a:p>
          <a:p>
            <a:pPr lvl="1"/>
            <a:r>
              <a:rPr lang="en-US" dirty="0" smtClean="0"/>
              <a:t>We are using a “core-plus-extensions” style, so core has to exist first (the functional areas identified for this workshop)</a:t>
            </a:r>
          </a:p>
          <a:p>
            <a:r>
              <a:rPr lang="en-US" dirty="0" smtClean="0"/>
              <a:t>Content modeling has been de-coupled from technical production and binding for this workshop</a:t>
            </a:r>
          </a:p>
          <a:p>
            <a:pPr lvl="1"/>
            <a:r>
              <a:rPr lang="en-US" dirty="0" smtClean="0"/>
              <a:t>We will present the modeling template (Word)</a:t>
            </a:r>
          </a:p>
          <a:p>
            <a:pPr lvl="1"/>
            <a:r>
              <a:rPr lang="en-US" dirty="0" smtClean="0"/>
              <a:t>We will be modeling whatever content is generated during the workshop to validate modeling style and bindings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object, we will need to create a full description</a:t>
            </a:r>
          </a:p>
          <a:p>
            <a:r>
              <a:rPr lang="en-US" dirty="0" smtClean="0"/>
              <a:t>This is captured (for now) in a Word template</a:t>
            </a:r>
          </a:p>
          <a:p>
            <a:r>
              <a:rPr lang="en-US" dirty="0" smtClean="0"/>
              <a:t>There will be a document per object</a:t>
            </a:r>
          </a:p>
          <a:p>
            <a:pPr lvl="1"/>
            <a:r>
              <a:rPr lang="en-US" dirty="0" smtClean="0"/>
              <a:t>There are a lot of objects!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580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Sprint Process for this Workshop</vt:lpstr>
      <vt:lpstr>Sprint Process</vt:lpstr>
      <vt:lpstr>“Sprintmeisters”</vt:lpstr>
      <vt:lpstr>Organization of Groups</vt:lpstr>
      <vt:lpstr>The Soap Box</vt:lpstr>
      <vt:lpstr>The “Parking Lot”</vt:lpstr>
      <vt:lpstr>Deliverables</vt:lpstr>
      <vt:lpstr>Notes</vt:lpstr>
      <vt:lpstr>Modeling Template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Sprint Process for this Workshop</dc:title>
  <dc:creator>Arofan</dc:creator>
  <cp:lastModifiedBy>Vardigan, Mary</cp:lastModifiedBy>
  <cp:revision>9</cp:revision>
  <dcterms:created xsi:type="dcterms:W3CDTF">2013-10-27T15:01:35Z</dcterms:created>
  <dcterms:modified xsi:type="dcterms:W3CDTF">2015-05-28T18:34:21Z</dcterms:modified>
</cp:coreProperties>
</file>