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1"/>
  </p:notesMasterIdLst>
  <p:sldIdLst>
    <p:sldId id="259" r:id="rId2"/>
    <p:sldId id="257" r:id="rId3"/>
    <p:sldId id="260" r:id="rId4"/>
    <p:sldId id="261" r:id="rId5"/>
    <p:sldId id="262" r:id="rId6"/>
    <p:sldId id="263" r:id="rId7"/>
    <p:sldId id="265" r:id="rId8"/>
    <p:sldId id="264" r:id="rId9"/>
    <p:sldId id="25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674"/>
  </p:normalViewPr>
  <p:slideViewPr>
    <p:cSldViewPr snapToGrid="0" snapToObjects="1">
      <p:cViewPr varScale="1">
        <p:scale>
          <a:sx n="119" d="100"/>
          <a:sy n="119" d="100"/>
        </p:scale>
        <p:origin x="52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_rels/data1.xml.rels><?xml version="1.0" encoding="UTF-8" standalone="yes"?>
<Relationships xmlns="http://schemas.openxmlformats.org/package/2006/relationships"><Relationship Id="rId3" Type="http://schemas.openxmlformats.org/officeDocument/2006/relationships/hyperlink" Target="https://www.nih.gov/precision-medicine-initiative-cohort-program" TargetMode="External"/><Relationship Id="rId4" Type="http://schemas.openxmlformats.org/officeDocument/2006/relationships/hyperlink" Target="http://wiki.hl7.org/index.php?title=DAF_Phase3_FHIR_IG_Proposal" TargetMode="External"/><Relationship Id="rId5" Type="http://schemas.openxmlformats.org/officeDocument/2006/relationships/hyperlink" Target="https://healthservices.atlassian.net/wiki/display/HSPC/HSPC+App+Store" TargetMode="External"/><Relationship Id="rId1" Type="http://schemas.openxmlformats.org/officeDocument/2006/relationships/hyperlink" Target="http://wiki.hl7.org/index.php?title=Clinical_Quality_Information_Work_Group" TargetMode="External"/><Relationship Id="rId2" Type="http://schemas.openxmlformats.org/officeDocument/2006/relationships/hyperlink" Target="https://www.healthit.gov/buzz-blog/health-innovation/nih-and-onc-launch-the-sync-for-science-pilot/" TargetMode="External"/></Relationships>
</file>

<file path=ppt/diagrams/_rels/data2.xml.rels><?xml version="1.0" encoding="UTF-8" standalone="yes"?>
<Relationships xmlns="http://schemas.openxmlformats.org/package/2006/relationships"><Relationship Id="rId3" Type="http://schemas.openxmlformats.org/officeDocument/2006/relationships/hyperlink" Target="http://www.qualityforum.org/Projects/n-r/Patient-Reported_Outcomes/Patient-Reported_Outcomes.aspx" TargetMode="External"/><Relationship Id="rId4" Type="http://schemas.openxmlformats.org/officeDocument/2006/relationships/hyperlink" Target="http://wiki.hl7.org/index.php?title=DAF_Phase3_FHIR_IG_Proposal" TargetMode="External"/><Relationship Id="rId5" Type="http://schemas.openxmlformats.org/officeDocument/2006/relationships/image" Target="../media/image1.jpg"/><Relationship Id="rId6" Type="http://schemas.openxmlformats.org/officeDocument/2006/relationships/image" Target="../media/image2.jpg"/><Relationship Id="rId7" Type="http://schemas.openxmlformats.org/officeDocument/2006/relationships/image" Target="../media/image3.png"/><Relationship Id="rId1" Type="http://schemas.openxmlformats.org/officeDocument/2006/relationships/hyperlink" Target="http://www.mobihealthnews.com/content/nih-awards-120m-scripps-others-enroll-350k-participants-precision-medicine-initiative-mobile" TargetMode="External"/><Relationship Id="rId2" Type="http://schemas.openxmlformats.org/officeDocument/2006/relationships/hyperlink" Target="http://sailfish.boozallen.com/"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wiki.hl7.org/index.php?title=Clinical_Quality_Information_Work_Group" TargetMode="External"/><Relationship Id="rId4" Type="http://schemas.openxmlformats.org/officeDocument/2006/relationships/hyperlink" Target="http://wiki.hl7.org/index.php?title=DAF_Phase3_FHIR_IG_Proposal" TargetMode="External"/><Relationship Id="rId5" Type="http://schemas.openxmlformats.org/officeDocument/2006/relationships/hyperlink" Target="https://healthservices.atlassian.net/wiki/display/HSPC/HSPC+App+Store" TargetMode="External"/><Relationship Id="rId1" Type="http://schemas.openxmlformats.org/officeDocument/2006/relationships/hyperlink" Target="https://www.healthit.gov/buzz-blog/health-innovation/nih-and-onc-launch-the-sync-for-science-pilot/" TargetMode="External"/><Relationship Id="rId2" Type="http://schemas.openxmlformats.org/officeDocument/2006/relationships/hyperlink" Target="https://www.nih.gov/precision-medicine-initiative-cohort-program"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www.mobihealthnews.com/content/nih-awards-120m-scripps-others-enroll-350k-participants-precision-medicine-initiative-mobile" TargetMode="External"/><Relationship Id="rId4" Type="http://schemas.openxmlformats.org/officeDocument/2006/relationships/image" Target="../media/image2.jpg"/><Relationship Id="rId5" Type="http://schemas.openxmlformats.org/officeDocument/2006/relationships/hyperlink" Target="http://sailfish.boozallen.com/" TargetMode="External"/><Relationship Id="rId6" Type="http://schemas.openxmlformats.org/officeDocument/2006/relationships/hyperlink" Target="http://wiki.hl7.org/index.php?title=DAF_Phase3_FHIR_IG_Proposal" TargetMode="External"/><Relationship Id="rId7" Type="http://schemas.openxmlformats.org/officeDocument/2006/relationships/image" Target="../media/image3.png"/><Relationship Id="rId1" Type="http://schemas.openxmlformats.org/officeDocument/2006/relationships/hyperlink" Target="http://www.qualityforum.org/Projects/n-r/Patient-Reported_Outcomes/Patient-Reported_Outcomes.aspx" TargetMode="External"/><Relationship Id="rId2" Type="http://schemas.openxmlformats.org/officeDocument/2006/relationships/image" Target="../media/image1.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C4BB62-3B87-304C-A4AC-406A50D7B8EB}" type="doc">
      <dgm:prSet loTypeId="urn:microsoft.com/office/officeart/2005/8/layout/StepDownProcess" loCatId="" qsTypeId="urn:microsoft.com/office/officeart/2005/8/quickstyle/simple4" qsCatId="simple" csTypeId="urn:microsoft.com/office/officeart/2005/8/colors/colorful5" csCatId="colorful" phldr="1"/>
      <dgm:spPr/>
      <dgm:t>
        <a:bodyPr/>
        <a:lstStyle/>
        <a:p>
          <a:endParaRPr lang="en-US"/>
        </a:p>
      </dgm:t>
    </dgm:pt>
    <dgm:pt modelId="{699A114B-862D-744C-B285-062D67DEBBE0}">
      <dgm:prSet phldrT="[Text]"/>
      <dgm:spPr/>
      <dgm:t>
        <a:bodyPr/>
        <a:lstStyle/>
        <a:p>
          <a:r>
            <a:rPr lang="en-US" dirty="0" smtClean="0"/>
            <a:t>Conceptual Models</a:t>
          </a:r>
          <a:endParaRPr lang="en-US" dirty="0"/>
        </a:p>
      </dgm:t>
    </dgm:pt>
    <dgm:pt modelId="{250D160D-FD2D-0143-A53F-D5774128804F}" type="parTrans" cxnId="{1BA3653F-A011-E847-B887-F225BC3D7908}">
      <dgm:prSet/>
      <dgm:spPr/>
      <dgm:t>
        <a:bodyPr/>
        <a:lstStyle/>
        <a:p>
          <a:endParaRPr lang="en-US"/>
        </a:p>
      </dgm:t>
    </dgm:pt>
    <dgm:pt modelId="{9FA95250-8C00-2B45-874D-E55462CF8FA7}" type="sibTrans" cxnId="{1BA3653F-A011-E847-B887-F225BC3D7908}">
      <dgm:prSet/>
      <dgm:spPr/>
      <dgm:t>
        <a:bodyPr/>
        <a:lstStyle/>
        <a:p>
          <a:endParaRPr lang="en-US"/>
        </a:p>
      </dgm:t>
    </dgm:pt>
    <dgm:pt modelId="{A504F83F-CF5A-CD43-937C-71607714673A}">
      <dgm:prSet phldrT="[Text]" custT="1"/>
      <dgm:spPr/>
      <dgm:t>
        <a:bodyPr/>
        <a:lstStyle/>
        <a:p>
          <a:r>
            <a:rPr lang="en-US" sz="1400" dirty="0" smtClean="0"/>
            <a:t>ISO 11179</a:t>
          </a:r>
          <a:endParaRPr lang="en-US" sz="1400" dirty="0"/>
        </a:p>
      </dgm:t>
    </dgm:pt>
    <dgm:pt modelId="{8CA72B75-E8ED-DC4E-8B9A-2E8DC100BE4E}" type="parTrans" cxnId="{1FC90D77-1CF9-5245-BCE2-8A2DEE54D06F}">
      <dgm:prSet/>
      <dgm:spPr/>
      <dgm:t>
        <a:bodyPr/>
        <a:lstStyle/>
        <a:p>
          <a:endParaRPr lang="en-US"/>
        </a:p>
      </dgm:t>
    </dgm:pt>
    <dgm:pt modelId="{4E82FACA-CEF7-DA43-B325-7653F65C2F66}" type="sibTrans" cxnId="{1FC90D77-1CF9-5245-BCE2-8A2DEE54D06F}">
      <dgm:prSet/>
      <dgm:spPr/>
      <dgm:t>
        <a:bodyPr/>
        <a:lstStyle/>
        <a:p>
          <a:endParaRPr lang="en-US"/>
        </a:p>
      </dgm:t>
    </dgm:pt>
    <dgm:pt modelId="{BC5F6FA3-EEA2-6B42-99AA-4982590759CB}">
      <dgm:prSet phldrT="[Text]"/>
      <dgm:spPr/>
      <dgm:t>
        <a:bodyPr/>
        <a:lstStyle/>
        <a:p>
          <a:r>
            <a:rPr lang="en-US" dirty="0" smtClean="0"/>
            <a:t>Logical Model</a:t>
          </a:r>
          <a:endParaRPr lang="en-US" dirty="0"/>
        </a:p>
      </dgm:t>
    </dgm:pt>
    <dgm:pt modelId="{2A21B7EC-20D5-FF4D-87E6-450F01BC54EB}" type="parTrans" cxnId="{C20AC0F1-FBE8-8F4B-A5D2-B7F7BF4BE1F2}">
      <dgm:prSet/>
      <dgm:spPr/>
      <dgm:t>
        <a:bodyPr/>
        <a:lstStyle/>
        <a:p>
          <a:endParaRPr lang="en-US"/>
        </a:p>
      </dgm:t>
    </dgm:pt>
    <dgm:pt modelId="{4BFABABA-6A28-7E43-9F96-13B3CC63FEB9}" type="sibTrans" cxnId="{C20AC0F1-FBE8-8F4B-A5D2-B7F7BF4BE1F2}">
      <dgm:prSet/>
      <dgm:spPr/>
      <dgm:t>
        <a:bodyPr/>
        <a:lstStyle/>
        <a:p>
          <a:endParaRPr lang="en-US"/>
        </a:p>
      </dgm:t>
    </dgm:pt>
    <dgm:pt modelId="{018BAC87-DADF-444E-83DF-06C07CBB7B6B}">
      <dgm:prSet phldrT="[Text]" custT="1"/>
      <dgm:spPr/>
      <dgm:t>
        <a:bodyPr/>
        <a:lstStyle/>
        <a:p>
          <a:r>
            <a:rPr lang="en-US" sz="1400" dirty="0" smtClean="0"/>
            <a:t>DDI Interoperability Layer</a:t>
          </a:r>
          <a:endParaRPr lang="en-US" sz="1400" dirty="0"/>
        </a:p>
      </dgm:t>
    </dgm:pt>
    <dgm:pt modelId="{751A800E-3DE7-B041-8742-260913AF3870}" type="parTrans" cxnId="{436A5B16-4EE4-D04A-AAE1-0A608DD0D0DB}">
      <dgm:prSet/>
      <dgm:spPr/>
      <dgm:t>
        <a:bodyPr/>
        <a:lstStyle/>
        <a:p>
          <a:endParaRPr lang="en-US"/>
        </a:p>
      </dgm:t>
    </dgm:pt>
    <dgm:pt modelId="{D92A7B47-5302-BF47-8DF5-C3323EB0E71D}" type="sibTrans" cxnId="{436A5B16-4EE4-D04A-AAE1-0A608DD0D0DB}">
      <dgm:prSet/>
      <dgm:spPr/>
      <dgm:t>
        <a:bodyPr/>
        <a:lstStyle/>
        <a:p>
          <a:endParaRPr lang="en-US"/>
        </a:p>
      </dgm:t>
    </dgm:pt>
    <dgm:pt modelId="{B597001B-D7F0-4D49-B555-B12B8B0CFEEB}">
      <dgm:prSet phldrT="[Text]"/>
      <dgm:spPr/>
      <dgm:t>
        <a:bodyPr/>
        <a:lstStyle/>
        <a:p>
          <a:r>
            <a:rPr lang="en-US" dirty="0" smtClean="0"/>
            <a:t>Domain Specific Model</a:t>
          </a:r>
          <a:endParaRPr lang="en-US" dirty="0"/>
        </a:p>
      </dgm:t>
    </dgm:pt>
    <dgm:pt modelId="{74C3122A-27B3-0D4D-BF60-E2489B2D1C86}" type="parTrans" cxnId="{740720A7-475F-4549-BD28-4B4C46CE6881}">
      <dgm:prSet/>
      <dgm:spPr/>
      <dgm:t>
        <a:bodyPr/>
        <a:lstStyle/>
        <a:p>
          <a:endParaRPr lang="en-US"/>
        </a:p>
      </dgm:t>
    </dgm:pt>
    <dgm:pt modelId="{16373E3D-6BB5-9A42-BB70-F727D38DBD01}" type="sibTrans" cxnId="{740720A7-475F-4549-BD28-4B4C46CE6881}">
      <dgm:prSet/>
      <dgm:spPr/>
      <dgm:t>
        <a:bodyPr/>
        <a:lstStyle/>
        <a:p>
          <a:endParaRPr lang="en-US"/>
        </a:p>
      </dgm:t>
    </dgm:pt>
    <dgm:pt modelId="{88DF387E-60B5-DC49-914F-83A89360C73C}">
      <dgm:prSet phldrT="[Text]" custT="1"/>
      <dgm:spPr/>
      <dgm:t>
        <a:bodyPr/>
        <a:lstStyle/>
        <a:p>
          <a:pPr>
            <a:spcBef>
              <a:spcPts val="300"/>
            </a:spcBef>
            <a:spcAft>
              <a:spcPts val="300"/>
            </a:spcAft>
          </a:pPr>
          <a:r>
            <a:rPr lang="en-US" sz="1400" dirty="0" smtClean="0"/>
            <a:t>Current FHIR</a:t>
          </a:r>
          <a:endParaRPr lang="en-US" sz="1400" dirty="0"/>
        </a:p>
      </dgm:t>
    </dgm:pt>
    <dgm:pt modelId="{BE7E1CFA-82DD-9F4B-BD9A-5EF88D089E82}" type="parTrans" cxnId="{AEBBDAE5-D4A6-B44B-82D3-280176BAB617}">
      <dgm:prSet/>
      <dgm:spPr/>
      <dgm:t>
        <a:bodyPr/>
        <a:lstStyle/>
        <a:p>
          <a:endParaRPr lang="en-US"/>
        </a:p>
      </dgm:t>
    </dgm:pt>
    <dgm:pt modelId="{B98ED3D7-0214-9543-AE6B-5812E4F718CC}" type="sibTrans" cxnId="{AEBBDAE5-D4A6-B44B-82D3-280176BAB617}">
      <dgm:prSet/>
      <dgm:spPr/>
      <dgm:t>
        <a:bodyPr/>
        <a:lstStyle/>
        <a:p>
          <a:endParaRPr lang="en-US"/>
        </a:p>
      </dgm:t>
    </dgm:pt>
    <dgm:pt modelId="{A6C015FA-9353-6643-9CC5-4467E6481DCA}">
      <dgm:prSet phldrT="[Text]"/>
      <dgm:spPr/>
      <dgm:t>
        <a:bodyPr/>
        <a:lstStyle/>
        <a:p>
          <a:r>
            <a:rPr lang="en-US" dirty="0" smtClean="0"/>
            <a:t>Platform Specific Models</a:t>
          </a:r>
          <a:endParaRPr lang="en-US" dirty="0"/>
        </a:p>
      </dgm:t>
    </dgm:pt>
    <dgm:pt modelId="{18AA0C8D-9542-9A41-8FB5-EADCDE4A4555}" type="parTrans" cxnId="{BB4EADDB-56A8-C749-B50A-9344E0970D2B}">
      <dgm:prSet/>
      <dgm:spPr/>
      <dgm:t>
        <a:bodyPr/>
        <a:lstStyle/>
        <a:p>
          <a:endParaRPr lang="en-US"/>
        </a:p>
      </dgm:t>
    </dgm:pt>
    <dgm:pt modelId="{D27F16B6-06B9-7E4A-8DF1-4BEF4F7EFEE9}" type="sibTrans" cxnId="{BB4EADDB-56A8-C749-B50A-9344E0970D2B}">
      <dgm:prSet/>
      <dgm:spPr/>
      <dgm:t>
        <a:bodyPr/>
        <a:lstStyle/>
        <a:p>
          <a:endParaRPr lang="en-US"/>
        </a:p>
      </dgm:t>
    </dgm:pt>
    <dgm:pt modelId="{1A8AD7BF-912F-4143-B572-B6A8E8A18E33}">
      <dgm:prSet phldrT="[Text]" custT="1"/>
      <dgm:spPr/>
      <dgm:t>
        <a:bodyPr/>
        <a:lstStyle/>
        <a:p>
          <a:r>
            <a:rPr lang="en-US" sz="1400" b="1" dirty="0" smtClean="0">
              <a:hlinkClick xmlns:r="http://schemas.openxmlformats.org/officeDocument/2006/relationships" r:id="rId1"/>
            </a:rPr>
            <a:t>CQM Computing</a:t>
          </a:r>
          <a:endParaRPr lang="en-US" sz="1400" b="1" dirty="0"/>
        </a:p>
      </dgm:t>
    </dgm:pt>
    <dgm:pt modelId="{830C1188-7893-8C46-B68E-A51FC98F7B4A}" type="parTrans" cxnId="{32EC5833-F9F2-FB49-BF53-BEFEF6376C1F}">
      <dgm:prSet/>
      <dgm:spPr/>
      <dgm:t>
        <a:bodyPr/>
        <a:lstStyle/>
        <a:p>
          <a:endParaRPr lang="en-US"/>
        </a:p>
      </dgm:t>
    </dgm:pt>
    <dgm:pt modelId="{6C395333-43A7-304B-9462-1AAD4AB84FAF}" type="sibTrans" cxnId="{32EC5833-F9F2-FB49-BF53-BEFEF6376C1F}">
      <dgm:prSet/>
      <dgm:spPr/>
      <dgm:t>
        <a:bodyPr/>
        <a:lstStyle/>
        <a:p>
          <a:endParaRPr lang="en-US"/>
        </a:p>
      </dgm:t>
    </dgm:pt>
    <dgm:pt modelId="{81661ED1-A7CE-8B4A-A57A-BA455388082A}">
      <dgm:prSet phldrT="[Text]" custT="1"/>
      <dgm:spPr/>
      <dgm:t>
        <a:bodyPr/>
        <a:lstStyle/>
        <a:p>
          <a:pPr>
            <a:spcBef>
              <a:spcPct val="0"/>
            </a:spcBef>
            <a:spcAft>
              <a:spcPct val="15000"/>
            </a:spcAft>
          </a:pPr>
          <a:endParaRPr lang="en-US" sz="1400" dirty="0"/>
        </a:p>
      </dgm:t>
    </dgm:pt>
    <dgm:pt modelId="{2FF9F6AD-E650-D04D-AC17-594A8880888C}" type="parTrans" cxnId="{5EB0AC53-480C-E141-8BF3-CB0483F07623}">
      <dgm:prSet/>
      <dgm:spPr/>
      <dgm:t>
        <a:bodyPr/>
        <a:lstStyle/>
        <a:p>
          <a:endParaRPr lang="en-US"/>
        </a:p>
      </dgm:t>
    </dgm:pt>
    <dgm:pt modelId="{F05683F1-6A54-274B-AFAF-48EF366FA71A}" type="sibTrans" cxnId="{5EB0AC53-480C-E141-8BF3-CB0483F07623}">
      <dgm:prSet/>
      <dgm:spPr/>
      <dgm:t>
        <a:bodyPr/>
        <a:lstStyle/>
        <a:p>
          <a:endParaRPr lang="en-US"/>
        </a:p>
      </dgm:t>
    </dgm:pt>
    <dgm:pt modelId="{9F8F77BE-09B8-104D-9D5A-F03A1BDE01B3}">
      <dgm:prSet phldrT="[Text]" custT="1"/>
      <dgm:spPr/>
      <dgm:t>
        <a:bodyPr/>
        <a:lstStyle/>
        <a:p>
          <a:pPr>
            <a:spcBef>
              <a:spcPct val="0"/>
            </a:spcBef>
            <a:spcAft>
              <a:spcPct val="15000"/>
            </a:spcAft>
          </a:pPr>
          <a:r>
            <a:rPr lang="en-US" sz="1400" dirty="0" smtClean="0"/>
            <a:t>FHIR Extensions in Support </a:t>
          </a:r>
          <a:r>
            <a:rPr lang="en-US" sz="1400" b="1" dirty="0" smtClean="0"/>
            <a:t>of </a:t>
          </a:r>
          <a:r>
            <a:rPr lang="en-US" sz="1400" b="1" dirty="0" smtClean="0">
              <a:hlinkClick xmlns:r="http://schemas.openxmlformats.org/officeDocument/2006/relationships" r:id="rId2"/>
            </a:rPr>
            <a:t>Sync for Science</a:t>
          </a:r>
          <a:r>
            <a:rPr lang="en-US" sz="1400" b="1" dirty="0" smtClean="0"/>
            <a:t> </a:t>
          </a:r>
          <a:r>
            <a:rPr lang="en-US" sz="1400" dirty="0" smtClean="0"/>
            <a:t>(S4S) and the </a:t>
          </a:r>
          <a:r>
            <a:rPr lang="en-US" sz="1400" b="1" dirty="0" smtClean="0">
              <a:hlinkClick xmlns:r="http://schemas.openxmlformats.org/officeDocument/2006/relationships" r:id="rId3"/>
            </a:rPr>
            <a:t>PMI Cohort Program</a:t>
          </a:r>
          <a:endParaRPr lang="en-US" sz="1400" b="1" dirty="0"/>
        </a:p>
      </dgm:t>
    </dgm:pt>
    <dgm:pt modelId="{9AECCFF5-B6D0-C54F-876E-507E15CE28B1}" type="parTrans" cxnId="{0C64FFD4-A395-1F42-8763-57A39662261A}">
      <dgm:prSet/>
      <dgm:spPr/>
      <dgm:t>
        <a:bodyPr/>
        <a:lstStyle/>
        <a:p>
          <a:endParaRPr lang="en-US"/>
        </a:p>
      </dgm:t>
    </dgm:pt>
    <dgm:pt modelId="{EE7D0726-D9E9-244D-BDF3-080736AF3E9E}" type="sibTrans" cxnId="{0C64FFD4-A395-1F42-8763-57A39662261A}">
      <dgm:prSet/>
      <dgm:spPr/>
      <dgm:t>
        <a:bodyPr/>
        <a:lstStyle/>
        <a:p>
          <a:endParaRPr lang="en-US"/>
        </a:p>
      </dgm:t>
    </dgm:pt>
    <dgm:pt modelId="{88839357-5909-A545-80D7-2E5115BE9DCB}">
      <dgm:prSet phldrT="[Text]" custT="1"/>
      <dgm:spPr/>
      <dgm:t>
        <a:bodyPr/>
        <a:lstStyle/>
        <a:p>
          <a:r>
            <a:rPr lang="en-US" sz="1400" dirty="0" smtClean="0"/>
            <a:t>Maps FHIR with Other Architectures</a:t>
          </a:r>
          <a:endParaRPr lang="en-US" sz="1400" dirty="0"/>
        </a:p>
      </dgm:t>
    </dgm:pt>
    <dgm:pt modelId="{783AF597-2EAD-2549-AA4B-885790744042}" type="parTrans" cxnId="{EB4BB4A8-151A-9C48-A467-C5D86C42464A}">
      <dgm:prSet/>
      <dgm:spPr/>
      <dgm:t>
        <a:bodyPr/>
        <a:lstStyle/>
        <a:p>
          <a:endParaRPr lang="en-US"/>
        </a:p>
      </dgm:t>
    </dgm:pt>
    <dgm:pt modelId="{41ECBEEB-2837-FF42-B185-2B1CB233AFF2}" type="sibTrans" cxnId="{EB4BB4A8-151A-9C48-A467-C5D86C42464A}">
      <dgm:prSet/>
      <dgm:spPr/>
      <dgm:t>
        <a:bodyPr/>
        <a:lstStyle/>
        <a:p>
          <a:endParaRPr lang="en-US"/>
        </a:p>
      </dgm:t>
    </dgm:pt>
    <dgm:pt modelId="{AB9B39DD-6BFC-9046-A348-B83CCBBAD445}">
      <dgm:prSet phldrT="[Text]" custT="1"/>
      <dgm:spPr/>
      <dgm:t>
        <a:bodyPr/>
        <a:lstStyle/>
        <a:p>
          <a:r>
            <a:rPr lang="en-US" sz="1400" dirty="0" smtClean="0"/>
            <a:t>i2b2</a:t>
          </a:r>
          <a:endParaRPr lang="en-US" sz="1400" dirty="0"/>
        </a:p>
      </dgm:t>
    </dgm:pt>
    <dgm:pt modelId="{02B8E8DC-361A-C549-B864-BE61EBB64870}" type="parTrans" cxnId="{B9EBFA64-9418-864A-B1A1-95EBE1B0C74E}">
      <dgm:prSet/>
      <dgm:spPr/>
      <dgm:t>
        <a:bodyPr/>
        <a:lstStyle/>
        <a:p>
          <a:endParaRPr lang="en-US"/>
        </a:p>
      </dgm:t>
    </dgm:pt>
    <dgm:pt modelId="{7728E654-7952-7E40-ABFA-F84C199B7DDA}" type="sibTrans" cxnId="{B9EBFA64-9418-864A-B1A1-95EBE1B0C74E}">
      <dgm:prSet/>
      <dgm:spPr/>
      <dgm:t>
        <a:bodyPr/>
        <a:lstStyle/>
        <a:p>
          <a:endParaRPr lang="en-US"/>
        </a:p>
      </dgm:t>
    </dgm:pt>
    <dgm:pt modelId="{633560A4-082A-E545-AC5F-2242FF8C7686}">
      <dgm:prSet phldrT="[Text]" custT="1"/>
      <dgm:spPr/>
      <dgm:t>
        <a:bodyPr/>
        <a:lstStyle/>
        <a:p>
          <a:r>
            <a:rPr lang="en-US" sz="1400" b="1" dirty="0" smtClean="0">
              <a:hlinkClick xmlns:r="http://schemas.openxmlformats.org/officeDocument/2006/relationships" r:id="rId4"/>
            </a:rPr>
            <a:t>PCORnet</a:t>
          </a:r>
          <a:endParaRPr lang="en-US" sz="1400" b="1" dirty="0"/>
        </a:p>
      </dgm:t>
    </dgm:pt>
    <dgm:pt modelId="{B2AA261B-CF6A-5747-97DC-8F9DEF6B0292}" type="parTrans" cxnId="{ACFEEA74-E2F9-9F49-9319-657483908753}">
      <dgm:prSet/>
      <dgm:spPr/>
      <dgm:t>
        <a:bodyPr/>
        <a:lstStyle/>
        <a:p>
          <a:endParaRPr lang="en-US"/>
        </a:p>
      </dgm:t>
    </dgm:pt>
    <dgm:pt modelId="{A30A2F2C-5266-8747-B497-742B923AF705}" type="sibTrans" cxnId="{ACFEEA74-E2F9-9F49-9319-657483908753}">
      <dgm:prSet/>
      <dgm:spPr/>
      <dgm:t>
        <a:bodyPr/>
        <a:lstStyle/>
        <a:p>
          <a:endParaRPr lang="en-US"/>
        </a:p>
      </dgm:t>
    </dgm:pt>
    <dgm:pt modelId="{4FB179F2-6DFE-CB48-85D8-37D50A2DC37B}">
      <dgm:prSet phldrT="[Text]" custT="1"/>
      <dgm:spPr/>
      <dgm:t>
        <a:bodyPr/>
        <a:lstStyle/>
        <a:p>
          <a:r>
            <a:rPr lang="en-US" sz="1400" dirty="0" smtClean="0"/>
            <a:t>Context Modeling</a:t>
          </a:r>
          <a:endParaRPr lang="en-US" sz="1400" dirty="0"/>
        </a:p>
      </dgm:t>
    </dgm:pt>
    <dgm:pt modelId="{EED459B4-D763-FE48-BEE6-D78F28BDA91B}" type="parTrans" cxnId="{FEC229DB-A02B-A448-BF38-789948EC22EF}">
      <dgm:prSet/>
      <dgm:spPr/>
      <dgm:t>
        <a:bodyPr/>
        <a:lstStyle/>
        <a:p>
          <a:endParaRPr lang="en-US"/>
        </a:p>
      </dgm:t>
    </dgm:pt>
    <dgm:pt modelId="{7330D507-C4B8-A84F-8F98-48E7DE4783DC}" type="sibTrans" cxnId="{FEC229DB-A02B-A448-BF38-789948EC22EF}">
      <dgm:prSet/>
      <dgm:spPr/>
      <dgm:t>
        <a:bodyPr/>
        <a:lstStyle/>
        <a:p>
          <a:endParaRPr lang="en-US"/>
        </a:p>
      </dgm:t>
    </dgm:pt>
    <dgm:pt modelId="{4E43F168-448D-2C4B-A5F5-E4D7C2DCD16E}">
      <dgm:prSet phldrT="[Text]" custT="1"/>
      <dgm:spPr/>
      <dgm:t>
        <a:bodyPr/>
        <a:lstStyle/>
        <a:p>
          <a:r>
            <a:rPr lang="en-US" sz="1400" dirty="0" smtClean="0"/>
            <a:t>nCubes</a:t>
          </a:r>
          <a:endParaRPr lang="en-US" sz="1400" dirty="0"/>
        </a:p>
      </dgm:t>
    </dgm:pt>
    <dgm:pt modelId="{1EBB5D6D-47CD-8A41-90F0-5BB9ADF09133}" type="parTrans" cxnId="{A0AAAD46-058B-564C-9818-DCC219249B8A}">
      <dgm:prSet/>
      <dgm:spPr/>
      <dgm:t>
        <a:bodyPr/>
        <a:lstStyle/>
        <a:p>
          <a:endParaRPr lang="en-US"/>
        </a:p>
      </dgm:t>
    </dgm:pt>
    <dgm:pt modelId="{2E2FBD98-AACF-C946-BFDF-F7F7B3AA5F7E}" type="sibTrans" cxnId="{A0AAAD46-058B-564C-9818-DCC219249B8A}">
      <dgm:prSet/>
      <dgm:spPr/>
      <dgm:t>
        <a:bodyPr/>
        <a:lstStyle/>
        <a:p>
          <a:endParaRPr lang="en-US"/>
        </a:p>
      </dgm:t>
    </dgm:pt>
    <dgm:pt modelId="{67DF5A9B-7486-4D45-8FAA-3585CAD4A20C}">
      <dgm:prSet phldrT="[Text]" custT="1"/>
      <dgm:spPr/>
      <dgm:t>
        <a:bodyPr/>
        <a:lstStyle/>
        <a:p>
          <a:r>
            <a:rPr lang="en-US" sz="1400" dirty="0" smtClean="0"/>
            <a:t>Specifies lossless transformation pathways</a:t>
          </a:r>
          <a:endParaRPr lang="en-US" sz="1400" dirty="0"/>
        </a:p>
      </dgm:t>
    </dgm:pt>
    <dgm:pt modelId="{8BA7A0EB-F50A-4E42-8AF0-221E973A2960}" type="parTrans" cxnId="{87E8E8E3-8A8A-594B-9A10-687A76FCEFCD}">
      <dgm:prSet/>
      <dgm:spPr/>
      <dgm:t>
        <a:bodyPr/>
        <a:lstStyle/>
        <a:p>
          <a:endParaRPr lang="en-US"/>
        </a:p>
      </dgm:t>
    </dgm:pt>
    <dgm:pt modelId="{35097C5F-0955-924E-AFD6-94B330ECF2F5}" type="sibTrans" cxnId="{87E8E8E3-8A8A-594B-9A10-687A76FCEFCD}">
      <dgm:prSet/>
      <dgm:spPr/>
      <dgm:t>
        <a:bodyPr/>
        <a:lstStyle/>
        <a:p>
          <a:endParaRPr lang="en-US"/>
        </a:p>
      </dgm:t>
    </dgm:pt>
    <dgm:pt modelId="{EA70338D-B290-AE4A-8651-97CB4BD8C093}">
      <dgm:prSet phldrT="[Text]" custT="1"/>
      <dgm:spPr/>
      <dgm:t>
        <a:bodyPr/>
        <a:lstStyle/>
        <a:p>
          <a:r>
            <a:rPr lang="en-US" sz="1400" b="1" dirty="0" smtClean="0">
              <a:hlinkClick xmlns:r="http://schemas.openxmlformats.org/officeDocument/2006/relationships" r:id="rId5"/>
            </a:rPr>
            <a:t>HSPC App Store</a:t>
          </a:r>
          <a:endParaRPr lang="en-US" sz="1400" b="1" dirty="0"/>
        </a:p>
      </dgm:t>
    </dgm:pt>
    <dgm:pt modelId="{7BF77331-55A5-344D-A753-C9591D968DB0}" type="parTrans" cxnId="{F9F574FF-65EA-6341-9CF1-01560974BE51}">
      <dgm:prSet/>
      <dgm:spPr/>
      <dgm:t>
        <a:bodyPr/>
        <a:lstStyle/>
        <a:p>
          <a:endParaRPr lang="en-US"/>
        </a:p>
      </dgm:t>
    </dgm:pt>
    <dgm:pt modelId="{DA3AF4BE-2122-2E4D-AEC6-424BE80D47CD}" type="sibTrans" cxnId="{F9F574FF-65EA-6341-9CF1-01560974BE51}">
      <dgm:prSet/>
      <dgm:spPr/>
      <dgm:t>
        <a:bodyPr/>
        <a:lstStyle/>
        <a:p>
          <a:endParaRPr lang="en-US"/>
        </a:p>
      </dgm:t>
    </dgm:pt>
    <dgm:pt modelId="{1379BB1C-4217-BE42-A412-7D662274189A}" type="pres">
      <dgm:prSet presAssocID="{8AC4BB62-3B87-304C-A4AC-406A50D7B8EB}" presName="rootnode" presStyleCnt="0">
        <dgm:presLayoutVars>
          <dgm:chMax/>
          <dgm:chPref/>
          <dgm:dir/>
          <dgm:animLvl val="lvl"/>
        </dgm:presLayoutVars>
      </dgm:prSet>
      <dgm:spPr/>
      <dgm:t>
        <a:bodyPr/>
        <a:lstStyle/>
        <a:p>
          <a:endParaRPr lang="en-US"/>
        </a:p>
      </dgm:t>
    </dgm:pt>
    <dgm:pt modelId="{147D70EB-89B0-5B4C-BF56-A1ED8C801E0F}" type="pres">
      <dgm:prSet presAssocID="{699A114B-862D-744C-B285-062D67DEBBE0}" presName="composite" presStyleCnt="0"/>
      <dgm:spPr/>
      <dgm:t>
        <a:bodyPr/>
        <a:lstStyle/>
        <a:p>
          <a:endParaRPr lang="en-US"/>
        </a:p>
      </dgm:t>
    </dgm:pt>
    <dgm:pt modelId="{1DEF5645-3C80-4B40-AE58-93D44FDF5E60}" type="pres">
      <dgm:prSet presAssocID="{699A114B-862D-744C-B285-062D67DEBBE0}" presName="bentUpArrow1" presStyleLbl="alignImgPlace1" presStyleIdx="0" presStyleCnt="3"/>
      <dgm:spPr/>
      <dgm:t>
        <a:bodyPr/>
        <a:lstStyle/>
        <a:p>
          <a:endParaRPr lang="en-US"/>
        </a:p>
      </dgm:t>
    </dgm:pt>
    <dgm:pt modelId="{810B9A06-0F6E-4042-83AE-ECCD1131EE89}" type="pres">
      <dgm:prSet presAssocID="{699A114B-862D-744C-B285-062D67DEBBE0}" presName="ParentText" presStyleLbl="node1" presStyleIdx="0" presStyleCnt="4">
        <dgm:presLayoutVars>
          <dgm:chMax val="1"/>
          <dgm:chPref val="1"/>
          <dgm:bulletEnabled val="1"/>
        </dgm:presLayoutVars>
      </dgm:prSet>
      <dgm:spPr/>
      <dgm:t>
        <a:bodyPr/>
        <a:lstStyle/>
        <a:p>
          <a:endParaRPr lang="en-US"/>
        </a:p>
      </dgm:t>
    </dgm:pt>
    <dgm:pt modelId="{31C79DC2-2726-D241-8415-3F97E1201E54}" type="pres">
      <dgm:prSet presAssocID="{699A114B-862D-744C-B285-062D67DEBBE0}" presName="ChildText" presStyleLbl="revTx" presStyleIdx="0" presStyleCnt="4" custScaleX="116790" custLinFactNeighborX="8060">
        <dgm:presLayoutVars>
          <dgm:chMax val="0"/>
          <dgm:chPref val="0"/>
          <dgm:bulletEnabled val="1"/>
        </dgm:presLayoutVars>
      </dgm:prSet>
      <dgm:spPr/>
      <dgm:t>
        <a:bodyPr/>
        <a:lstStyle/>
        <a:p>
          <a:endParaRPr lang="en-US"/>
        </a:p>
      </dgm:t>
    </dgm:pt>
    <dgm:pt modelId="{343062F5-0E77-C24E-B1F5-9637485EDDBD}" type="pres">
      <dgm:prSet presAssocID="{9FA95250-8C00-2B45-874D-E55462CF8FA7}" presName="sibTrans" presStyleCnt="0"/>
      <dgm:spPr/>
      <dgm:t>
        <a:bodyPr/>
        <a:lstStyle/>
        <a:p>
          <a:endParaRPr lang="en-US"/>
        </a:p>
      </dgm:t>
    </dgm:pt>
    <dgm:pt modelId="{2BFD0C41-3D89-E24E-922A-17A6ECDF5AE7}" type="pres">
      <dgm:prSet presAssocID="{BC5F6FA3-EEA2-6B42-99AA-4982590759CB}" presName="composite" presStyleCnt="0"/>
      <dgm:spPr/>
      <dgm:t>
        <a:bodyPr/>
        <a:lstStyle/>
        <a:p>
          <a:endParaRPr lang="en-US"/>
        </a:p>
      </dgm:t>
    </dgm:pt>
    <dgm:pt modelId="{DC206468-261E-1442-9F7C-B6AC7328BC04}" type="pres">
      <dgm:prSet presAssocID="{BC5F6FA3-EEA2-6B42-99AA-4982590759CB}" presName="bentUpArrow1" presStyleLbl="alignImgPlace1" presStyleIdx="1" presStyleCnt="3"/>
      <dgm:spPr/>
      <dgm:t>
        <a:bodyPr/>
        <a:lstStyle/>
        <a:p>
          <a:endParaRPr lang="en-US"/>
        </a:p>
      </dgm:t>
    </dgm:pt>
    <dgm:pt modelId="{AC53F41B-6DC8-7547-92FF-04936E479CCE}" type="pres">
      <dgm:prSet presAssocID="{BC5F6FA3-EEA2-6B42-99AA-4982590759CB}" presName="ParentText" presStyleLbl="node1" presStyleIdx="1" presStyleCnt="4">
        <dgm:presLayoutVars>
          <dgm:chMax val="1"/>
          <dgm:chPref val="1"/>
          <dgm:bulletEnabled val="1"/>
        </dgm:presLayoutVars>
      </dgm:prSet>
      <dgm:spPr/>
      <dgm:t>
        <a:bodyPr/>
        <a:lstStyle/>
        <a:p>
          <a:endParaRPr lang="en-US"/>
        </a:p>
      </dgm:t>
    </dgm:pt>
    <dgm:pt modelId="{594F5A0C-FA09-DC49-9E12-95F1AE47024A}" type="pres">
      <dgm:prSet presAssocID="{BC5F6FA3-EEA2-6B42-99AA-4982590759CB}" presName="ChildText" presStyleLbl="revTx" presStyleIdx="1" presStyleCnt="4" custScaleX="157458" custLinFactNeighborX="28440">
        <dgm:presLayoutVars>
          <dgm:chMax val="0"/>
          <dgm:chPref val="0"/>
          <dgm:bulletEnabled val="1"/>
        </dgm:presLayoutVars>
      </dgm:prSet>
      <dgm:spPr/>
      <dgm:t>
        <a:bodyPr/>
        <a:lstStyle/>
        <a:p>
          <a:endParaRPr lang="en-US"/>
        </a:p>
      </dgm:t>
    </dgm:pt>
    <dgm:pt modelId="{63366976-2E3D-1142-8466-AF2D592361CA}" type="pres">
      <dgm:prSet presAssocID="{4BFABABA-6A28-7E43-9F96-13B3CC63FEB9}" presName="sibTrans" presStyleCnt="0"/>
      <dgm:spPr/>
      <dgm:t>
        <a:bodyPr/>
        <a:lstStyle/>
        <a:p>
          <a:endParaRPr lang="en-US"/>
        </a:p>
      </dgm:t>
    </dgm:pt>
    <dgm:pt modelId="{74CCBC89-40F0-1843-9F43-F533B6302AB6}" type="pres">
      <dgm:prSet presAssocID="{B597001B-D7F0-4D49-B555-B12B8B0CFEEB}" presName="composite" presStyleCnt="0"/>
      <dgm:spPr/>
      <dgm:t>
        <a:bodyPr/>
        <a:lstStyle/>
        <a:p>
          <a:endParaRPr lang="en-US"/>
        </a:p>
      </dgm:t>
    </dgm:pt>
    <dgm:pt modelId="{13F3DDF0-6B06-CD42-B8AC-D6ED1CD3553C}" type="pres">
      <dgm:prSet presAssocID="{B597001B-D7F0-4D49-B555-B12B8B0CFEEB}" presName="bentUpArrow1" presStyleLbl="alignImgPlace1" presStyleIdx="2" presStyleCnt="3"/>
      <dgm:spPr/>
      <dgm:t>
        <a:bodyPr/>
        <a:lstStyle/>
        <a:p>
          <a:endParaRPr lang="en-US"/>
        </a:p>
      </dgm:t>
    </dgm:pt>
    <dgm:pt modelId="{D7A0B56C-691A-5949-8A53-6FE872BA48F8}" type="pres">
      <dgm:prSet presAssocID="{B597001B-D7F0-4D49-B555-B12B8B0CFEEB}" presName="ParentText" presStyleLbl="node1" presStyleIdx="2" presStyleCnt="4">
        <dgm:presLayoutVars>
          <dgm:chMax val="1"/>
          <dgm:chPref val="1"/>
          <dgm:bulletEnabled val="1"/>
        </dgm:presLayoutVars>
      </dgm:prSet>
      <dgm:spPr/>
      <dgm:t>
        <a:bodyPr/>
        <a:lstStyle/>
        <a:p>
          <a:endParaRPr lang="en-US"/>
        </a:p>
      </dgm:t>
    </dgm:pt>
    <dgm:pt modelId="{0A13AA11-EBB5-884B-9A08-388D3A2A49B9}" type="pres">
      <dgm:prSet presAssocID="{B597001B-D7F0-4D49-B555-B12B8B0CFEEB}" presName="ChildText" presStyleLbl="revTx" presStyleIdx="2" presStyleCnt="4" custScaleX="136480" custLinFactNeighborX="17380" custLinFactNeighborY="12192">
        <dgm:presLayoutVars>
          <dgm:chMax val="0"/>
          <dgm:chPref val="0"/>
          <dgm:bulletEnabled val="1"/>
        </dgm:presLayoutVars>
      </dgm:prSet>
      <dgm:spPr/>
      <dgm:t>
        <a:bodyPr/>
        <a:lstStyle/>
        <a:p>
          <a:endParaRPr lang="en-US"/>
        </a:p>
      </dgm:t>
    </dgm:pt>
    <dgm:pt modelId="{C5D74CF4-B72E-2E4E-869C-02CBBF44523B}" type="pres">
      <dgm:prSet presAssocID="{16373E3D-6BB5-9A42-BB70-F727D38DBD01}" presName="sibTrans" presStyleCnt="0"/>
      <dgm:spPr/>
      <dgm:t>
        <a:bodyPr/>
        <a:lstStyle/>
        <a:p>
          <a:endParaRPr lang="en-US"/>
        </a:p>
      </dgm:t>
    </dgm:pt>
    <dgm:pt modelId="{CD0D51A6-D807-2A4D-9E84-DD94F7DE2E59}" type="pres">
      <dgm:prSet presAssocID="{A6C015FA-9353-6643-9CC5-4467E6481DCA}" presName="composite" presStyleCnt="0"/>
      <dgm:spPr/>
      <dgm:t>
        <a:bodyPr/>
        <a:lstStyle/>
        <a:p>
          <a:endParaRPr lang="en-US"/>
        </a:p>
      </dgm:t>
    </dgm:pt>
    <dgm:pt modelId="{499EA218-FC9C-4F4F-AFBE-7720DE4719FA}" type="pres">
      <dgm:prSet presAssocID="{A6C015FA-9353-6643-9CC5-4467E6481DCA}" presName="ParentText" presStyleLbl="node1" presStyleIdx="3" presStyleCnt="4">
        <dgm:presLayoutVars>
          <dgm:chMax val="1"/>
          <dgm:chPref val="1"/>
          <dgm:bulletEnabled val="1"/>
        </dgm:presLayoutVars>
      </dgm:prSet>
      <dgm:spPr/>
      <dgm:t>
        <a:bodyPr/>
        <a:lstStyle/>
        <a:p>
          <a:endParaRPr lang="en-US"/>
        </a:p>
      </dgm:t>
    </dgm:pt>
    <dgm:pt modelId="{904CF2B8-7FD9-A447-910C-DE1E8A0DC9BB}" type="pres">
      <dgm:prSet presAssocID="{A6C015FA-9353-6643-9CC5-4467E6481DCA}" presName="FinalChildText" presStyleLbl="revTx" presStyleIdx="3" presStyleCnt="4" custScaleX="95857" custScaleY="109086" custLinFactNeighborX="907">
        <dgm:presLayoutVars>
          <dgm:chMax val="0"/>
          <dgm:chPref val="0"/>
          <dgm:bulletEnabled val="1"/>
        </dgm:presLayoutVars>
      </dgm:prSet>
      <dgm:spPr/>
      <dgm:t>
        <a:bodyPr/>
        <a:lstStyle/>
        <a:p>
          <a:endParaRPr lang="en-US"/>
        </a:p>
      </dgm:t>
    </dgm:pt>
  </dgm:ptLst>
  <dgm:cxnLst>
    <dgm:cxn modelId="{1BA3653F-A011-E847-B887-F225BC3D7908}" srcId="{8AC4BB62-3B87-304C-A4AC-406A50D7B8EB}" destId="{699A114B-862D-744C-B285-062D67DEBBE0}" srcOrd="0" destOrd="0" parTransId="{250D160D-FD2D-0143-A53F-D5774128804F}" sibTransId="{9FA95250-8C00-2B45-874D-E55462CF8FA7}"/>
    <dgm:cxn modelId="{9ED3A670-B9C0-0D4B-9F58-F9B23F824C46}" type="presOf" srcId="{A6C015FA-9353-6643-9CC5-4467E6481DCA}" destId="{499EA218-FC9C-4F4F-AFBE-7720DE4719FA}" srcOrd="0" destOrd="0" presId="urn:microsoft.com/office/officeart/2005/8/layout/StepDownProcess"/>
    <dgm:cxn modelId="{C17A48BF-B2D2-654F-8BB7-A7A8C3B99B87}" type="presOf" srcId="{EA70338D-B290-AE4A-8651-97CB4BD8C093}" destId="{904CF2B8-7FD9-A447-910C-DE1E8A0DC9BB}" srcOrd="0" destOrd="3" presId="urn:microsoft.com/office/officeart/2005/8/layout/StepDownProcess"/>
    <dgm:cxn modelId="{38B77EF1-B8A5-4949-B0CD-DED8290C3FBF}" type="presOf" srcId="{B597001B-D7F0-4D49-B555-B12B8B0CFEEB}" destId="{D7A0B56C-691A-5949-8A53-6FE872BA48F8}" srcOrd="0" destOrd="0" presId="urn:microsoft.com/office/officeart/2005/8/layout/StepDownProcess"/>
    <dgm:cxn modelId="{2419B09A-4994-D04C-985F-2C85FAAF4846}" type="presOf" srcId="{BC5F6FA3-EEA2-6B42-99AA-4982590759CB}" destId="{AC53F41B-6DC8-7547-92FF-04936E479CCE}" srcOrd="0" destOrd="0" presId="urn:microsoft.com/office/officeart/2005/8/layout/StepDownProcess"/>
    <dgm:cxn modelId="{AEBBDAE5-D4A6-B44B-82D3-280176BAB617}" srcId="{B597001B-D7F0-4D49-B555-B12B8B0CFEEB}" destId="{88DF387E-60B5-DC49-914F-83A89360C73C}" srcOrd="0" destOrd="0" parTransId="{BE7E1CFA-82DD-9F4B-BD9A-5EF88D089E82}" sibTransId="{B98ED3D7-0214-9543-AE6B-5812E4F718CC}"/>
    <dgm:cxn modelId="{2D0EC9A1-DCC8-6A42-8FAF-B7BA0EFB939B}" type="presOf" srcId="{4FB179F2-6DFE-CB48-85D8-37D50A2DC37B}" destId="{31C79DC2-2726-D241-8415-3F97E1201E54}" srcOrd="0" destOrd="1" presId="urn:microsoft.com/office/officeart/2005/8/layout/StepDownProcess"/>
    <dgm:cxn modelId="{1FC90D77-1CF9-5245-BCE2-8A2DEE54D06F}" srcId="{699A114B-862D-744C-B285-062D67DEBBE0}" destId="{A504F83F-CF5A-CD43-937C-71607714673A}" srcOrd="0" destOrd="0" parTransId="{8CA72B75-E8ED-DC4E-8B9A-2E8DC100BE4E}" sibTransId="{4E82FACA-CEF7-DA43-B325-7653F65C2F66}"/>
    <dgm:cxn modelId="{0C64FFD4-A395-1F42-8763-57A39662261A}" srcId="{B597001B-D7F0-4D49-B555-B12B8B0CFEEB}" destId="{9F8F77BE-09B8-104D-9D5A-F03A1BDE01B3}" srcOrd="1" destOrd="0" parTransId="{9AECCFF5-B6D0-C54F-876E-507E15CE28B1}" sibTransId="{EE7D0726-D9E9-244D-BDF3-080736AF3E9E}"/>
    <dgm:cxn modelId="{7051FB25-E5C4-4E46-B876-C9FE81F3AB78}" type="presOf" srcId="{018BAC87-DADF-444E-83DF-06C07CBB7B6B}" destId="{594F5A0C-FA09-DC49-9E12-95F1AE47024A}" srcOrd="0" destOrd="0" presId="urn:microsoft.com/office/officeart/2005/8/layout/StepDownProcess"/>
    <dgm:cxn modelId="{AE3E2AE8-11B3-834B-98DA-741D8AADE71D}" type="presOf" srcId="{AB9B39DD-6BFC-9046-A348-B83CCBBAD445}" destId="{904CF2B8-7FD9-A447-910C-DE1E8A0DC9BB}" srcOrd="0" destOrd="1" presId="urn:microsoft.com/office/officeart/2005/8/layout/StepDownProcess"/>
    <dgm:cxn modelId="{96D489D9-9906-F142-A52B-0A6CC2B37077}" type="presOf" srcId="{4E43F168-448D-2C4B-A5F5-E4D7C2DCD16E}" destId="{31C79DC2-2726-D241-8415-3F97E1201E54}" srcOrd="0" destOrd="2" presId="urn:microsoft.com/office/officeart/2005/8/layout/StepDownProcess"/>
    <dgm:cxn modelId="{EB4BB4A8-151A-9C48-A467-C5D86C42464A}" srcId="{BC5F6FA3-EEA2-6B42-99AA-4982590759CB}" destId="{88839357-5909-A545-80D7-2E5115BE9DCB}" srcOrd="1" destOrd="0" parTransId="{783AF597-2EAD-2549-AA4B-885790744042}" sibTransId="{41ECBEEB-2837-FF42-B185-2B1CB233AFF2}"/>
    <dgm:cxn modelId="{C67CDE09-4FBB-B648-B7F0-D56F08F78CF7}" type="presOf" srcId="{8AC4BB62-3B87-304C-A4AC-406A50D7B8EB}" destId="{1379BB1C-4217-BE42-A412-7D662274189A}" srcOrd="0" destOrd="0" presId="urn:microsoft.com/office/officeart/2005/8/layout/StepDownProcess"/>
    <dgm:cxn modelId="{5EB0AC53-480C-E141-8BF3-CB0483F07623}" srcId="{B597001B-D7F0-4D49-B555-B12B8B0CFEEB}" destId="{81661ED1-A7CE-8B4A-A57A-BA455388082A}" srcOrd="2" destOrd="0" parTransId="{2FF9F6AD-E650-D04D-AC17-594A8880888C}" sibTransId="{F05683F1-6A54-274B-AFAF-48EF366FA71A}"/>
    <dgm:cxn modelId="{C20AC0F1-FBE8-8F4B-A5D2-B7F7BF4BE1F2}" srcId="{8AC4BB62-3B87-304C-A4AC-406A50D7B8EB}" destId="{BC5F6FA3-EEA2-6B42-99AA-4982590759CB}" srcOrd="1" destOrd="0" parTransId="{2A21B7EC-20D5-FF4D-87E6-450F01BC54EB}" sibTransId="{4BFABABA-6A28-7E43-9F96-13B3CC63FEB9}"/>
    <dgm:cxn modelId="{0E9F452E-1E9C-744C-9E3A-3D273F54A56B}" type="presOf" srcId="{9F8F77BE-09B8-104D-9D5A-F03A1BDE01B3}" destId="{0A13AA11-EBB5-884B-9A08-388D3A2A49B9}" srcOrd="0" destOrd="1" presId="urn:microsoft.com/office/officeart/2005/8/layout/StepDownProcess"/>
    <dgm:cxn modelId="{ACFEEA74-E2F9-9F49-9319-657483908753}" srcId="{A6C015FA-9353-6643-9CC5-4467E6481DCA}" destId="{633560A4-082A-E545-AC5F-2242FF8C7686}" srcOrd="2" destOrd="0" parTransId="{B2AA261B-CF6A-5747-97DC-8F9DEF6B0292}" sibTransId="{A30A2F2C-5266-8747-B497-742B923AF705}"/>
    <dgm:cxn modelId="{F9F574FF-65EA-6341-9CF1-01560974BE51}" srcId="{A6C015FA-9353-6643-9CC5-4467E6481DCA}" destId="{EA70338D-B290-AE4A-8651-97CB4BD8C093}" srcOrd="3" destOrd="0" parTransId="{7BF77331-55A5-344D-A753-C9591D968DB0}" sibTransId="{DA3AF4BE-2122-2E4D-AEC6-424BE80D47CD}"/>
    <dgm:cxn modelId="{FEC229DB-A02B-A448-BF38-789948EC22EF}" srcId="{699A114B-862D-744C-B285-062D67DEBBE0}" destId="{4FB179F2-6DFE-CB48-85D8-37D50A2DC37B}" srcOrd="1" destOrd="0" parTransId="{EED459B4-D763-FE48-BEE6-D78F28BDA91B}" sibTransId="{7330D507-C4B8-A84F-8F98-48E7DE4783DC}"/>
    <dgm:cxn modelId="{7F640265-81B3-7849-B5F2-C9BEEEFDA29D}" type="presOf" srcId="{88839357-5909-A545-80D7-2E5115BE9DCB}" destId="{594F5A0C-FA09-DC49-9E12-95F1AE47024A}" srcOrd="0" destOrd="1" presId="urn:microsoft.com/office/officeart/2005/8/layout/StepDownProcess"/>
    <dgm:cxn modelId="{436A5B16-4EE4-D04A-AAE1-0A608DD0D0DB}" srcId="{BC5F6FA3-EEA2-6B42-99AA-4982590759CB}" destId="{018BAC87-DADF-444E-83DF-06C07CBB7B6B}" srcOrd="0" destOrd="0" parTransId="{751A800E-3DE7-B041-8742-260913AF3870}" sibTransId="{D92A7B47-5302-BF47-8DF5-C3323EB0E71D}"/>
    <dgm:cxn modelId="{A0AAAD46-058B-564C-9818-DCC219249B8A}" srcId="{699A114B-862D-744C-B285-062D67DEBBE0}" destId="{4E43F168-448D-2C4B-A5F5-E4D7C2DCD16E}" srcOrd="2" destOrd="0" parTransId="{1EBB5D6D-47CD-8A41-90F0-5BB9ADF09133}" sibTransId="{2E2FBD98-AACF-C946-BFDF-F7F7B3AA5F7E}"/>
    <dgm:cxn modelId="{A51141C6-4C22-F74E-9890-3E347F1D4B2A}" type="presOf" srcId="{699A114B-862D-744C-B285-062D67DEBBE0}" destId="{810B9A06-0F6E-4042-83AE-ECCD1131EE89}" srcOrd="0" destOrd="0" presId="urn:microsoft.com/office/officeart/2005/8/layout/StepDownProcess"/>
    <dgm:cxn modelId="{4CC63A07-84D9-8E43-A311-31BBB3AE5037}" type="presOf" srcId="{88DF387E-60B5-DC49-914F-83A89360C73C}" destId="{0A13AA11-EBB5-884B-9A08-388D3A2A49B9}" srcOrd="0" destOrd="0" presId="urn:microsoft.com/office/officeart/2005/8/layout/StepDownProcess"/>
    <dgm:cxn modelId="{C8B01744-E5A0-0343-8C6A-AC4685803EFD}" type="presOf" srcId="{633560A4-082A-E545-AC5F-2242FF8C7686}" destId="{904CF2B8-7FD9-A447-910C-DE1E8A0DC9BB}" srcOrd="0" destOrd="2" presId="urn:microsoft.com/office/officeart/2005/8/layout/StepDownProcess"/>
    <dgm:cxn modelId="{87E8E8E3-8A8A-594B-9A10-687A76FCEFCD}" srcId="{BC5F6FA3-EEA2-6B42-99AA-4982590759CB}" destId="{67DF5A9B-7486-4D45-8FAA-3585CAD4A20C}" srcOrd="2" destOrd="0" parTransId="{8BA7A0EB-F50A-4E42-8AF0-221E973A2960}" sibTransId="{35097C5F-0955-924E-AFD6-94B330ECF2F5}"/>
    <dgm:cxn modelId="{740720A7-475F-4549-BD28-4B4C46CE6881}" srcId="{8AC4BB62-3B87-304C-A4AC-406A50D7B8EB}" destId="{B597001B-D7F0-4D49-B555-B12B8B0CFEEB}" srcOrd="2" destOrd="0" parTransId="{74C3122A-27B3-0D4D-BF60-E2489B2D1C86}" sibTransId="{16373E3D-6BB5-9A42-BB70-F727D38DBD01}"/>
    <dgm:cxn modelId="{32EC5833-F9F2-FB49-BF53-BEFEF6376C1F}" srcId="{A6C015FA-9353-6643-9CC5-4467E6481DCA}" destId="{1A8AD7BF-912F-4143-B572-B6A8E8A18E33}" srcOrd="0" destOrd="0" parTransId="{830C1188-7893-8C46-B68E-A51FC98F7B4A}" sibTransId="{6C395333-43A7-304B-9462-1AAD4AB84FAF}"/>
    <dgm:cxn modelId="{B9EBFA64-9418-864A-B1A1-95EBE1B0C74E}" srcId="{A6C015FA-9353-6643-9CC5-4467E6481DCA}" destId="{AB9B39DD-6BFC-9046-A348-B83CCBBAD445}" srcOrd="1" destOrd="0" parTransId="{02B8E8DC-361A-C549-B864-BE61EBB64870}" sibTransId="{7728E654-7952-7E40-ABFA-F84C199B7DDA}"/>
    <dgm:cxn modelId="{987A6FED-8859-5048-ADA6-91A10A89DAAA}" type="presOf" srcId="{A504F83F-CF5A-CD43-937C-71607714673A}" destId="{31C79DC2-2726-D241-8415-3F97E1201E54}" srcOrd="0" destOrd="0" presId="urn:microsoft.com/office/officeart/2005/8/layout/StepDownProcess"/>
    <dgm:cxn modelId="{D473A3DF-A812-354B-8232-598A7DCC1023}" type="presOf" srcId="{1A8AD7BF-912F-4143-B572-B6A8E8A18E33}" destId="{904CF2B8-7FD9-A447-910C-DE1E8A0DC9BB}" srcOrd="0" destOrd="0" presId="urn:microsoft.com/office/officeart/2005/8/layout/StepDownProcess"/>
    <dgm:cxn modelId="{E5E69D4A-15EC-B745-B1BC-DAAC139A7D85}" type="presOf" srcId="{81661ED1-A7CE-8B4A-A57A-BA455388082A}" destId="{0A13AA11-EBB5-884B-9A08-388D3A2A49B9}" srcOrd="0" destOrd="2" presId="urn:microsoft.com/office/officeart/2005/8/layout/StepDownProcess"/>
    <dgm:cxn modelId="{BB4EADDB-56A8-C749-B50A-9344E0970D2B}" srcId="{8AC4BB62-3B87-304C-A4AC-406A50D7B8EB}" destId="{A6C015FA-9353-6643-9CC5-4467E6481DCA}" srcOrd="3" destOrd="0" parTransId="{18AA0C8D-9542-9A41-8FB5-EADCDE4A4555}" sibTransId="{D27F16B6-06B9-7E4A-8DF1-4BEF4F7EFEE9}"/>
    <dgm:cxn modelId="{0C0B79F1-2C30-264F-B89B-459EF6CB6F4E}" type="presOf" srcId="{67DF5A9B-7486-4D45-8FAA-3585CAD4A20C}" destId="{594F5A0C-FA09-DC49-9E12-95F1AE47024A}" srcOrd="0" destOrd="2" presId="urn:microsoft.com/office/officeart/2005/8/layout/StepDownProcess"/>
    <dgm:cxn modelId="{BB5AB8FC-B802-C04C-A06B-CE1700A93A1A}" type="presParOf" srcId="{1379BB1C-4217-BE42-A412-7D662274189A}" destId="{147D70EB-89B0-5B4C-BF56-A1ED8C801E0F}" srcOrd="0" destOrd="0" presId="urn:microsoft.com/office/officeart/2005/8/layout/StepDownProcess"/>
    <dgm:cxn modelId="{84ED71DD-C6E8-4D4D-91AA-6D108696C579}" type="presParOf" srcId="{147D70EB-89B0-5B4C-BF56-A1ED8C801E0F}" destId="{1DEF5645-3C80-4B40-AE58-93D44FDF5E60}" srcOrd="0" destOrd="0" presId="urn:microsoft.com/office/officeart/2005/8/layout/StepDownProcess"/>
    <dgm:cxn modelId="{BF4226DE-6AE9-904E-BF47-17C87BD0967A}" type="presParOf" srcId="{147D70EB-89B0-5B4C-BF56-A1ED8C801E0F}" destId="{810B9A06-0F6E-4042-83AE-ECCD1131EE89}" srcOrd="1" destOrd="0" presId="urn:microsoft.com/office/officeart/2005/8/layout/StepDownProcess"/>
    <dgm:cxn modelId="{6992FAC4-0794-1043-9FE0-5575B047ABFE}" type="presParOf" srcId="{147D70EB-89B0-5B4C-BF56-A1ED8C801E0F}" destId="{31C79DC2-2726-D241-8415-3F97E1201E54}" srcOrd="2" destOrd="0" presId="urn:microsoft.com/office/officeart/2005/8/layout/StepDownProcess"/>
    <dgm:cxn modelId="{B2D80803-7DD2-7A42-B0D5-57B9B1191FC2}" type="presParOf" srcId="{1379BB1C-4217-BE42-A412-7D662274189A}" destId="{343062F5-0E77-C24E-B1F5-9637485EDDBD}" srcOrd="1" destOrd="0" presId="urn:microsoft.com/office/officeart/2005/8/layout/StepDownProcess"/>
    <dgm:cxn modelId="{099B023D-6D9A-D348-ADAB-9DD5198F46A0}" type="presParOf" srcId="{1379BB1C-4217-BE42-A412-7D662274189A}" destId="{2BFD0C41-3D89-E24E-922A-17A6ECDF5AE7}" srcOrd="2" destOrd="0" presId="urn:microsoft.com/office/officeart/2005/8/layout/StepDownProcess"/>
    <dgm:cxn modelId="{9CFD7510-FF33-A44A-ACE6-3CCD1311133F}" type="presParOf" srcId="{2BFD0C41-3D89-E24E-922A-17A6ECDF5AE7}" destId="{DC206468-261E-1442-9F7C-B6AC7328BC04}" srcOrd="0" destOrd="0" presId="urn:microsoft.com/office/officeart/2005/8/layout/StepDownProcess"/>
    <dgm:cxn modelId="{6D0C7A56-43ED-0149-AFDB-B2113E8965A5}" type="presParOf" srcId="{2BFD0C41-3D89-E24E-922A-17A6ECDF5AE7}" destId="{AC53F41B-6DC8-7547-92FF-04936E479CCE}" srcOrd="1" destOrd="0" presId="urn:microsoft.com/office/officeart/2005/8/layout/StepDownProcess"/>
    <dgm:cxn modelId="{EEED6A34-6DCB-8243-A8EB-E24E65DCE8E6}" type="presParOf" srcId="{2BFD0C41-3D89-E24E-922A-17A6ECDF5AE7}" destId="{594F5A0C-FA09-DC49-9E12-95F1AE47024A}" srcOrd="2" destOrd="0" presId="urn:microsoft.com/office/officeart/2005/8/layout/StepDownProcess"/>
    <dgm:cxn modelId="{CF0FC8CD-E697-974E-9E94-EC13A54ADAEA}" type="presParOf" srcId="{1379BB1C-4217-BE42-A412-7D662274189A}" destId="{63366976-2E3D-1142-8466-AF2D592361CA}" srcOrd="3" destOrd="0" presId="urn:microsoft.com/office/officeart/2005/8/layout/StepDownProcess"/>
    <dgm:cxn modelId="{F7E468C9-FFB2-DC40-98D3-95B418D6AFCE}" type="presParOf" srcId="{1379BB1C-4217-BE42-A412-7D662274189A}" destId="{74CCBC89-40F0-1843-9F43-F533B6302AB6}" srcOrd="4" destOrd="0" presId="urn:microsoft.com/office/officeart/2005/8/layout/StepDownProcess"/>
    <dgm:cxn modelId="{2F9DBB4B-0E37-7943-843D-98F886732322}" type="presParOf" srcId="{74CCBC89-40F0-1843-9F43-F533B6302AB6}" destId="{13F3DDF0-6B06-CD42-B8AC-D6ED1CD3553C}" srcOrd="0" destOrd="0" presId="urn:microsoft.com/office/officeart/2005/8/layout/StepDownProcess"/>
    <dgm:cxn modelId="{327800A1-E62B-EC42-808F-9F17F609FB86}" type="presParOf" srcId="{74CCBC89-40F0-1843-9F43-F533B6302AB6}" destId="{D7A0B56C-691A-5949-8A53-6FE872BA48F8}" srcOrd="1" destOrd="0" presId="urn:microsoft.com/office/officeart/2005/8/layout/StepDownProcess"/>
    <dgm:cxn modelId="{C2CA668E-4E7D-B941-95F4-0FDC8E7A42C0}" type="presParOf" srcId="{74CCBC89-40F0-1843-9F43-F533B6302AB6}" destId="{0A13AA11-EBB5-884B-9A08-388D3A2A49B9}" srcOrd="2" destOrd="0" presId="urn:microsoft.com/office/officeart/2005/8/layout/StepDownProcess"/>
    <dgm:cxn modelId="{844DACA6-F0D8-BC4D-8618-D4078705551C}" type="presParOf" srcId="{1379BB1C-4217-BE42-A412-7D662274189A}" destId="{C5D74CF4-B72E-2E4E-869C-02CBBF44523B}" srcOrd="5" destOrd="0" presId="urn:microsoft.com/office/officeart/2005/8/layout/StepDownProcess"/>
    <dgm:cxn modelId="{B2CC386D-8933-C740-AF14-96E046AEEB0A}" type="presParOf" srcId="{1379BB1C-4217-BE42-A412-7D662274189A}" destId="{CD0D51A6-D807-2A4D-9E84-DD94F7DE2E59}" srcOrd="6" destOrd="0" presId="urn:microsoft.com/office/officeart/2005/8/layout/StepDownProcess"/>
    <dgm:cxn modelId="{1BF0B629-3EF4-0648-ADDD-BA057F3D852A}" type="presParOf" srcId="{CD0D51A6-D807-2A4D-9E84-DD94F7DE2E59}" destId="{499EA218-FC9C-4F4F-AFBE-7720DE4719FA}" srcOrd="0" destOrd="0" presId="urn:microsoft.com/office/officeart/2005/8/layout/StepDownProcess"/>
    <dgm:cxn modelId="{E277CE8F-1A22-5D48-AB97-55D99755D428}" type="presParOf" srcId="{CD0D51A6-D807-2A4D-9E84-DD94F7DE2E59}" destId="{904CF2B8-7FD9-A447-910C-DE1E8A0DC9BB}"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565173-E0A9-D94D-A51F-F18D06256D2D}" type="doc">
      <dgm:prSet loTypeId="urn:microsoft.com/office/officeart/2005/8/layout/hList2" loCatId="" qsTypeId="urn:microsoft.com/office/officeart/2005/8/quickstyle/simple4" qsCatId="simple" csTypeId="urn:microsoft.com/office/officeart/2005/8/colors/colorful5" csCatId="colorful" phldr="1"/>
      <dgm:spPr/>
      <dgm:t>
        <a:bodyPr/>
        <a:lstStyle/>
        <a:p>
          <a:endParaRPr lang="en-US"/>
        </a:p>
      </dgm:t>
    </dgm:pt>
    <dgm:pt modelId="{34137D3C-2A81-AB47-ABD0-D08995835468}">
      <dgm:prSet phldrT="[Text]"/>
      <dgm:spPr/>
      <dgm:t>
        <a:bodyPr/>
        <a:lstStyle/>
        <a:p>
          <a:r>
            <a:rPr lang="en-US" dirty="0" smtClean="0"/>
            <a:t>DDI</a:t>
          </a:r>
          <a:endParaRPr lang="en-US" dirty="0"/>
        </a:p>
      </dgm:t>
    </dgm:pt>
    <dgm:pt modelId="{079BD3CC-77B9-4C44-8B9D-E4E4BAD3C505}" type="parTrans" cxnId="{401D6085-BBB6-934D-B9BE-243030955338}">
      <dgm:prSet/>
      <dgm:spPr/>
      <dgm:t>
        <a:bodyPr/>
        <a:lstStyle/>
        <a:p>
          <a:endParaRPr lang="en-US"/>
        </a:p>
      </dgm:t>
    </dgm:pt>
    <dgm:pt modelId="{0EF0388B-4730-B14E-9191-7FC825A64C87}" type="sibTrans" cxnId="{401D6085-BBB6-934D-B9BE-243030955338}">
      <dgm:prSet/>
      <dgm:spPr/>
      <dgm:t>
        <a:bodyPr/>
        <a:lstStyle/>
        <a:p>
          <a:endParaRPr lang="en-US"/>
        </a:p>
      </dgm:t>
    </dgm:pt>
    <dgm:pt modelId="{D5F7A443-E76C-9247-9FE0-D67FAD5F271D}">
      <dgm:prSet phldrT="[Text]"/>
      <dgm:spPr/>
      <dgm:t>
        <a:bodyPr/>
        <a:lstStyle/>
        <a:p>
          <a:r>
            <a:rPr lang="en-US" dirty="0" smtClean="0"/>
            <a:t>DDI is a mature and well-adopted metadata standard in social science statistics in use by Feds</a:t>
          </a:r>
          <a:endParaRPr lang="en-US" dirty="0"/>
        </a:p>
      </dgm:t>
    </dgm:pt>
    <dgm:pt modelId="{F50DB772-ED40-FF46-B8AE-F5C40992C26F}" type="parTrans" cxnId="{556210F4-B3C8-FC40-9981-F765485EEE4E}">
      <dgm:prSet/>
      <dgm:spPr/>
      <dgm:t>
        <a:bodyPr/>
        <a:lstStyle/>
        <a:p>
          <a:endParaRPr lang="en-US"/>
        </a:p>
      </dgm:t>
    </dgm:pt>
    <dgm:pt modelId="{2E047129-94A0-E446-80FF-B8D94BDB1E8D}" type="sibTrans" cxnId="{556210F4-B3C8-FC40-9981-F765485EEE4E}">
      <dgm:prSet/>
      <dgm:spPr/>
      <dgm:t>
        <a:bodyPr/>
        <a:lstStyle/>
        <a:p>
          <a:endParaRPr lang="en-US"/>
        </a:p>
      </dgm:t>
    </dgm:pt>
    <dgm:pt modelId="{D5D41D63-5847-9C41-8879-26EDA336B7B3}">
      <dgm:prSet phldrT="[Text]"/>
      <dgm:spPr/>
      <dgm:t>
        <a:bodyPr/>
        <a:lstStyle/>
        <a:p>
          <a:r>
            <a:rPr lang="en-US" dirty="0" smtClean="0"/>
            <a:t>Scripps and PMI</a:t>
          </a:r>
          <a:endParaRPr lang="en-US" dirty="0"/>
        </a:p>
      </dgm:t>
    </dgm:pt>
    <dgm:pt modelId="{36BDCEB9-3C02-974E-ACA2-FA1160171D6F}" type="parTrans" cxnId="{E025E53E-4CC1-4A47-A620-649B1E7DD54A}">
      <dgm:prSet/>
      <dgm:spPr/>
      <dgm:t>
        <a:bodyPr/>
        <a:lstStyle/>
        <a:p>
          <a:endParaRPr lang="en-US"/>
        </a:p>
      </dgm:t>
    </dgm:pt>
    <dgm:pt modelId="{FE7634D2-780F-5C48-B06C-830D33438A71}" type="sibTrans" cxnId="{E025E53E-4CC1-4A47-A620-649B1E7DD54A}">
      <dgm:prSet/>
      <dgm:spPr/>
      <dgm:t>
        <a:bodyPr/>
        <a:lstStyle/>
        <a:p>
          <a:endParaRPr lang="en-US"/>
        </a:p>
      </dgm:t>
    </dgm:pt>
    <dgm:pt modelId="{730E8CC2-E4DD-A147-B707-AE651ADB4F67}">
      <dgm:prSet phldrT="[Text]" custT="1"/>
      <dgm:spPr/>
      <dgm:t>
        <a:bodyPr/>
        <a:lstStyle/>
        <a:p>
          <a:r>
            <a:rPr lang="en-US" sz="1300" dirty="0" smtClean="0"/>
            <a:t>During recruitment, does </a:t>
          </a:r>
          <a:r>
            <a:rPr lang="en-US" sz="1400" b="1" dirty="0" smtClean="0">
              <a:hlinkClick xmlns:r="http://schemas.openxmlformats.org/officeDocument/2006/relationships" r:id="rId1"/>
            </a:rPr>
            <a:t>Scripps</a:t>
          </a:r>
          <a:r>
            <a:rPr lang="en-US" sz="1300" b="1" dirty="0" smtClean="0"/>
            <a:t> </a:t>
          </a:r>
          <a:r>
            <a:rPr lang="en-US" sz="1300" dirty="0" smtClean="0"/>
            <a:t>need to “think data”?</a:t>
          </a:r>
          <a:endParaRPr lang="en-US" sz="1300" dirty="0"/>
        </a:p>
      </dgm:t>
    </dgm:pt>
    <dgm:pt modelId="{97C460DA-2C45-3B4E-B70C-B0B0A7F52D10}" type="parTrans" cxnId="{C9F7DD6D-6FFF-D348-84E7-A258239C73CA}">
      <dgm:prSet/>
      <dgm:spPr/>
      <dgm:t>
        <a:bodyPr/>
        <a:lstStyle/>
        <a:p>
          <a:endParaRPr lang="en-US"/>
        </a:p>
      </dgm:t>
    </dgm:pt>
    <dgm:pt modelId="{F52994A4-6A1B-A64F-934D-A1D499D18379}" type="sibTrans" cxnId="{C9F7DD6D-6FFF-D348-84E7-A258239C73CA}">
      <dgm:prSet/>
      <dgm:spPr/>
      <dgm:t>
        <a:bodyPr/>
        <a:lstStyle/>
        <a:p>
          <a:endParaRPr lang="en-US"/>
        </a:p>
      </dgm:t>
    </dgm:pt>
    <dgm:pt modelId="{5FA873D2-9890-1648-8273-0F6A064E9EB5}">
      <dgm:prSet phldrT="[Text]"/>
      <dgm:spPr/>
      <dgm:t>
        <a:bodyPr/>
        <a:lstStyle/>
        <a:p>
          <a:r>
            <a:rPr lang="en-US" sz="1300" dirty="0" smtClean="0"/>
            <a:t>Might we work with Eric and Daniella to develop a </a:t>
          </a:r>
          <a:r>
            <a:rPr lang="en-US" sz="1300" b="1" i="1" dirty="0" smtClean="0"/>
            <a:t>FHIR task </a:t>
          </a:r>
          <a:r>
            <a:rPr lang="en-US" sz="1300" dirty="0" smtClean="0"/>
            <a:t>that tests data quality on a provider and/or individual basis?</a:t>
          </a:r>
          <a:endParaRPr lang="en-US" sz="1300" dirty="0"/>
        </a:p>
      </dgm:t>
    </dgm:pt>
    <dgm:pt modelId="{42B26931-61D5-D24D-B3F8-88951ADA9198}" type="parTrans" cxnId="{D87060DF-9BF4-F142-8C29-E1ACFD282818}">
      <dgm:prSet/>
      <dgm:spPr/>
      <dgm:t>
        <a:bodyPr/>
        <a:lstStyle/>
        <a:p>
          <a:endParaRPr lang="en-US"/>
        </a:p>
      </dgm:t>
    </dgm:pt>
    <dgm:pt modelId="{6A8B71EF-0F04-374A-B788-7ADFC1D24472}" type="sibTrans" cxnId="{D87060DF-9BF4-F142-8C29-E1ACFD282818}">
      <dgm:prSet/>
      <dgm:spPr/>
      <dgm:t>
        <a:bodyPr/>
        <a:lstStyle/>
        <a:p>
          <a:endParaRPr lang="en-US"/>
        </a:p>
      </dgm:t>
    </dgm:pt>
    <dgm:pt modelId="{687AC1A7-B911-034A-82B9-6D03B1A55044}">
      <dgm:prSet phldrT="[Text]"/>
      <dgm:spPr/>
      <dgm:t>
        <a:bodyPr/>
        <a:lstStyle/>
        <a:p>
          <a:r>
            <a:rPr lang="en-US" dirty="0" smtClean="0"/>
            <a:t>HSPC and Sailfish</a:t>
          </a:r>
          <a:endParaRPr lang="en-US" dirty="0"/>
        </a:p>
      </dgm:t>
    </dgm:pt>
    <dgm:pt modelId="{CE8C0090-1D1D-DE4B-B5C6-F8CDEC249BF7}" type="parTrans" cxnId="{96EC31CE-5DB0-5742-A9AD-727C09304964}">
      <dgm:prSet/>
      <dgm:spPr/>
      <dgm:t>
        <a:bodyPr/>
        <a:lstStyle/>
        <a:p>
          <a:endParaRPr lang="en-US"/>
        </a:p>
      </dgm:t>
    </dgm:pt>
    <dgm:pt modelId="{FDDDE72D-3250-8645-AC20-4B1ADC47FF04}" type="sibTrans" cxnId="{96EC31CE-5DB0-5742-A9AD-727C09304964}">
      <dgm:prSet/>
      <dgm:spPr/>
      <dgm:t>
        <a:bodyPr/>
        <a:lstStyle/>
        <a:p>
          <a:endParaRPr lang="en-US"/>
        </a:p>
      </dgm:t>
    </dgm:pt>
    <dgm:pt modelId="{B5C23FEF-425D-A542-8103-478879B176F8}">
      <dgm:prSet phldrT="[Text]" custT="1"/>
      <dgm:spPr/>
      <dgm:t>
        <a:bodyPr/>
        <a:lstStyle/>
        <a:p>
          <a:r>
            <a:rPr lang="en-US" sz="1300" dirty="0" smtClean="0"/>
            <a:t>Perhaps we could collaborate with Daniella and Eric to create a </a:t>
          </a:r>
          <a:r>
            <a:rPr lang="en-US" sz="1400" b="1" dirty="0" smtClean="0">
              <a:hlinkClick xmlns:r="http://schemas.openxmlformats.org/officeDocument/2006/relationships" r:id="rId2"/>
            </a:rPr>
            <a:t>Sailfish</a:t>
          </a:r>
          <a:r>
            <a:rPr lang="en-US" sz="1400" b="1" dirty="0" smtClean="0"/>
            <a:t> </a:t>
          </a:r>
          <a:r>
            <a:rPr lang="en-US" sz="1300" dirty="0" smtClean="0"/>
            <a:t>demonstration project</a:t>
          </a:r>
          <a:endParaRPr lang="en-US" sz="1300" dirty="0"/>
        </a:p>
      </dgm:t>
    </dgm:pt>
    <dgm:pt modelId="{E7099C2A-1774-474E-996F-F1B6B342B886}" type="parTrans" cxnId="{7E41E869-F965-434C-88B8-5EBF5C4A58AA}">
      <dgm:prSet/>
      <dgm:spPr/>
      <dgm:t>
        <a:bodyPr/>
        <a:lstStyle/>
        <a:p>
          <a:endParaRPr lang="en-US"/>
        </a:p>
      </dgm:t>
    </dgm:pt>
    <dgm:pt modelId="{994ED9DE-252A-5049-B22D-8CBB1B45E188}" type="sibTrans" cxnId="{7E41E869-F965-434C-88B8-5EBF5C4A58AA}">
      <dgm:prSet/>
      <dgm:spPr/>
      <dgm:t>
        <a:bodyPr/>
        <a:lstStyle/>
        <a:p>
          <a:endParaRPr lang="en-US"/>
        </a:p>
      </dgm:t>
    </dgm:pt>
    <dgm:pt modelId="{64E6E654-B218-454C-97D4-61385AFB1FE7}">
      <dgm:prSet phldrT="[Text]"/>
      <dgm:spPr/>
      <dgm:t>
        <a:bodyPr/>
        <a:lstStyle/>
        <a:p>
          <a:r>
            <a:rPr lang="en-US" sz="1300" dirty="0" smtClean="0"/>
            <a:t>Specifically, Daniella is the co-PI/site-PI of a PCORnet CDRN and the Technical Lead for its PMI Health Provider Organization</a:t>
          </a:r>
          <a:endParaRPr lang="en-US" sz="1300" dirty="0"/>
        </a:p>
      </dgm:t>
    </dgm:pt>
    <dgm:pt modelId="{EBB6F21B-8F67-E742-A008-C1075FCB1CD6}" type="parTrans" cxnId="{8EAB47C6-3111-0E48-AF3A-27F20BDF8EB3}">
      <dgm:prSet/>
      <dgm:spPr/>
      <dgm:t>
        <a:bodyPr/>
        <a:lstStyle/>
        <a:p>
          <a:endParaRPr lang="en-US"/>
        </a:p>
      </dgm:t>
    </dgm:pt>
    <dgm:pt modelId="{B4DF03D9-FFDB-5341-BDDA-5B6C0EB77C94}" type="sibTrans" cxnId="{8EAB47C6-3111-0E48-AF3A-27F20BDF8EB3}">
      <dgm:prSet/>
      <dgm:spPr/>
      <dgm:t>
        <a:bodyPr/>
        <a:lstStyle/>
        <a:p>
          <a:endParaRPr lang="en-US"/>
        </a:p>
      </dgm:t>
    </dgm:pt>
    <dgm:pt modelId="{0D09FB71-1BC3-204B-8C6D-0EF12898DF83}">
      <dgm:prSet phldrT="[Text]"/>
      <dgm:spPr/>
      <dgm:t>
        <a:bodyPr/>
        <a:lstStyle/>
        <a:p>
          <a:r>
            <a:rPr lang="en-US" dirty="0" smtClean="0"/>
            <a:t>It is arguably more mature than other standards and in this capacity it is being used more and more as a standards broker
Increasingly as whole-person health and </a:t>
          </a:r>
          <a:r>
            <a:rPr lang="en-US" b="1" dirty="0" smtClean="0">
              <a:hlinkClick xmlns:r="http://schemas.openxmlformats.org/officeDocument/2006/relationships" r:id="rId3"/>
            </a:rPr>
            <a:t>PROs</a:t>
          </a:r>
          <a:r>
            <a:rPr lang="en-US" b="1" dirty="0" smtClean="0"/>
            <a:t> </a:t>
          </a:r>
          <a:r>
            <a:rPr lang="en-US" dirty="0" smtClean="0"/>
            <a:t>come to the forefront of health, the intersection of health data with national statistics is relevant for payers and long-term stakeholders interested in population-level demographic shifts as well as social determinants of health (SSI, CMS)</a:t>
          </a:r>
          <a:endParaRPr lang="en-US" dirty="0"/>
        </a:p>
      </dgm:t>
    </dgm:pt>
    <dgm:pt modelId="{3559409D-5D99-3C47-ADF4-53E4BFCAB829}" type="parTrans" cxnId="{81E08D32-DADF-1043-B4F7-7EB70ECA46A1}">
      <dgm:prSet/>
      <dgm:spPr/>
      <dgm:t>
        <a:bodyPr/>
        <a:lstStyle/>
        <a:p>
          <a:endParaRPr lang="en-US"/>
        </a:p>
      </dgm:t>
    </dgm:pt>
    <dgm:pt modelId="{34885109-EBC2-7942-A522-335FB99EBB60}" type="sibTrans" cxnId="{81E08D32-DADF-1043-B4F7-7EB70ECA46A1}">
      <dgm:prSet/>
      <dgm:spPr/>
      <dgm:t>
        <a:bodyPr/>
        <a:lstStyle/>
        <a:p>
          <a:endParaRPr lang="en-US"/>
        </a:p>
      </dgm:t>
    </dgm:pt>
    <dgm:pt modelId="{B9E589A6-E069-4A4A-AD3D-D307F3B1985D}">
      <dgm:prSet phldrT="[Text]"/>
      <dgm:spPr/>
      <dgm:t>
        <a:bodyPr/>
        <a:lstStyle/>
        <a:p>
          <a:r>
            <a:rPr lang="en-US" sz="1300" dirty="0" smtClean="0"/>
            <a:t>Such a test might count when it comes to inclusion in a cohort</a:t>
          </a:r>
          <a:endParaRPr lang="en-US" sz="1300" dirty="0"/>
        </a:p>
      </dgm:t>
    </dgm:pt>
    <dgm:pt modelId="{390DE788-D7C6-4346-BEA3-628F14ABCABD}" type="parTrans" cxnId="{FF17E4A7-8F76-D149-BEDC-E5B4E17B4FFA}">
      <dgm:prSet/>
      <dgm:spPr/>
      <dgm:t>
        <a:bodyPr/>
        <a:lstStyle/>
        <a:p>
          <a:endParaRPr lang="en-US"/>
        </a:p>
      </dgm:t>
    </dgm:pt>
    <dgm:pt modelId="{D5CC3B7E-FC0A-EA43-8482-5BEA70A9FC35}" type="sibTrans" cxnId="{FF17E4A7-8F76-D149-BEDC-E5B4E17B4FFA}">
      <dgm:prSet/>
      <dgm:spPr/>
      <dgm:t>
        <a:bodyPr/>
        <a:lstStyle/>
        <a:p>
          <a:endParaRPr lang="en-US"/>
        </a:p>
      </dgm:t>
    </dgm:pt>
    <dgm:pt modelId="{006C9C69-9212-574C-ABF3-4E0C658CCC1D}">
      <dgm:prSet phldrT="[Text]"/>
      <dgm:spPr/>
      <dgm:t>
        <a:bodyPr/>
        <a:lstStyle/>
        <a:p>
          <a:r>
            <a:rPr lang="en-US" sz="1300" dirty="0" smtClean="0"/>
            <a:t>More generally,  Daniella is an interdisciplinary data analyst and implementation scientist w/ focus on dissemination via behavioral economics and Health IT</a:t>
          </a:r>
          <a:endParaRPr lang="en-US" sz="1300" dirty="0"/>
        </a:p>
      </dgm:t>
    </dgm:pt>
    <dgm:pt modelId="{C6F8B54C-85D4-5A4D-808E-9D13CFDBA737}" type="parTrans" cxnId="{A4B05177-CA3F-464D-A187-E2728E68657C}">
      <dgm:prSet/>
      <dgm:spPr/>
      <dgm:t>
        <a:bodyPr/>
        <a:lstStyle/>
        <a:p>
          <a:endParaRPr lang="en-US"/>
        </a:p>
      </dgm:t>
    </dgm:pt>
    <dgm:pt modelId="{AE9E23F6-B0D4-564E-AAF4-2DA2968A5A53}" type="sibTrans" cxnId="{A4B05177-CA3F-464D-A187-E2728E68657C}">
      <dgm:prSet/>
      <dgm:spPr/>
      <dgm:t>
        <a:bodyPr/>
        <a:lstStyle/>
        <a:p>
          <a:endParaRPr lang="en-US"/>
        </a:p>
      </dgm:t>
    </dgm:pt>
    <dgm:pt modelId="{FCAED735-CD60-EB41-A36A-E65B7628CFFA}">
      <dgm:prSet phldrT="[Text]" custT="1"/>
      <dgm:spPr/>
      <dgm:t>
        <a:bodyPr/>
        <a:lstStyle/>
        <a:p>
          <a:r>
            <a:rPr lang="en-US" sz="1300" dirty="0" smtClean="0"/>
            <a:t>Daniella has collaborated with Eric to build </a:t>
          </a:r>
          <a:r>
            <a:rPr lang="en-US" sz="1400" b="1" dirty="0" smtClean="0">
              <a:hlinkClick xmlns:r="http://schemas.openxmlformats.org/officeDocument/2006/relationships" r:id="rId4"/>
            </a:rPr>
            <a:t>a population-level data mart with FHIR data</a:t>
          </a:r>
          <a:endParaRPr lang="en-US" sz="1400" b="1" dirty="0"/>
        </a:p>
      </dgm:t>
    </dgm:pt>
    <dgm:pt modelId="{BF1F6C83-6828-F745-9A8D-DF535E1B61D4}" type="parTrans" cxnId="{9D2076E8-076C-364E-BFC7-9AC9EDAFD944}">
      <dgm:prSet/>
      <dgm:spPr/>
      <dgm:t>
        <a:bodyPr/>
        <a:lstStyle/>
        <a:p>
          <a:endParaRPr lang="en-US"/>
        </a:p>
      </dgm:t>
    </dgm:pt>
    <dgm:pt modelId="{BDF76A16-19FD-2A4A-B482-65056AB96A64}" type="sibTrans" cxnId="{9D2076E8-076C-364E-BFC7-9AC9EDAFD944}">
      <dgm:prSet/>
      <dgm:spPr/>
      <dgm:t>
        <a:bodyPr/>
        <a:lstStyle/>
        <a:p>
          <a:endParaRPr lang="en-US"/>
        </a:p>
      </dgm:t>
    </dgm:pt>
    <dgm:pt modelId="{95E6DE26-4FCB-6345-BC44-11AA6FD8F00A}" type="pres">
      <dgm:prSet presAssocID="{55565173-E0A9-D94D-A51F-F18D06256D2D}" presName="linearFlow" presStyleCnt="0">
        <dgm:presLayoutVars>
          <dgm:dir/>
          <dgm:animLvl val="lvl"/>
          <dgm:resizeHandles/>
        </dgm:presLayoutVars>
      </dgm:prSet>
      <dgm:spPr/>
      <dgm:t>
        <a:bodyPr/>
        <a:lstStyle/>
        <a:p>
          <a:endParaRPr lang="en-US"/>
        </a:p>
      </dgm:t>
    </dgm:pt>
    <dgm:pt modelId="{6B9A4227-3294-954D-B2B6-B454D9F4CDA3}" type="pres">
      <dgm:prSet presAssocID="{34137D3C-2A81-AB47-ABD0-D08995835468}" presName="compositeNode" presStyleCnt="0">
        <dgm:presLayoutVars>
          <dgm:bulletEnabled val="1"/>
        </dgm:presLayoutVars>
      </dgm:prSet>
      <dgm:spPr/>
    </dgm:pt>
    <dgm:pt modelId="{2D9EA129-913D-2E44-9562-35A7C53A8A28}" type="pres">
      <dgm:prSet presAssocID="{34137D3C-2A81-AB47-ABD0-D08995835468}" presName="image" presStyleLbl="fgImgPlace1" presStyleIdx="0" presStyleCnt="3"/>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236" t="9283" r="236" b="9283"/>
          </a:stretch>
        </a:blipFill>
      </dgm:spPr>
    </dgm:pt>
    <dgm:pt modelId="{CF78EA03-0961-1E4D-A356-1146A93C8C10}" type="pres">
      <dgm:prSet presAssocID="{34137D3C-2A81-AB47-ABD0-D08995835468}" presName="childNode" presStyleLbl="node1" presStyleIdx="0" presStyleCnt="3">
        <dgm:presLayoutVars>
          <dgm:bulletEnabled val="1"/>
        </dgm:presLayoutVars>
      </dgm:prSet>
      <dgm:spPr/>
      <dgm:t>
        <a:bodyPr/>
        <a:lstStyle/>
        <a:p>
          <a:endParaRPr lang="en-US"/>
        </a:p>
      </dgm:t>
    </dgm:pt>
    <dgm:pt modelId="{5EC00ED1-DB81-9C4D-AEEE-59A9E37E5B36}" type="pres">
      <dgm:prSet presAssocID="{34137D3C-2A81-AB47-ABD0-D08995835468}" presName="parentNode" presStyleLbl="revTx" presStyleIdx="0" presStyleCnt="3">
        <dgm:presLayoutVars>
          <dgm:chMax val="0"/>
          <dgm:bulletEnabled val="1"/>
        </dgm:presLayoutVars>
      </dgm:prSet>
      <dgm:spPr/>
      <dgm:t>
        <a:bodyPr/>
        <a:lstStyle/>
        <a:p>
          <a:endParaRPr lang="en-US"/>
        </a:p>
      </dgm:t>
    </dgm:pt>
    <dgm:pt modelId="{6D2BA276-C0B1-8741-85B7-405837EC84FF}" type="pres">
      <dgm:prSet presAssocID="{0EF0388B-4730-B14E-9191-7FC825A64C87}" presName="sibTrans" presStyleCnt="0"/>
      <dgm:spPr/>
    </dgm:pt>
    <dgm:pt modelId="{BA82A377-4DD2-9746-9920-7BFD1B9D94D3}" type="pres">
      <dgm:prSet presAssocID="{D5D41D63-5847-9C41-8879-26EDA336B7B3}" presName="compositeNode" presStyleCnt="0">
        <dgm:presLayoutVars>
          <dgm:bulletEnabled val="1"/>
        </dgm:presLayoutVars>
      </dgm:prSet>
      <dgm:spPr/>
    </dgm:pt>
    <dgm:pt modelId="{5CBBB212-9C26-BF44-9F1A-2C1609DD1E5A}" type="pres">
      <dgm:prSet presAssocID="{D5D41D63-5847-9C41-8879-26EDA336B7B3}" presName="image" presStyleLbl="fgImgPlace1" presStyleIdx="1" presStyleCnt="3"/>
      <dgm:spPr>
        <a:blipFill>
          <a:blip xmlns:r="http://schemas.openxmlformats.org/officeDocument/2006/relationships" r:embed="rId6">
            <a:extLst>
              <a:ext uri="{28A0092B-C50C-407E-A947-70E740481C1C}">
                <a14:useLocalDpi xmlns:a14="http://schemas.microsoft.com/office/drawing/2010/main" val="0"/>
              </a:ext>
            </a:extLst>
          </a:blip>
          <a:srcRect/>
          <a:stretch>
            <a:fillRect l="-12000" r="-12000"/>
          </a:stretch>
        </a:blipFill>
      </dgm:spPr>
    </dgm:pt>
    <dgm:pt modelId="{41BD80BF-09DF-674B-A930-902725C2A7CC}" type="pres">
      <dgm:prSet presAssocID="{D5D41D63-5847-9C41-8879-26EDA336B7B3}" presName="childNode" presStyleLbl="node1" presStyleIdx="1" presStyleCnt="3">
        <dgm:presLayoutVars>
          <dgm:bulletEnabled val="1"/>
        </dgm:presLayoutVars>
      </dgm:prSet>
      <dgm:spPr/>
      <dgm:t>
        <a:bodyPr/>
        <a:lstStyle/>
        <a:p>
          <a:endParaRPr lang="en-US"/>
        </a:p>
      </dgm:t>
    </dgm:pt>
    <dgm:pt modelId="{654CDB63-4DF3-4144-B7B9-E44112B616CC}" type="pres">
      <dgm:prSet presAssocID="{D5D41D63-5847-9C41-8879-26EDA336B7B3}" presName="parentNode" presStyleLbl="revTx" presStyleIdx="1" presStyleCnt="3">
        <dgm:presLayoutVars>
          <dgm:chMax val="0"/>
          <dgm:bulletEnabled val="1"/>
        </dgm:presLayoutVars>
      </dgm:prSet>
      <dgm:spPr/>
      <dgm:t>
        <a:bodyPr/>
        <a:lstStyle/>
        <a:p>
          <a:endParaRPr lang="en-US"/>
        </a:p>
      </dgm:t>
    </dgm:pt>
    <dgm:pt modelId="{D73E2A08-050A-554B-A930-1AB2E9493386}" type="pres">
      <dgm:prSet presAssocID="{FE7634D2-780F-5C48-B06C-830D33438A71}" presName="sibTrans" presStyleCnt="0"/>
      <dgm:spPr/>
    </dgm:pt>
    <dgm:pt modelId="{03CCB0C0-5D1D-5E42-995A-34085A2CC7B2}" type="pres">
      <dgm:prSet presAssocID="{687AC1A7-B911-034A-82B9-6D03B1A55044}" presName="compositeNode" presStyleCnt="0">
        <dgm:presLayoutVars>
          <dgm:bulletEnabled val="1"/>
        </dgm:presLayoutVars>
      </dgm:prSet>
      <dgm:spPr/>
    </dgm:pt>
    <dgm:pt modelId="{5381A5E6-A228-FD47-96B2-59BA5FE1E23E}" type="pres">
      <dgm:prSet presAssocID="{687AC1A7-B911-034A-82B9-6D03B1A55044}" presName="image" presStyleLbl="fgImgPlace1" presStyleIdx="2" presStyleCnt="3"/>
      <dgm:spPr>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pt>
    <dgm:pt modelId="{3B4EE260-8C94-D040-A3B8-05DAE3AF4CC9}" type="pres">
      <dgm:prSet presAssocID="{687AC1A7-B911-034A-82B9-6D03B1A55044}" presName="childNode" presStyleLbl="node1" presStyleIdx="2" presStyleCnt="3">
        <dgm:presLayoutVars>
          <dgm:bulletEnabled val="1"/>
        </dgm:presLayoutVars>
      </dgm:prSet>
      <dgm:spPr/>
      <dgm:t>
        <a:bodyPr/>
        <a:lstStyle/>
        <a:p>
          <a:endParaRPr lang="en-US"/>
        </a:p>
      </dgm:t>
    </dgm:pt>
    <dgm:pt modelId="{FC21CF66-3FCE-1745-B21D-858E547F7B65}" type="pres">
      <dgm:prSet presAssocID="{687AC1A7-B911-034A-82B9-6D03B1A55044}" presName="parentNode" presStyleLbl="revTx" presStyleIdx="2" presStyleCnt="3">
        <dgm:presLayoutVars>
          <dgm:chMax val="0"/>
          <dgm:bulletEnabled val="1"/>
        </dgm:presLayoutVars>
      </dgm:prSet>
      <dgm:spPr/>
      <dgm:t>
        <a:bodyPr/>
        <a:lstStyle/>
        <a:p>
          <a:endParaRPr lang="en-US"/>
        </a:p>
      </dgm:t>
    </dgm:pt>
  </dgm:ptLst>
  <dgm:cxnLst>
    <dgm:cxn modelId="{9ADF944E-A297-9246-968B-9C23A596720E}" type="presOf" srcId="{64E6E654-B218-454C-97D4-61385AFB1FE7}" destId="{3B4EE260-8C94-D040-A3B8-05DAE3AF4CC9}" srcOrd="0" destOrd="1" presId="urn:microsoft.com/office/officeart/2005/8/layout/hList2"/>
    <dgm:cxn modelId="{742B4C37-341B-3F48-93CA-CE990ADB32AD}" type="presOf" srcId="{D5D41D63-5847-9C41-8879-26EDA336B7B3}" destId="{654CDB63-4DF3-4144-B7B9-E44112B616CC}" srcOrd="0" destOrd="0" presId="urn:microsoft.com/office/officeart/2005/8/layout/hList2"/>
    <dgm:cxn modelId="{085B122D-4DAF-D044-B599-3AE2AE8B951E}" type="presOf" srcId="{B5C23FEF-425D-A542-8103-478879B176F8}" destId="{3B4EE260-8C94-D040-A3B8-05DAE3AF4CC9}" srcOrd="0" destOrd="0" presId="urn:microsoft.com/office/officeart/2005/8/layout/hList2"/>
    <dgm:cxn modelId="{D47FB434-67AD-CC4A-9BE4-17BDCB5A17E6}" type="presOf" srcId="{687AC1A7-B911-034A-82B9-6D03B1A55044}" destId="{FC21CF66-3FCE-1745-B21D-858E547F7B65}" srcOrd="0" destOrd="0" presId="urn:microsoft.com/office/officeart/2005/8/layout/hList2"/>
    <dgm:cxn modelId="{556210F4-B3C8-FC40-9981-F765485EEE4E}" srcId="{34137D3C-2A81-AB47-ABD0-D08995835468}" destId="{D5F7A443-E76C-9247-9FE0-D67FAD5F271D}" srcOrd="0" destOrd="0" parTransId="{F50DB772-ED40-FF46-B8AE-F5C40992C26F}" sibTransId="{2E047129-94A0-E446-80FF-B8D94BDB1E8D}"/>
    <dgm:cxn modelId="{8B05DDA8-72AF-3649-BEC5-1106F79F3ACF}" type="presOf" srcId="{55565173-E0A9-D94D-A51F-F18D06256D2D}" destId="{95E6DE26-4FCB-6345-BC44-11AA6FD8F00A}" srcOrd="0" destOrd="0" presId="urn:microsoft.com/office/officeart/2005/8/layout/hList2"/>
    <dgm:cxn modelId="{7E41E869-F965-434C-88B8-5EBF5C4A58AA}" srcId="{687AC1A7-B911-034A-82B9-6D03B1A55044}" destId="{B5C23FEF-425D-A542-8103-478879B176F8}" srcOrd="0" destOrd="0" parTransId="{E7099C2A-1774-474E-996F-F1B6B342B886}" sibTransId="{994ED9DE-252A-5049-B22D-8CBB1B45E188}"/>
    <dgm:cxn modelId="{D3E11498-1FE3-DF4F-84A8-3CF3D3C70711}" type="presOf" srcId="{B9E589A6-E069-4A4A-AD3D-D307F3B1985D}" destId="{41BD80BF-09DF-674B-A930-902725C2A7CC}" srcOrd="0" destOrd="2" presId="urn:microsoft.com/office/officeart/2005/8/layout/hList2"/>
    <dgm:cxn modelId="{2E5964E2-104A-BA4D-A373-DFBDD64B13A8}" type="presOf" srcId="{34137D3C-2A81-AB47-ABD0-D08995835468}" destId="{5EC00ED1-DB81-9C4D-AEEE-59A9E37E5B36}" srcOrd="0" destOrd="0" presId="urn:microsoft.com/office/officeart/2005/8/layout/hList2"/>
    <dgm:cxn modelId="{9999BCE4-3B59-7E48-A69F-584BCD713A5C}" type="presOf" srcId="{FCAED735-CD60-EB41-A36A-E65B7628CFFA}" destId="{3B4EE260-8C94-D040-A3B8-05DAE3AF4CC9}" srcOrd="0" destOrd="3" presId="urn:microsoft.com/office/officeart/2005/8/layout/hList2"/>
    <dgm:cxn modelId="{401D6085-BBB6-934D-B9BE-243030955338}" srcId="{55565173-E0A9-D94D-A51F-F18D06256D2D}" destId="{34137D3C-2A81-AB47-ABD0-D08995835468}" srcOrd="0" destOrd="0" parTransId="{079BD3CC-77B9-4C44-8B9D-E4E4BAD3C505}" sibTransId="{0EF0388B-4730-B14E-9191-7FC825A64C87}"/>
    <dgm:cxn modelId="{81E08D32-DADF-1043-B4F7-7EB70ECA46A1}" srcId="{34137D3C-2A81-AB47-ABD0-D08995835468}" destId="{0D09FB71-1BC3-204B-8C6D-0EF12898DF83}" srcOrd="1" destOrd="0" parTransId="{3559409D-5D99-3C47-ADF4-53E4BFCAB829}" sibTransId="{34885109-EBC2-7942-A522-335FB99EBB60}"/>
    <dgm:cxn modelId="{0244C74C-789D-104E-941C-5AABC9A15DEC}" type="presOf" srcId="{006C9C69-9212-574C-ABF3-4E0C658CCC1D}" destId="{3B4EE260-8C94-D040-A3B8-05DAE3AF4CC9}" srcOrd="0" destOrd="2" presId="urn:microsoft.com/office/officeart/2005/8/layout/hList2"/>
    <dgm:cxn modelId="{E025E53E-4CC1-4A47-A620-649B1E7DD54A}" srcId="{55565173-E0A9-D94D-A51F-F18D06256D2D}" destId="{D5D41D63-5847-9C41-8879-26EDA336B7B3}" srcOrd="1" destOrd="0" parTransId="{36BDCEB9-3C02-974E-ACA2-FA1160171D6F}" sibTransId="{FE7634D2-780F-5C48-B06C-830D33438A71}"/>
    <dgm:cxn modelId="{96EC31CE-5DB0-5742-A9AD-727C09304964}" srcId="{55565173-E0A9-D94D-A51F-F18D06256D2D}" destId="{687AC1A7-B911-034A-82B9-6D03B1A55044}" srcOrd="2" destOrd="0" parTransId="{CE8C0090-1D1D-DE4B-B5C6-F8CDEC249BF7}" sibTransId="{FDDDE72D-3250-8645-AC20-4B1ADC47FF04}"/>
    <dgm:cxn modelId="{415F5373-DD8C-E549-B0C0-B2AA745E1D36}" type="presOf" srcId="{0D09FB71-1BC3-204B-8C6D-0EF12898DF83}" destId="{CF78EA03-0961-1E4D-A356-1146A93C8C10}" srcOrd="0" destOrd="1" presId="urn:microsoft.com/office/officeart/2005/8/layout/hList2"/>
    <dgm:cxn modelId="{9A07146C-C628-0F4F-B559-D960AB9F6722}" type="presOf" srcId="{5FA873D2-9890-1648-8273-0F6A064E9EB5}" destId="{41BD80BF-09DF-674B-A930-902725C2A7CC}" srcOrd="0" destOrd="1" presId="urn:microsoft.com/office/officeart/2005/8/layout/hList2"/>
    <dgm:cxn modelId="{9D2076E8-076C-364E-BFC7-9AC9EDAFD944}" srcId="{687AC1A7-B911-034A-82B9-6D03B1A55044}" destId="{FCAED735-CD60-EB41-A36A-E65B7628CFFA}" srcOrd="3" destOrd="0" parTransId="{BF1F6C83-6828-F745-9A8D-DF535E1B61D4}" sibTransId="{BDF76A16-19FD-2A4A-B482-65056AB96A64}"/>
    <dgm:cxn modelId="{8EAB47C6-3111-0E48-AF3A-27F20BDF8EB3}" srcId="{687AC1A7-B911-034A-82B9-6D03B1A55044}" destId="{64E6E654-B218-454C-97D4-61385AFB1FE7}" srcOrd="1" destOrd="0" parTransId="{EBB6F21B-8F67-E742-A008-C1075FCB1CD6}" sibTransId="{B4DF03D9-FFDB-5341-BDDA-5B6C0EB77C94}"/>
    <dgm:cxn modelId="{F2CD768B-0863-7442-8F66-B249E90D60AE}" type="presOf" srcId="{730E8CC2-E4DD-A147-B707-AE651ADB4F67}" destId="{41BD80BF-09DF-674B-A930-902725C2A7CC}" srcOrd="0" destOrd="0" presId="urn:microsoft.com/office/officeart/2005/8/layout/hList2"/>
    <dgm:cxn modelId="{C9F7DD6D-6FFF-D348-84E7-A258239C73CA}" srcId="{D5D41D63-5847-9C41-8879-26EDA336B7B3}" destId="{730E8CC2-E4DD-A147-B707-AE651ADB4F67}" srcOrd="0" destOrd="0" parTransId="{97C460DA-2C45-3B4E-B70C-B0B0A7F52D10}" sibTransId="{F52994A4-6A1B-A64F-934D-A1D499D18379}"/>
    <dgm:cxn modelId="{40F63188-8603-4A4E-AF2C-A94105FBFDFA}" type="presOf" srcId="{D5F7A443-E76C-9247-9FE0-D67FAD5F271D}" destId="{CF78EA03-0961-1E4D-A356-1146A93C8C10}" srcOrd="0" destOrd="0" presId="urn:microsoft.com/office/officeart/2005/8/layout/hList2"/>
    <dgm:cxn modelId="{A4B05177-CA3F-464D-A187-E2728E68657C}" srcId="{687AC1A7-B911-034A-82B9-6D03B1A55044}" destId="{006C9C69-9212-574C-ABF3-4E0C658CCC1D}" srcOrd="2" destOrd="0" parTransId="{C6F8B54C-85D4-5A4D-808E-9D13CFDBA737}" sibTransId="{AE9E23F6-B0D4-564E-AAF4-2DA2968A5A53}"/>
    <dgm:cxn modelId="{D87060DF-9BF4-F142-8C29-E1ACFD282818}" srcId="{D5D41D63-5847-9C41-8879-26EDA336B7B3}" destId="{5FA873D2-9890-1648-8273-0F6A064E9EB5}" srcOrd="1" destOrd="0" parTransId="{42B26931-61D5-D24D-B3F8-88951ADA9198}" sibTransId="{6A8B71EF-0F04-374A-B788-7ADFC1D24472}"/>
    <dgm:cxn modelId="{FF17E4A7-8F76-D149-BEDC-E5B4E17B4FFA}" srcId="{D5D41D63-5847-9C41-8879-26EDA336B7B3}" destId="{B9E589A6-E069-4A4A-AD3D-D307F3B1985D}" srcOrd="2" destOrd="0" parTransId="{390DE788-D7C6-4346-BEA3-628F14ABCABD}" sibTransId="{D5CC3B7E-FC0A-EA43-8482-5BEA70A9FC35}"/>
    <dgm:cxn modelId="{6B91BF73-D57D-424F-9786-FDCD508FA2D1}" type="presParOf" srcId="{95E6DE26-4FCB-6345-BC44-11AA6FD8F00A}" destId="{6B9A4227-3294-954D-B2B6-B454D9F4CDA3}" srcOrd="0" destOrd="0" presId="urn:microsoft.com/office/officeart/2005/8/layout/hList2"/>
    <dgm:cxn modelId="{C4B29084-FC87-534B-91A0-E349149B6840}" type="presParOf" srcId="{6B9A4227-3294-954D-B2B6-B454D9F4CDA3}" destId="{2D9EA129-913D-2E44-9562-35A7C53A8A28}" srcOrd="0" destOrd="0" presId="urn:microsoft.com/office/officeart/2005/8/layout/hList2"/>
    <dgm:cxn modelId="{F6A6D691-E3B5-B64E-B358-857C384439AA}" type="presParOf" srcId="{6B9A4227-3294-954D-B2B6-B454D9F4CDA3}" destId="{CF78EA03-0961-1E4D-A356-1146A93C8C10}" srcOrd="1" destOrd="0" presId="urn:microsoft.com/office/officeart/2005/8/layout/hList2"/>
    <dgm:cxn modelId="{6E52C890-70A6-B441-AD8A-FAC65D5C1F5F}" type="presParOf" srcId="{6B9A4227-3294-954D-B2B6-B454D9F4CDA3}" destId="{5EC00ED1-DB81-9C4D-AEEE-59A9E37E5B36}" srcOrd="2" destOrd="0" presId="urn:microsoft.com/office/officeart/2005/8/layout/hList2"/>
    <dgm:cxn modelId="{7ECCB3CB-A248-C542-BF67-EF824E2E55F1}" type="presParOf" srcId="{95E6DE26-4FCB-6345-BC44-11AA6FD8F00A}" destId="{6D2BA276-C0B1-8741-85B7-405837EC84FF}" srcOrd="1" destOrd="0" presId="urn:microsoft.com/office/officeart/2005/8/layout/hList2"/>
    <dgm:cxn modelId="{D227207F-9C1C-8A41-9F69-C8160B2B296D}" type="presParOf" srcId="{95E6DE26-4FCB-6345-BC44-11AA6FD8F00A}" destId="{BA82A377-4DD2-9746-9920-7BFD1B9D94D3}" srcOrd="2" destOrd="0" presId="urn:microsoft.com/office/officeart/2005/8/layout/hList2"/>
    <dgm:cxn modelId="{4EE6C9F5-AE11-D443-A8CF-C9F6782617B6}" type="presParOf" srcId="{BA82A377-4DD2-9746-9920-7BFD1B9D94D3}" destId="{5CBBB212-9C26-BF44-9F1A-2C1609DD1E5A}" srcOrd="0" destOrd="0" presId="urn:microsoft.com/office/officeart/2005/8/layout/hList2"/>
    <dgm:cxn modelId="{2681D4C9-734E-7C4A-87FC-C34F16E10114}" type="presParOf" srcId="{BA82A377-4DD2-9746-9920-7BFD1B9D94D3}" destId="{41BD80BF-09DF-674B-A930-902725C2A7CC}" srcOrd="1" destOrd="0" presId="urn:microsoft.com/office/officeart/2005/8/layout/hList2"/>
    <dgm:cxn modelId="{4390CB76-C2E8-764D-865A-3D14D17804C6}" type="presParOf" srcId="{BA82A377-4DD2-9746-9920-7BFD1B9D94D3}" destId="{654CDB63-4DF3-4144-B7B9-E44112B616CC}" srcOrd="2" destOrd="0" presId="urn:microsoft.com/office/officeart/2005/8/layout/hList2"/>
    <dgm:cxn modelId="{ED17456E-FC59-5E47-9AB1-D94ACECFFF03}" type="presParOf" srcId="{95E6DE26-4FCB-6345-BC44-11AA6FD8F00A}" destId="{D73E2A08-050A-554B-A930-1AB2E9493386}" srcOrd="3" destOrd="0" presId="urn:microsoft.com/office/officeart/2005/8/layout/hList2"/>
    <dgm:cxn modelId="{7C8879A7-9092-F543-8CAD-43FC417D7ABB}" type="presParOf" srcId="{95E6DE26-4FCB-6345-BC44-11AA6FD8F00A}" destId="{03CCB0C0-5D1D-5E42-995A-34085A2CC7B2}" srcOrd="4" destOrd="0" presId="urn:microsoft.com/office/officeart/2005/8/layout/hList2"/>
    <dgm:cxn modelId="{16674605-4EEC-B340-817A-EA09BC678FFE}" type="presParOf" srcId="{03CCB0C0-5D1D-5E42-995A-34085A2CC7B2}" destId="{5381A5E6-A228-FD47-96B2-59BA5FE1E23E}" srcOrd="0" destOrd="0" presId="urn:microsoft.com/office/officeart/2005/8/layout/hList2"/>
    <dgm:cxn modelId="{7572F612-CC96-414C-BC91-0D74273186F3}" type="presParOf" srcId="{03CCB0C0-5D1D-5E42-995A-34085A2CC7B2}" destId="{3B4EE260-8C94-D040-A3B8-05DAE3AF4CC9}" srcOrd="1" destOrd="0" presId="urn:microsoft.com/office/officeart/2005/8/layout/hList2"/>
    <dgm:cxn modelId="{7B3F614E-E282-294E-8AA1-6522B61237E8}" type="presParOf" srcId="{03CCB0C0-5D1D-5E42-995A-34085A2CC7B2}" destId="{FC21CF66-3FCE-1745-B21D-858E547F7B65}"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126BDE-8B01-084B-A484-C2A2EA0CC7F5}" type="doc">
      <dgm:prSet loTypeId="urn:microsoft.com/office/officeart/2005/8/layout/target2" loCatId="" qsTypeId="urn:microsoft.com/office/officeart/2005/8/quickstyle/simple4" qsCatId="simple" csTypeId="urn:microsoft.com/office/officeart/2005/8/colors/colorful5" csCatId="colorful" phldr="1"/>
      <dgm:spPr/>
      <dgm:t>
        <a:bodyPr/>
        <a:lstStyle/>
        <a:p>
          <a:endParaRPr lang="en-US"/>
        </a:p>
      </dgm:t>
    </dgm:pt>
    <dgm:pt modelId="{28BDB225-D154-274C-B608-7F0E7F45CCEE}">
      <dgm:prSet phldrT="[Text]"/>
      <dgm:spPr/>
      <dgm:t>
        <a:bodyPr/>
        <a:lstStyle/>
        <a:p>
          <a:r>
            <a:rPr lang="en-US" dirty="0" smtClean="0"/>
            <a:t>DDI Logical Model</a:t>
          </a:r>
          <a:endParaRPr lang="en-US" dirty="0"/>
        </a:p>
      </dgm:t>
    </dgm:pt>
    <dgm:pt modelId="{EF12343F-540A-A240-8A77-651EAC7AB58B}" type="parTrans" cxnId="{6CD61D45-1D78-CF4E-A2C8-3AF0E5FAE303}">
      <dgm:prSet/>
      <dgm:spPr/>
      <dgm:t>
        <a:bodyPr/>
        <a:lstStyle/>
        <a:p>
          <a:endParaRPr lang="en-US"/>
        </a:p>
      </dgm:t>
    </dgm:pt>
    <dgm:pt modelId="{AEF78233-CE96-3D4D-955B-EC88F345F900}" type="sibTrans" cxnId="{6CD61D45-1D78-CF4E-A2C8-3AF0E5FAE303}">
      <dgm:prSet/>
      <dgm:spPr/>
      <dgm:t>
        <a:bodyPr/>
        <a:lstStyle/>
        <a:p>
          <a:endParaRPr lang="en-US"/>
        </a:p>
      </dgm:t>
    </dgm:pt>
    <dgm:pt modelId="{7FE9A42B-7910-7A4F-8A80-E95E748C9C6C}">
      <dgm:prSet phldrT="[Text]"/>
      <dgm:spPr/>
      <dgm:t>
        <a:bodyPr/>
        <a:lstStyle/>
        <a:p>
          <a:r>
            <a:rPr lang="en-US" dirty="0" smtClean="0"/>
            <a:t>PRO Quex</a:t>
          </a:r>
          <a:endParaRPr lang="en-US" dirty="0"/>
        </a:p>
      </dgm:t>
    </dgm:pt>
    <dgm:pt modelId="{FD0D1204-00F5-124F-BFDB-C781EF6ADD45}" type="parTrans" cxnId="{DD482C38-E49F-CA44-B95C-EE7293CE3238}">
      <dgm:prSet/>
      <dgm:spPr/>
      <dgm:t>
        <a:bodyPr/>
        <a:lstStyle/>
        <a:p>
          <a:endParaRPr lang="en-US"/>
        </a:p>
      </dgm:t>
    </dgm:pt>
    <dgm:pt modelId="{FF535485-697F-3143-A13F-D15079FCD54E}" type="sibTrans" cxnId="{DD482C38-E49F-CA44-B95C-EE7293CE3238}">
      <dgm:prSet/>
      <dgm:spPr/>
      <dgm:t>
        <a:bodyPr/>
        <a:lstStyle/>
        <a:p>
          <a:endParaRPr lang="en-US"/>
        </a:p>
      </dgm:t>
    </dgm:pt>
    <dgm:pt modelId="{2CF0E827-022C-644D-9DF7-3B3F948A7FAC}">
      <dgm:prSet phldrT="[Text]"/>
      <dgm:spPr>
        <a:pattFill prst="ltDnDiag">
          <a:fgClr>
            <a:schemeClr val="tx1">
              <a:lumMod val="50000"/>
              <a:lumOff val="50000"/>
            </a:schemeClr>
          </a:fgClr>
          <a:bgClr>
            <a:schemeClr val="bg1"/>
          </a:bgClr>
        </a:pattFill>
      </dgm:spPr>
      <dgm:t>
        <a:bodyPr/>
        <a:lstStyle/>
        <a:p>
          <a:r>
            <a:rPr lang="en-US" dirty="0" smtClean="0"/>
            <a:t>FHIR Care</a:t>
          </a:r>
          <a:endParaRPr lang="en-US" dirty="0"/>
        </a:p>
      </dgm:t>
    </dgm:pt>
    <dgm:pt modelId="{68B84C8C-58A1-5E43-A689-742B105AC6D6}" type="parTrans" cxnId="{300DDBB6-2E2B-444A-86EA-3816306121E1}">
      <dgm:prSet/>
      <dgm:spPr/>
      <dgm:t>
        <a:bodyPr/>
        <a:lstStyle/>
        <a:p>
          <a:endParaRPr lang="en-US"/>
        </a:p>
      </dgm:t>
    </dgm:pt>
    <dgm:pt modelId="{85997C82-2510-C148-A9E4-A431A5EEC498}" type="sibTrans" cxnId="{300DDBB6-2E2B-444A-86EA-3816306121E1}">
      <dgm:prSet/>
      <dgm:spPr/>
      <dgm:t>
        <a:bodyPr/>
        <a:lstStyle/>
        <a:p>
          <a:endParaRPr lang="en-US"/>
        </a:p>
      </dgm:t>
    </dgm:pt>
    <dgm:pt modelId="{2BEC53B7-43D6-BC4A-BC42-AB330A0744C6}">
      <dgm:prSet phldrT="[Text]"/>
      <dgm:spPr/>
      <dgm:t>
        <a:bodyPr/>
        <a:lstStyle/>
        <a:p>
          <a:r>
            <a:rPr lang="en-US" dirty="0" smtClean="0"/>
            <a:t>FHIR Domain Specific Model </a:t>
          </a:r>
          <a:endParaRPr lang="en-US" dirty="0"/>
        </a:p>
      </dgm:t>
    </dgm:pt>
    <dgm:pt modelId="{B3A5C97A-E226-CE46-9122-799C1E488F78}" type="parTrans" cxnId="{DDFF8CBD-BA5E-1344-BD97-25BE881B8AC0}">
      <dgm:prSet/>
      <dgm:spPr/>
      <dgm:t>
        <a:bodyPr/>
        <a:lstStyle/>
        <a:p>
          <a:endParaRPr lang="en-US"/>
        </a:p>
      </dgm:t>
    </dgm:pt>
    <dgm:pt modelId="{AB774B86-FBC5-D547-AAF0-18513828E316}" type="sibTrans" cxnId="{DDFF8CBD-BA5E-1344-BD97-25BE881B8AC0}">
      <dgm:prSet/>
      <dgm:spPr/>
      <dgm:t>
        <a:bodyPr/>
        <a:lstStyle/>
        <a:p>
          <a:endParaRPr lang="en-US"/>
        </a:p>
      </dgm:t>
    </dgm:pt>
    <dgm:pt modelId="{F88823B0-CC71-FC49-946D-D78AC8391979}">
      <dgm:prSet phldrT="[Text]"/>
      <dgm:spPr/>
      <dgm:t>
        <a:bodyPr/>
        <a:lstStyle/>
        <a:p>
          <a:r>
            <a:rPr lang="en-US" dirty="0" smtClean="0"/>
            <a:t>FHIR Custom Resource </a:t>
          </a:r>
          <a:br>
            <a:rPr lang="en-US" dirty="0" smtClean="0"/>
          </a:br>
          <a:r>
            <a:rPr lang="en-US" dirty="0" smtClean="0"/>
            <a:t>(PRO)</a:t>
          </a:r>
          <a:endParaRPr lang="en-US" dirty="0"/>
        </a:p>
      </dgm:t>
    </dgm:pt>
    <dgm:pt modelId="{0237F89C-826A-544B-868C-B73D7EE66C7D}" type="parTrans" cxnId="{E5D7F2AC-847A-E045-8B52-7AE2AB185A3C}">
      <dgm:prSet/>
      <dgm:spPr/>
      <dgm:t>
        <a:bodyPr/>
        <a:lstStyle/>
        <a:p>
          <a:endParaRPr lang="en-US"/>
        </a:p>
      </dgm:t>
    </dgm:pt>
    <dgm:pt modelId="{FCDAADDA-0A97-6947-AD5B-E291B1636750}" type="sibTrans" cxnId="{E5D7F2AC-847A-E045-8B52-7AE2AB185A3C}">
      <dgm:prSet/>
      <dgm:spPr/>
      <dgm:t>
        <a:bodyPr/>
        <a:lstStyle/>
        <a:p>
          <a:endParaRPr lang="en-US"/>
        </a:p>
      </dgm:t>
    </dgm:pt>
    <dgm:pt modelId="{AF58FB9E-B3C6-4243-BAF4-6FB76880C17B}">
      <dgm:prSet phldrT="[Text]"/>
      <dgm:spPr/>
      <dgm:t>
        <a:bodyPr/>
        <a:lstStyle/>
        <a:p>
          <a:r>
            <a:rPr lang="en-US" dirty="0" smtClean="0"/>
            <a:t>FHIR Standard Resources</a:t>
          </a:r>
          <a:br>
            <a:rPr lang="en-US" dirty="0" smtClean="0"/>
          </a:br>
          <a:r>
            <a:rPr lang="en-US" dirty="0" smtClean="0"/>
            <a:t>(Care)</a:t>
          </a:r>
          <a:endParaRPr lang="en-US" dirty="0"/>
        </a:p>
      </dgm:t>
    </dgm:pt>
    <dgm:pt modelId="{757E4ECE-9058-AA4D-B64A-15F55256D3DB}" type="parTrans" cxnId="{FBA8CC67-831B-874F-B4B8-E712276C13E4}">
      <dgm:prSet/>
      <dgm:spPr/>
      <dgm:t>
        <a:bodyPr/>
        <a:lstStyle/>
        <a:p>
          <a:endParaRPr lang="en-US"/>
        </a:p>
      </dgm:t>
    </dgm:pt>
    <dgm:pt modelId="{67CD11C1-B54E-1B4A-A5D4-233AE84DD00B}" type="sibTrans" cxnId="{FBA8CC67-831B-874F-B4B8-E712276C13E4}">
      <dgm:prSet/>
      <dgm:spPr/>
      <dgm:t>
        <a:bodyPr/>
        <a:lstStyle/>
        <a:p>
          <a:endParaRPr lang="en-US"/>
        </a:p>
      </dgm:t>
    </dgm:pt>
    <dgm:pt modelId="{AD5F2987-ED99-BF41-AA79-D5175B659D98}">
      <dgm:prSet phldrT="[Text]"/>
      <dgm:spPr/>
      <dgm:t>
        <a:bodyPr/>
        <a:lstStyle/>
        <a:p>
          <a:r>
            <a:rPr lang="en-US" dirty="0" smtClean="0"/>
            <a:t>Implementation </a:t>
          </a:r>
          <a:endParaRPr lang="en-US" dirty="0"/>
        </a:p>
      </dgm:t>
    </dgm:pt>
    <dgm:pt modelId="{567E2051-8BB8-EA46-8623-EA96558FA7B7}" type="parTrans" cxnId="{812073F3-DA05-1D43-99A4-93E6B1B41490}">
      <dgm:prSet/>
      <dgm:spPr/>
      <dgm:t>
        <a:bodyPr/>
        <a:lstStyle/>
        <a:p>
          <a:endParaRPr lang="en-US"/>
        </a:p>
      </dgm:t>
    </dgm:pt>
    <dgm:pt modelId="{3CCC0D1A-876A-584D-A6AD-AB54A29C3721}" type="sibTrans" cxnId="{812073F3-DA05-1D43-99A4-93E6B1B41490}">
      <dgm:prSet/>
      <dgm:spPr/>
      <dgm:t>
        <a:bodyPr/>
        <a:lstStyle/>
        <a:p>
          <a:endParaRPr lang="en-US"/>
        </a:p>
      </dgm:t>
    </dgm:pt>
    <dgm:pt modelId="{9004CA14-A1B6-FB47-B2BE-995E48352A85}">
      <dgm:prSet phldrT="[Text]" custT="1"/>
      <dgm:spPr>
        <a:pattFill prst="pct20">
          <a:fgClr>
            <a:schemeClr val="bg2">
              <a:lumMod val="90000"/>
            </a:schemeClr>
          </a:fgClr>
          <a:bgClr>
            <a:schemeClr val="bg1"/>
          </a:bgClr>
        </a:pattFill>
      </dgm:spPr>
      <dgm:t>
        <a:bodyPr/>
        <a:lstStyle/>
        <a:p>
          <a:r>
            <a:rPr lang="en-US" sz="1400" dirty="0" smtClean="0"/>
            <a:t>RDF</a:t>
          </a:r>
          <a:br>
            <a:rPr lang="en-US" sz="1400" dirty="0" smtClean="0"/>
          </a:br>
          <a:r>
            <a:rPr lang="en-US" sz="1400" dirty="0" smtClean="0"/>
            <a:t>DAF Phase 3 DataMart</a:t>
          </a:r>
          <a:br>
            <a:rPr lang="en-US" sz="1400" dirty="0" smtClean="0"/>
          </a:br>
          <a:r>
            <a:rPr lang="en-US" sz="1400" dirty="0" smtClean="0"/>
            <a:t>Pentaho</a:t>
          </a:r>
          <a:endParaRPr lang="en-US" sz="1200" dirty="0"/>
        </a:p>
      </dgm:t>
    </dgm:pt>
    <dgm:pt modelId="{48DAB135-FD33-1F44-8117-B9C141F8DD36}" type="parTrans" cxnId="{FCD6887E-91C8-354C-87A6-3C2D870E0182}">
      <dgm:prSet/>
      <dgm:spPr/>
      <dgm:t>
        <a:bodyPr/>
        <a:lstStyle/>
        <a:p>
          <a:endParaRPr lang="en-US"/>
        </a:p>
      </dgm:t>
    </dgm:pt>
    <dgm:pt modelId="{15ADA2F9-10CC-C74F-9A8C-3FF22CED4840}" type="sibTrans" cxnId="{FCD6887E-91C8-354C-87A6-3C2D870E0182}">
      <dgm:prSet/>
      <dgm:spPr/>
      <dgm:t>
        <a:bodyPr/>
        <a:lstStyle/>
        <a:p>
          <a:endParaRPr lang="en-US"/>
        </a:p>
      </dgm:t>
    </dgm:pt>
    <dgm:pt modelId="{52FFD31A-5D40-494F-B40A-80B504E89A4A}" type="pres">
      <dgm:prSet presAssocID="{87126BDE-8B01-084B-A484-C2A2EA0CC7F5}" presName="Name0" presStyleCnt="0">
        <dgm:presLayoutVars>
          <dgm:chMax val="3"/>
          <dgm:chPref val="1"/>
          <dgm:dir/>
          <dgm:animLvl val="lvl"/>
          <dgm:resizeHandles/>
        </dgm:presLayoutVars>
      </dgm:prSet>
      <dgm:spPr/>
      <dgm:t>
        <a:bodyPr/>
        <a:lstStyle/>
        <a:p>
          <a:endParaRPr lang="en-US"/>
        </a:p>
      </dgm:t>
    </dgm:pt>
    <dgm:pt modelId="{0F88375B-50EC-7D41-B9A0-5E8351D2B488}" type="pres">
      <dgm:prSet presAssocID="{87126BDE-8B01-084B-A484-C2A2EA0CC7F5}" presName="outerBox" presStyleCnt="0"/>
      <dgm:spPr/>
    </dgm:pt>
    <dgm:pt modelId="{45D7F70F-6434-4B48-BD5F-9E07395605E1}" type="pres">
      <dgm:prSet presAssocID="{87126BDE-8B01-084B-A484-C2A2EA0CC7F5}" presName="outerBoxParent" presStyleLbl="node1" presStyleIdx="0" presStyleCnt="3"/>
      <dgm:spPr/>
      <dgm:t>
        <a:bodyPr/>
        <a:lstStyle/>
        <a:p>
          <a:endParaRPr lang="en-US"/>
        </a:p>
      </dgm:t>
    </dgm:pt>
    <dgm:pt modelId="{A4349231-89CA-F24A-A6E8-9099D506AF92}" type="pres">
      <dgm:prSet presAssocID="{87126BDE-8B01-084B-A484-C2A2EA0CC7F5}" presName="outerBoxChildren" presStyleCnt="0"/>
      <dgm:spPr/>
    </dgm:pt>
    <dgm:pt modelId="{D2550C57-B1D7-8944-8E6C-D06FECD3EF59}" type="pres">
      <dgm:prSet presAssocID="{7FE9A42B-7910-7A4F-8A80-E95E748C9C6C}" presName="oChild" presStyleLbl="fgAcc1" presStyleIdx="0" presStyleCnt="5">
        <dgm:presLayoutVars>
          <dgm:bulletEnabled val="1"/>
        </dgm:presLayoutVars>
      </dgm:prSet>
      <dgm:spPr/>
      <dgm:t>
        <a:bodyPr/>
        <a:lstStyle/>
        <a:p>
          <a:endParaRPr lang="en-US"/>
        </a:p>
      </dgm:t>
    </dgm:pt>
    <dgm:pt modelId="{C88851A5-2195-2D43-965E-0D7AFA8919E9}" type="pres">
      <dgm:prSet presAssocID="{FF535485-697F-3143-A13F-D15079FCD54E}" presName="outerSibTrans" presStyleCnt="0"/>
      <dgm:spPr/>
    </dgm:pt>
    <dgm:pt modelId="{1FEB725E-E774-414C-9D8D-66C92D319FA3}" type="pres">
      <dgm:prSet presAssocID="{2CF0E827-022C-644D-9DF7-3B3F948A7FAC}" presName="oChild" presStyleLbl="fgAcc1" presStyleIdx="1" presStyleCnt="5">
        <dgm:presLayoutVars>
          <dgm:bulletEnabled val="1"/>
        </dgm:presLayoutVars>
      </dgm:prSet>
      <dgm:spPr/>
      <dgm:t>
        <a:bodyPr/>
        <a:lstStyle/>
        <a:p>
          <a:endParaRPr lang="en-US"/>
        </a:p>
      </dgm:t>
    </dgm:pt>
    <dgm:pt modelId="{039CF54B-9A93-0B42-BEC8-769389EFCB0C}" type="pres">
      <dgm:prSet presAssocID="{87126BDE-8B01-084B-A484-C2A2EA0CC7F5}" presName="middleBox" presStyleCnt="0"/>
      <dgm:spPr/>
    </dgm:pt>
    <dgm:pt modelId="{5300D304-19D3-5046-8EBB-EA5A05F34C20}" type="pres">
      <dgm:prSet presAssocID="{87126BDE-8B01-084B-A484-C2A2EA0CC7F5}" presName="middleBoxParent" presStyleLbl="node1" presStyleIdx="1" presStyleCnt="3"/>
      <dgm:spPr/>
      <dgm:t>
        <a:bodyPr/>
        <a:lstStyle/>
        <a:p>
          <a:endParaRPr lang="en-US"/>
        </a:p>
      </dgm:t>
    </dgm:pt>
    <dgm:pt modelId="{BDC6EB1D-4A63-6644-ADBE-94D72A250FD7}" type="pres">
      <dgm:prSet presAssocID="{87126BDE-8B01-084B-A484-C2A2EA0CC7F5}" presName="middleBoxChildren" presStyleCnt="0"/>
      <dgm:spPr/>
    </dgm:pt>
    <dgm:pt modelId="{0D5BC236-20C0-214A-AB4F-A72FBC0E2ADC}" type="pres">
      <dgm:prSet presAssocID="{F88823B0-CC71-FC49-946D-D78AC8391979}" presName="mChild" presStyleLbl="fgAcc1" presStyleIdx="2" presStyleCnt="5">
        <dgm:presLayoutVars>
          <dgm:bulletEnabled val="1"/>
        </dgm:presLayoutVars>
      </dgm:prSet>
      <dgm:spPr/>
      <dgm:t>
        <a:bodyPr/>
        <a:lstStyle/>
        <a:p>
          <a:endParaRPr lang="en-US"/>
        </a:p>
      </dgm:t>
    </dgm:pt>
    <dgm:pt modelId="{FBAD73F8-970A-544B-904F-54DD39E09A82}" type="pres">
      <dgm:prSet presAssocID="{FCDAADDA-0A97-6947-AD5B-E291B1636750}" presName="middleSibTrans" presStyleCnt="0"/>
      <dgm:spPr/>
    </dgm:pt>
    <dgm:pt modelId="{BBFA5C1A-FF03-2D41-BC9B-632F25B19A12}" type="pres">
      <dgm:prSet presAssocID="{AF58FB9E-B3C6-4243-BAF4-6FB76880C17B}" presName="mChild" presStyleLbl="fgAcc1" presStyleIdx="3" presStyleCnt="5">
        <dgm:presLayoutVars>
          <dgm:bulletEnabled val="1"/>
        </dgm:presLayoutVars>
      </dgm:prSet>
      <dgm:spPr/>
      <dgm:t>
        <a:bodyPr/>
        <a:lstStyle/>
        <a:p>
          <a:endParaRPr lang="en-US"/>
        </a:p>
      </dgm:t>
    </dgm:pt>
    <dgm:pt modelId="{63421233-EFC4-B248-9BC0-41DE924D6AD1}" type="pres">
      <dgm:prSet presAssocID="{87126BDE-8B01-084B-A484-C2A2EA0CC7F5}" presName="centerBox" presStyleCnt="0"/>
      <dgm:spPr/>
    </dgm:pt>
    <dgm:pt modelId="{9D264C30-7397-8B40-99F7-2FFB16047A0C}" type="pres">
      <dgm:prSet presAssocID="{87126BDE-8B01-084B-A484-C2A2EA0CC7F5}" presName="centerBoxParent" presStyleLbl="node1" presStyleIdx="2" presStyleCnt="3"/>
      <dgm:spPr/>
      <dgm:t>
        <a:bodyPr/>
        <a:lstStyle/>
        <a:p>
          <a:endParaRPr lang="en-US"/>
        </a:p>
      </dgm:t>
    </dgm:pt>
    <dgm:pt modelId="{2759AA58-C39C-FD46-BFBA-499B8D9FFF4E}" type="pres">
      <dgm:prSet presAssocID="{87126BDE-8B01-084B-A484-C2A2EA0CC7F5}" presName="centerBoxChildren" presStyleCnt="0"/>
      <dgm:spPr/>
    </dgm:pt>
    <dgm:pt modelId="{8978C6D3-4AC8-C84E-B60D-56AA6AB627F7}" type="pres">
      <dgm:prSet presAssocID="{9004CA14-A1B6-FB47-B2BE-995E48352A85}" presName="cChild" presStyleLbl="fgAcc1" presStyleIdx="4" presStyleCnt="5">
        <dgm:presLayoutVars>
          <dgm:bulletEnabled val="1"/>
        </dgm:presLayoutVars>
      </dgm:prSet>
      <dgm:spPr/>
      <dgm:t>
        <a:bodyPr/>
        <a:lstStyle/>
        <a:p>
          <a:endParaRPr lang="en-US"/>
        </a:p>
      </dgm:t>
    </dgm:pt>
  </dgm:ptLst>
  <dgm:cxnLst>
    <dgm:cxn modelId="{6CD61D45-1D78-CF4E-A2C8-3AF0E5FAE303}" srcId="{87126BDE-8B01-084B-A484-C2A2EA0CC7F5}" destId="{28BDB225-D154-274C-B608-7F0E7F45CCEE}" srcOrd="0" destOrd="0" parTransId="{EF12343F-540A-A240-8A77-651EAC7AB58B}" sibTransId="{AEF78233-CE96-3D4D-955B-EC88F345F900}"/>
    <dgm:cxn modelId="{35FD6B3D-27A9-2842-BE73-084716896BC4}" type="presOf" srcId="{F88823B0-CC71-FC49-946D-D78AC8391979}" destId="{0D5BC236-20C0-214A-AB4F-A72FBC0E2ADC}" srcOrd="0" destOrd="0" presId="urn:microsoft.com/office/officeart/2005/8/layout/target2"/>
    <dgm:cxn modelId="{E5D7F2AC-847A-E045-8B52-7AE2AB185A3C}" srcId="{2BEC53B7-43D6-BC4A-BC42-AB330A0744C6}" destId="{F88823B0-CC71-FC49-946D-D78AC8391979}" srcOrd="0" destOrd="0" parTransId="{0237F89C-826A-544B-868C-B73D7EE66C7D}" sibTransId="{FCDAADDA-0A97-6947-AD5B-E291B1636750}"/>
    <dgm:cxn modelId="{DC9612AA-8E44-174E-8CAD-7AE10BC25FCF}" type="presOf" srcId="{7FE9A42B-7910-7A4F-8A80-E95E748C9C6C}" destId="{D2550C57-B1D7-8944-8E6C-D06FECD3EF59}" srcOrd="0" destOrd="0" presId="urn:microsoft.com/office/officeart/2005/8/layout/target2"/>
    <dgm:cxn modelId="{79EDB150-B8C5-AF4A-AC9F-1C59310CF81B}" type="presOf" srcId="{AD5F2987-ED99-BF41-AA79-D5175B659D98}" destId="{9D264C30-7397-8B40-99F7-2FFB16047A0C}" srcOrd="0" destOrd="0" presId="urn:microsoft.com/office/officeart/2005/8/layout/target2"/>
    <dgm:cxn modelId="{812073F3-DA05-1D43-99A4-93E6B1B41490}" srcId="{87126BDE-8B01-084B-A484-C2A2EA0CC7F5}" destId="{AD5F2987-ED99-BF41-AA79-D5175B659D98}" srcOrd="2" destOrd="0" parTransId="{567E2051-8BB8-EA46-8623-EA96558FA7B7}" sibTransId="{3CCC0D1A-876A-584D-A6AD-AB54A29C3721}"/>
    <dgm:cxn modelId="{300DDBB6-2E2B-444A-86EA-3816306121E1}" srcId="{28BDB225-D154-274C-B608-7F0E7F45CCEE}" destId="{2CF0E827-022C-644D-9DF7-3B3F948A7FAC}" srcOrd="1" destOrd="0" parTransId="{68B84C8C-58A1-5E43-A689-742B105AC6D6}" sibTransId="{85997C82-2510-C148-A9E4-A431A5EEC498}"/>
    <dgm:cxn modelId="{A0040021-5DCD-734D-BED6-7D79B73A1714}" type="presOf" srcId="{9004CA14-A1B6-FB47-B2BE-995E48352A85}" destId="{8978C6D3-4AC8-C84E-B60D-56AA6AB627F7}" srcOrd="0" destOrd="0" presId="urn:microsoft.com/office/officeart/2005/8/layout/target2"/>
    <dgm:cxn modelId="{A194A3B3-CE99-D447-A47B-CDCFFB1C86B3}" type="presOf" srcId="{2CF0E827-022C-644D-9DF7-3B3F948A7FAC}" destId="{1FEB725E-E774-414C-9D8D-66C92D319FA3}" srcOrd="0" destOrd="0" presId="urn:microsoft.com/office/officeart/2005/8/layout/target2"/>
    <dgm:cxn modelId="{DDFF8CBD-BA5E-1344-BD97-25BE881B8AC0}" srcId="{87126BDE-8B01-084B-A484-C2A2EA0CC7F5}" destId="{2BEC53B7-43D6-BC4A-BC42-AB330A0744C6}" srcOrd="1" destOrd="0" parTransId="{B3A5C97A-E226-CE46-9122-799C1E488F78}" sibTransId="{AB774B86-FBC5-D547-AAF0-18513828E316}"/>
    <dgm:cxn modelId="{826063BC-3E83-B149-94B7-4C6B981AAF14}" type="presOf" srcId="{28BDB225-D154-274C-B608-7F0E7F45CCEE}" destId="{45D7F70F-6434-4B48-BD5F-9E07395605E1}" srcOrd="0" destOrd="0" presId="urn:microsoft.com/office/officeart/2005/8/layout/target2"/>
    <dgm:cxn modelId="{BD66C798-91F0-1948-A6D7-4F11DF7BFAB0}" type="presOf" srcId="{87126BDE-8B01-084B-A484-C2A2EA0CC7F5}" destId="{52FFD31A-5D40-494F-B40A-80B504E89A4A}" srcOrd="0" destOrd="0" presId="urn:microsoft.com/office/officeart/2005/8/layout/target2"/>
    <dgm:cxn modelId="{FCD6887E-91C8-354C-87A6-3C2D870E0182}" srcId="{AD5F2987-ED99-BF41-AA79-D5175B659D98}" destId="{9004CA14-A1B6-FB47-B2BE-995E48352A85}" srcOrd="0" destOrd="0" parTransId="{48DAB135-FD33-1F44-8117-B9C141F8DD36}" sibTransId="{15ADA2F9-10CC-C74F-9A8C-3FF22CED4840}"/>
    <dgm:cxn modelId="{A9E682A6-9EFE-3C45-BAAA-FA0175AA7908}" type="presOf" srcId="{AF58FB9E-B3C6-4243-BAF4-6FB76880C17B}" destId="{BBFA5C1A-FF03-2D41-BC9B-632F25B19A12}" srcOrd="0" destOrd="0" presId="urn:microsoft.com/office/officeart/2005/8/layout/target2"/>
    <dgm:cxn modelId="{FBA8CC67-831B-874F-B4B8-E712276C13E4}" srcId="{2BEC53B7-43D6-BC4A-BC42-AB330A0744C6}" destId="{AF58FB9E-B3C6-4243-BAF4-6FB76880C17B}" srcOrd="1" destOrd="0" parTransId="{757E4ECE-9058-AA4D-B64A-15F55256D3DB}" sibTransId="{67CD11C1-B54E-1B4A-A5D4-233AE84DD00B}"/>
    <dgm:cxn modelId="{DD482C38-E49F-CA44-B95C-EE7293CE3238}" srcId="{28BDB225-D154-274C-B608-7F0E7F45CCEE}" destId="{7FE9A42B-7910-7A4F-8A80-E95E748C9C6C}" srcOrd="0" destOrd="0" parTransId="{FD0D1204-00F5-124F-BFDB-C781EF6ADD45}" sibTransId="{FF535485-697F-3143-A13F-D15079FCD54E}"/>
    <dgm:cxn modelId="{E0DBA4FC-99C5-DC47-9916-7D7818AFF57E}" type="presOf" srcId="{2BEC53B7-43D6-BC4A-BC42-AB330A0744C6}" destId="{5300D304-19D3-5046-8EBB-EA5A05F34C20}" srcOrd="0" destOrd="0" presId="urn:microsoft.com/office/officeart/2005/8/layout/target2"/>
    <dgm:cxn modelId="{4038D9FD-61FF-D84A-BB31-17389EC76ECF}" type="presParOf" srcId="{52FFD31A-5D40-494F-B40A-80B504E89A4A}" destId="{0F88375B-50EC-7D41-B9A0-5E8351D2B488}" srcOrd="0" destOrd="0" presId="urn:microsoft.com/office/officeart/2005/8/layout/target2"/>
    <dgm:cxn modelId="{4BDC75DA-6C4B-0149-BD23-D1776E1BF349}" type="presParOf" srcId="{0F88375B-50EC-7D41-B9A0-5E8351D2B488}" destId="{45D7F70F-6434-4B48-BD5F-9E07395605E1}" srcOrd="0" destOrd="0" presId="urn:microsoft.com/office/officeart/2005/8/layout/target2"/>
    <dgm:cxn modelId="{6F2080A9-26DE-034D-97D4-F7E864AEFF96}" type="presParOf" srcId="{0F88375B-50EC-7D41-B9A0-5E8351D2B488}" destId="{A4349231-89CA-F24A-A6E8-9099D506AF92}" srcOrd="1" destOrd="0" presId="urn:microsoft.com/office/officeart/2005/8/layout/target2"/>
    <dgm:cxn modelId="{21BE5855-FF39-FE4A-87EB-E2BF9DCB60CD}" type="presParOf" srcId="{A4349231-89CA-F24A-A6E8-9099D506AF92}" destId="{D2550C57-B1D7-8944-8E6C-D06FECD3EF59}" srcOrd="0" destOrd="0" presId="urn:microsoft.com/office/officeart/2005/8/layout/target2"/>
    <dgm:cxn modelId="{B0ED8928-8C69-984B-A865-4E5F0BFA070D}" type="presParOf" srcId="{A4349231-89CA-F24A-A6E8-9099D506AF92}" destId="{C88851A5-2195-2D43-965E-0D7AFA8919E9}" srcOrd="1" destOrd="0" presId="urn:microsoft.com/office/officeart/2005/8/layout/target2"/>
    <dgm:cxn modelId="{6213EC78-C703-0A4D-9D3D-4AB3B7A56A9E}" type="presParOf" srcId="{A4349231-89CA-F24A-A6E8-9099D506AF92}" destId="{1FEB725E-E774-414C-9D8D-66C92D319FA3}" srcOrd="2" destOrd="0" presId="urn:microsoft.com/office/officeart/2005/8/layout/target2"/>
    <dgm:cxn modelId="{C47DF8F0-A434-C74D-A49A-4FC50333A8CE}" type="presParOf" srcId="{52FFD31A-5D40-494F-B40A-80B504E89A4A}" destId="{039CF54B-9A93-0B42-BEC8-769389EFCB0C}" srcOrd="1" destOrd="0" presId="urn:microsoft.com/office/officeart/2005/8/layout/target2"/>
    <dgm:cxn modelId="{408DBBFE-6270-254C-A798-FD0450B10EB8}" type="presParOf" srcId="{039CF54B-9A93-0B42-BEC8-769389EFCB0C}" destId="{5300D304-19D3-5046-8EBB-EA5A05F34C20}" srcOrd="0" destOrd="0" presId="urn:microsoft.com/office/officeart/2005/8/layout/target2"/>
    <dgm:cxn modelId="{036C3BEB-DE36-4D4E-A08A-19A33EC1CCC3}" type="presParOf" srcId="{039CF54B-9A93-0B42-BEC8-769389EFCB0C}" destId="{BDC6EB1D-4A63-6644-ADBE-94D72A250FD7}" srcOrd="1" destOrd="0" presId="urn:microsoft.com/office/officeart/2005/8/layout/target2"/>
    <dgm:cxn modelId="{007828C7-9358-5440-BB3A-BABCED374876}" type="presParOf" srcId="{BDC6EB1D-4A63-6644-ADBE-94D72A250FD7}" destId="{0D5BC236-20C0-214A-AB4F-A72FBC0E2ADC}" srcOrd="0" destOrd="0" presId="urn:microsoft.com/office/officeart/2005/8/layout/target2"/>
    <dgm:cxn modelId="{189AE260-25FD-4D4A-B9A5-A6849C8789ED}" type="presParOf" srcId="{BDC6EB1D-4A63-6644-ADBE-94D72A250FD7}" destId="{FBAD73F8-970A-544B-904F-54DD39E09A82}" srcOrd="1" destOrd="0" presId="urn:microsoft.com/office/officeart/2005/8/layout/target2"/>
    <dgm:cxn modelId="{718A4346-5E15-BC44-90B5-E46F4FE8223A}" type="presParOf" srcId="{BDC6EB1D-4A63-6644-ADBE-94D72A250FD7}" destId="{BBFA5C1A-FF03-2D41-BC9B-632F25B19A12}" srcOrd="2" destOrd="0" presId="urn:microsoft.com/office/officeart/2005/8/layout/target2"/>
    <dgm:cxn modelId="{7BD0CA57-8953-0F4F-9B38-2F393ACDE06F}" type="presParOf" srcId="{52FFD31A-5D40-494F-B40A-80B504E89A4A}" destId="{63421233-EFC4-B248-9BC0-41DE924D6AD1}" srcOrd="2" destOrd="0" presId="urn:microsoft.com/office/officeart/2005/8/layout/target2"/>
    <dgm:cxn modelId="{F5CE8336-02E6-EF44-AF86-23F7D0F2C3C2}" type="presParOf" srcId="{63421233-EFC4-B248-9BC0-41DE924D6AD1}" destId="{9D264C30-7397-8B40-99F7-2FFB16047A0C}" srcOrd="0" destOrd="0" presId="urn:microsoft.com/office/officeart/2005/8/layout/target2"/>
    <dgm:cxn modelId="{07CF28E6-E8FF-534E-A70E-A1463F0685DC}" type="presParOf" srcId="{63421233-EFC4-B248-9BC0-41DE924D6AD1}" destId="{2759AA58-C39C-FD46-BFBA-499B8D9FFF4E}" srcOrd="1" destOrd="0" presId="urn:microsoft.com/office/officeart/2005/8/layout/target2"/>
    <dgm:cxn modelId="{159EED05-533B-E442-995A-57DC62F7A22A}" type="presParOf" srcId="{2759AA58-C39C-FD46-BFBA-499B8D9FFF4E}" destId="{8978C6D3-4AC8-C84E-B60D-56AA6AB627F7}" srcOrd="0" destOrd="0" presId="urn:microsoft.com/office/officeart/2005/8/layout/targe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4B666C-FF62-C546-B151-89F5E6A2FB5F}" type="doc">
      <dgm:prSet loTypeId="urn:microsoft.com/office/officeart/2008/layout/HorizontalMultiLevelHierarchy" loCatId="" qsTypeId="urn:microsoft.com/office/officeart/2005/8/quickstyle/simple4" qsCatId="simple" csTypeId="urn:microsoft.com/office/officeart/2005/8/colors/colorful5" csCatId="colorful" phldr="1"/>
      <dgm:spPr/>
      <dgm:t>
        <a:bodyPr/>
        <a:lstStyle/>
        <a:p>
          <a:endParaRPr lang="en-US"/>
        </a:p>
      </dgm:t>
    </dgm:pt>
    <dgm:pt modelId="{32D4529A-24B9-EC41-AD50-BC297CF1B8C8}">
      <dgm:prSet phldrT="[Text]"/>
      <dgm:spPr/>
      <dgm:t>
        <a:bodyPr/>
        <a:lstStyle/>
        <a:p>
          <a:r>
            <a:rPr lang="en-US" dirty="0" smtClean="0"/>
            <a:t>Colectica</a:t>
          </a:r>
          <a:endParaRPr lang="en-US" dirty="0"/>
        </a:p>
      </dgm:t>
    </dgm:pt>
    <dgm:pt modelId="{7FD7E12D-624E-9B48-80E0-F3BF301BD740}" type="parTrans" cxnId="{C4B40975-FD60-4E4E-9AC8-4CC540379C03}">
      <dgm:prSet/>
      <dgm:spPr/>
      <dgm:t>
        <a:bodyPr/>
        <a:lstStyle/>
        <a:p>
          <a:endParaRPr lang="en-US"/>
        </a:p>
      </dgm:t>
    </dgm:pt>
    <dgm:pt modelId="{F516CDB1-E965-FC40-82B5-C82B454C8B95}" type="sibTrans" cxnId="{C4B40975-FD60-4E4E-9AC8-4CC540379C03}">
      <dgm:prSet/>
      <dgm:spPr/>
      <dgm:t>
        <a:bodyPr/>
        <a:lstStyle/>
        <a:p>
          <a:endParaRPr lang="en-US"/>
        </a:p>
      </dgm:t>
    </dgm:pt>
    <dgm:pt modelId="{72DB0638-E6BF-714E-9BCB-E25881D8203E}">
      <dgm:prSet phldrT="[Text]"/>
      <dgm:spPr/>
      <dgm:t>
        <a:bodyPr/>
        <a:lstStyle/>
        <a:p>
          <a:r>
            <a:rPr lang="en-US" dirty="0" smtClean="0"/>
            <a:t>Executable Blaise Questionnaire</a:t>
          </a:r>
          <a:endParaRPr lang="en-US" dirty="0"/>
        </a:p>
      </dgm:t>
    </dgm:pt>
    <dgm:pt modelId="{5F699C63-E1B1-0847-8A61-C4118B1754A8}" type="parTrans" cxnId="{E9921A33-AAA9-5142-8206-AC1A0C084F3B}">
      <dgm:prSet/>
      <dgm:spPr/>
      <dgm:t>
        <a:bodyPr/>
        <a:lstStyle/>
        <a:p>
          <a:endParaRPr lang="en-US" dirty="0"/>
        </a:p>
      </dgm:t>
    </dgm:pt>
    <dgm:pt modelId="{77C163FE-EE6E-FD41-A00B-31FABA36CEDC}" type="sibTrans" cxnId="{E9921A33-AAA9-5142-8206-AC1A0C084F3B}">
      <dgm:prSet/>
      <dgm:spPr/>
      <dgm:t>
        <a:bodyPr/>
        <a:lstStyle/>
        <a:p>
          <a:endParaRPr lang="en-US"/>
        </a:p>
      </dgm:t>
    </dgm:pt>
    <dgm:pt modelId="{4DAEAF4F-B7EE-D74F-B835-144B5B23CD1F}">
      <dgm:prSet phldrT="[Text]"/>
      <dgm:spPr/>
      <dgm:t>
        <a:bodyPr/>
        <a:lstStyle/>
        <a:p>
          <a:r>
            <a:rPr lang="en-US" dirty="0" smtClean="0"/>
            <a:t>DDI Quex Representation</a:t>
          </a:r>
          <a:endParaRPr lang="en-US" dirty="0"/>
        </a:p>
      </dgm:t>
    </dgm:pt>
    <dgm:pt modelId="{A49EF0D8-C48B-1748-B000-F8A8015BD40E}" type="parTrans" cxnId="{D0ABD6C8-44A8-B64C-A3ED-336386BF1915}">
      <dgm:prSet/>
      <dgm:spPr/>
      <dgm:t>
        <a:bodyPr/>
        <a:lstStyle/>
        <a:p>
          <a:endParaRPr lang="en-US" dirty="0"/>
        </a:p>
      </dgm:t>
    </dgm:pt>
    <dgm:pt modelId="{4353B417-7B24-3F44-9B08-D37D77F0FC6C}" type="sibTrans" cxnId="{D0ABD6C8-44A8-B64C-A3ED-336386BF1915}">
      <dgm:prSet/>
      <dgm:spPr/>
      <dgm:t>
        <a:bodyPr/>
        <a:lstStyle/>
        <a:p>
          <a:endParaRPr lang="en-US"/>
        </a:p>
      </dgm:t>
    </dgm:pt>
    <dgm:pt modelId="{89CC8464-09CF-5B4E-90B7-AD31EC8FAB30}" type="pres">
      <dgm:prSet presAssocID="{794B666C-FF62-C546-B151-89F5E6A2FB5F}" presName="Name0" presStyleCnt="0">
        <dgm:presLayoutVars>
          <dgm:chPref val="1"/>
          <dgm:dir/>
          <dgm:animOne val="branch"/>
          <dgm:animLvl val="lvl"/>
          <dgm:resizeHandles val="exact"/>
        </dgm:presLayoutVars>
      </dgm:prSet>
      <dgm:spPr/>
      <dgm:t>
        <a:bodyPr/>
        <a:lstStyle/>
        <a:p>
          <a:endParaRPr lang="en-US"/>
        </a:p>
      </dgm:t>
    </dgm:pt>
    <dgm:pt modelId="{B1BC2BF9-C7BF-3A43-914C-F7101716EA9A}" type="pres">
      <dgm:prSet presAssocID="{32D4529A-24B9-EC41-AD50-BC297CF1B8C8}" presName="root1" presStyleCnt="0"/>
      <dgm:spPr/>
    </dgm:pt>
    <dgm:pt modelId="{190C51EF-000D-A64C-B858-8CC11B3D2CD1}" type="pres">
      <dgm:prSet presAssocID="{32D4529A-24B9-EC41-AD50-BC297CF1B8C8}" presName="LevelOneTextNode" presStyleLbl="node0" presStyleIdx="0" presStyleCnt="1">
        <dgm:presLayoutVars>
          <dgm:chPref val="3"/>
        </dgm:presLayoutVars>
      </dgm:prSet>
      <dgm:spPr/>
      <dgm:t>
        <a:bodyPr/>
        <a:lstStyle/>
        <a:p>
          <a:endParaRPr lang="en-US"/>
        </a:p>
      </dgm:t>
    </dgm:pt>
    <dgm:pt modelId="{CDA5800A-11F2-2244-B12C-85A25E3E6092}" type="pres">
      <dgm:prSet presAssocID="{32D4529A-24B9-EC41-AD50-BC297CF1B8C8}" presName="level2hierChild" presStyleCnt="0"/>
      <dgm:spPr/>
    </dgm:pt>
    <dgm:pt modelId="{89CB2E53-6CF9-8A4A-A373-4BC9A77C9542}" type="pres">
      <dgm:prSet presAssocID="{5F699C63-E1B1-0847-8A61-C4118B1754A8}" presName="conn2-1" presStyleLbl="parChTrans1D2" presStyleIdx="0" presStyleCnt="2"/>
      <dgm:spPr/>
      <dgm:t>
        <a:bodyPr/>
        <a:lstStyle/>
        <a:p>
          <a:endParaRPr lang="en-US"/>
        </a:p>
      </dgm:t>
    </dgm:pt>
    <dgm:pt modelId="{7EB83498-09AF-C345-BA98-9B8F2EAB6D9F}" type="pres">
      <dgm:prSet presAssocID="{5F699C63-E1B1-0847-8A61-C4118B1754A8}" presName="connTx" presStyleLbl="parChTrans1D2" presStyleIdx="0" presStyleCnt="2"/>
      <dgm:spPr/>
      <dgm:t>
        <a:bodyPr/>
        <a:lstStyle/>
        <a:p>
          <a:endParaRPr lang="en-US"/>
        </a:p>
      </dgm:t>
    </dgm:pt>
    <dgm:pt modelId="{F30FF847-DDE7-4B4A-B0A1-CCB3AC674EAC}" type="pres">
      <dgm:prSet presAssocID="{72DB0638-E6BF-714E-9BCB-E25881D8203E}" presName="root2" presStyleCnt="0"/>
      <dgm:spPr/>
    </dgm:pt>
    <dgm:pt modelId="{81136D67-9191-E24D-8F9B-14471D3E6078}" type="pres">
      <dgm:prSet presAssocID="{72DB0638-E6BF-714E-9BCB-E25881D8203E}" presName="LevelTwoTextNode" presStyleLbl="node2" presStyleIdx="0" presStyleCnt="2">
        <dgm:presLayoutVars>
          <dgm:chPref val="3"/>
        </dgm:presLayoutVars>
      </dgm:prSet>
      <dgm:spPr/>
      <dgm:t>
        <a:bodyPr/>
        <a:lstStyle/>
        <a:p>
          <a:endParaRPr lang="en-US"/>
        </a:p>
      </dgm:t>
    </dgm:pt>
    <dgm:pt modelId="{2E208AF7-A4F8-B34D-B3B7-8AC799BDC03D}" type="pres">
      <dgm:prSet presAssocID="{72DB0638-E6BF-714E-9BCB-E25881D8203E}" presName="level3hierChild" presStyleCnt="0"/>
      <dgm:spPr/>
    </dgm:pt>
    <dgm:pt modelId="{E339BAA9-07F5-3E4B-8E44-80D96E64545F}" type="pres">
      <dgm:prSet presAssocID="{A49EF0D8-C48B-1748-B000-F8A8015BD40E}" presName="conn2-1" presStyleLbl="parChTrans1D2" presStyleIdx="1" presStyleCnt="2"/>
      <dgm:spPr/>
      <dgm:t>
        <a:bodyPr/>
        <a:lstStyle/>
        <a:p>
          <a:endParaRPr lang="en-US"/>
        </a:p>
      </dgm:t>
    </dgm:pt>
    <dgm:pt modelId="{EC1C03AC-9487-424E-BB80-C97489E68A25}" type="pres">
      <dgm:prSet presAssocID="{A49EF0D8-C48B-1748-B000-F8A8015BD40E}" presName="connTx" presStyleLbl="parChTrans1D2" presStyleIdx="1" presStyleCnt="2"/>
      <dgm:spPr/>
      <dgm:t>
        <a:bodyPr/>
        <a:lstStyle/>
        <a:p>
          <a:endParaRPr lang="en-US"/>
        </a:p>
      </dgm:t>
    </dgm:pt>
    <dgm:pt modelId="{2C430F9C-B63A-B841-A7E5-55A31490CA86}" type="pres">
      <dgm:prSet presAssocID="{4DAEAF4F-B7EE-D74F-B835-144B5B23CD1F}" presName="root2" presStyleCnt="0"/>
      <dgm:spPr/>
    </dgm:pt>
    <dgm:pt modelId="{E84B0382-1FD5-3F4F-A8C4-EEED46D41F27}" type="pres">
      <dgm:prSet presAssocID="{4DAEAF4F-B7EE-D74F-B835-144B5B23CD1F}" presName="LevelTwoTextNode" presStyleLbl="node2" presStyleIdx="1" presStyleCnt="2">
        <dgm:presLayoutVars>
          <dgm:chPref val="3"/>
        </dgm:presLayoutVars>
      </dgm:prSet>
      <dgm:spPr/>
      <dgm:t>
        <a:bodyPr/>
        <a:lstStyle/>
        <a:p>
          <a:endParaRPr lang="en-US"/>
        </a:p>
      </dgm:t>
    </dgm:pt>
    <dgm:pt modelId="{F196ABCA-55A7-4B47-9E9E-2204E28309F3}" type="pres">
      <dgm:prSet presAssocID="{4DAEAF4F-B7EE-D74F-B835-144B5B23CD1F}" presName="level3hierChild" presStyleCnt="0"/>
      <dgm:spPr/>
    </dgm:pt>
  </dgm:ptLst>
  <dgm:cxnLst>
    <dgm:cxn modelId="{30BEED8D-883A-254A-940F-74DD57C61BED}" type="presOf" srcId="{A49EF0D8-C48B-1748-B000-F8A8015BD40E}" destId="{EC1C03AC-9487-424E-BB80-C97489E68A25}" srcOrd="1" destOrd="0" presId="urn:microsoft.com/office/officeart/2008/layout/HorizontalMultiLevelHierarchy"/>
    <dgm:cxn modelId="{76531409-2EE6-DC42-9B11-AC39D321B532}" type="presOf" srcId="{72DB0638-E6BF-714E-9BCB-E25881D8203E}" destId="{81136D67-9191-E24D-8F9B-14471D3E6078}" srcOrd="0" destOrd="0" presId="urn:microsoft.com/office/officeart/2008/layout/HorizontalMultiLevelHierarchy"/>
    <dgm:cxn modelId="{7B60893C-246F-D641-8466-AFAB321DABBF}" type="presOf" srcId="{794B666C-FF62-C546-B151-89F5E6A2FB5F}" destId="{89CC8464-09CF-5B4E-90B7-AD31EC8FAB30}" srcOrd="0" destOrd="0" presId="urn:microsoft.com/office/officeart/2008/layout/HorizontalMultiLevelHierarchy"/>
    <dgm:cxn modelId="{A762FE7C-98BC-7341-9F00-E1B778B6B824}" type="presOf" srcId="{4DAEAF4F-B7EE-D74F-B835-144B5B23CD1F}" destId="{E84B0382-1FD5-3F4F-A8C4-EEED46D41F27}" srcOrd="0" destOrd="0" presId="urn:microsoft.com/office/officeart/2008/layout/HorizontalMultiLevelHierarchy"/>
    <dgm:cxn modelId="{E9921A33-AAA9-5142-8206-AC1A0C084F3B}" srcId="{32D4529A-24B9-EC41-AD50-BC297CF1B8C8}" destId="{72DB0638-E6BF-714E-9BCB-E25881D8203E}" srcOrd="0" destOrd="0" parTransId="{5F699C63-E1B1-0847-8A61-C4118B1754A8}" sibTransId="{77C163FE-EE6E-FD41-A00B-31FABA36CEDC}"/>
    <dgm:cxn modelId="{7EC01B68-A9FE-E444-8AEB-5E7FF2FF259F}" type="presOf" srcId="{32D4529A-24B9-EC41-AD50-BC297CF1B8C8}" destId="{190C51EF-000D-A64C-B858-8CC11B3D2CD1}" srcOrd="0" destOrd="0" presId="urn:microsoft.com/office/officeart/2008/layout/HorizontalMultiLevelHierarchy"/>
    <dgm:cxn modelId="{C4B40975-FD60-4E4E-9AC8-4CC540379C03}" srcId="{794B666C-FF62-C546-B151-89F5E6A2FB5F}" destId="{32D4529A-24B9-EC41-AD50-BC297CF1B8C8}" srcOrd="0" destOrd="0" parTransId="{7FD7E12D-624E-9B48-80E0-F3BF301BD740}" sibTransId="{F516CDB1-E965-FC40-82B5-C82B454C8B95}"/>
    <dgm:cxn modelId="{06F5B20C-55E0-3242-88E3-1B549E0604CC}" type="presOf" srcId="{5F699C63-E1B1-0847-8A61-C4118B1754A8}" destId="{7EB83498-09AF-C345-BA98-9B8F2EAB6D9F}" srcOrd="1" destOrd="0" presId="urn:microsoft.com/office/officeart/2008/layout/HorizontalMultiLevelHierarchy"/>
    <dgm:cxn modelId="{AA599659-BB25-EC47-A8A1-D9EF86195BF0}" type="presOf" srcId="{A49EF0D8-C48B-1748-B000-F8A8015BD40E}" destId="{E339BAA9-07F5-3E4B-8E44-80D96E64545F}" srcOrd="0" destOrd="0" presId="urn:microsoft.com/office/officeart/2008/layout/HorizontalMultiLevelHierarchy"/>
    <dgm:cxn modelId="{3C8A19B7-892D-1449-B001-52ABD57A2A2F}" type="presOf" srcId="{5F699C63-E1B1-0847-8A61-C4118B1754A8}" destId="{89CB2E53-6CF9-8A4A-A373-4BC9A77C9542}" srcOrd="0" destOrd="0" presId="urn:microsoft.com/office/officeart/2008/layout/HorizontalMultiLevelHierarchy"/>
    <dgm:cxn modelId="{D0ABD6C8-44A8-B64C-A3ED-336386BF1915}" srcId="{32D4529A-24B9-EC41-AD50-BC297CF1B8C8}" destId="{4DAEAF4F-B7EE-D74F-B835-144B5B23CD1F}" srcOrd="1" destOrd="0" parTransId="{A49EF0D8-C48B-1748-B000-F8A8015BD40E}" sibTransId="{4353B417-7B24-3F44-9B08-D37D77F0FC6C}"/>
    <dgm:cxn modelId="{606FDD09-7347-164E-B968-96839D1D360D}" type="presParOf" srcId="{89CC8464-09CF-5B4E-90B7-AD31EC8FAB30}" destId="{B1BC2BF9-C7BF-3A43-914C-F7101716EA9A}" srcOrd="0" destOrd="0" presId="urn:microsoft.com/office/officeart/2008/layout/HorizontalMultiLevelHierarchy"/>
    <dgm:cxn modelId="{224285D3-4289-0B4F-A2FC-C4C1FB9766E7}" type="presParOf" srcId="{B1BC2BF9-C7BF-3A43-914C-F7101716EA9A}" destId="{190C51EF-000D-A64C-B858-8CC11B3D2CD1}" srcOrd="0" destOrd="0" presId="urn:microsoft.com/office/officeart/2008/layout/HorizontalMultiLevelHierarchy"/>
    <dgm:cxn modelId="{6E991D50-22C6-444E-B547-99603732D33A}" type="presParOf" srcId="{B1BC2BF9-C7BF-3A43-914C-F7101716EA9A}" destId="{CDA5800A-11F2-2244-B12C-85A25E3E6092}" srcOrd="1" destOrd="0" presId="urn:microsoft.com/office/officeart/2008/layout/HorizontalMultiLevelHierarchy"/>
    <dgm:cxn modelId="{7E77B787-1335-8F41-AB08-E53133045B04}" type="presParOf" srcId="{CDA5800A-11F2-2244-B12C-85A25E3E6092}" destId="{89CB2E53-6CF9-8A4A-A373-4BC9A77C9542}" srcOrd="0" destOrd="0" presId="urn:microsoft.com/office/officeart/2008/layout/HorizontalMultiLevelHierarchy"/>
    <dgm:cxn modelId="{DCA66F3E-2778-7645-88F0-EBBEDD9E9D95}" type="presParOf" srcId="{89CB2E53-6CF9-8A4A-A373-4BC9A77C9542}" destId="{7EB83498-09AF-C345-BA98-9B8F2EAB6D9F}" srcOrd="0" destOrd="0" presId="urn:microsoft.com/office/officeart/2008/layout/HorizontalMultiLevelHierarchy"/>
    <dgm:cxn modelId="{319C786E-1BE5-094A-AF85-0D5C536C4A49}" type="presParOf" srcId="{CDA5800A-11F2-2244-B12C-85A25E3E6092}" destId="{F30FF847-DDE7-4B4A-B0A1-CCB3AC674EAC}" srcOrd="1" destOrd="0" presId="urn:microsoft.com/office/officeart/2008/layout/HorizontalMultiLevelHierarchy"/>
    <dgm:cxn modelId="{33699D0B-012A-7346-BEA0-C3A23218640A}" type="presParOf" srcId="{F30FF847-DDE7-4B4A-B0A1-CCB3AC674EAC}" destId="{81136D67-9191-E24D-8F9B-14471D3E6078}" srcOrd="0" destOrd="0" presId="urn:microsoft.com/office/officeart/2008/layout/HorizontalMultiLevelHierarchy"/>
    <dgm:cxn modelId="{3AFEAD66-B55D-EA42-AB05-CF496D8E1BFA}" type="presParOf" srcId="{F30FF847-DDE7-4B4A-B0A1-CCB3AC674EAC}" destId="{2E208AF7-A4F8-B34D-B3B7-8AC799BDC03D}" srcOrd="1" destOrd="0" presId="urn:microsoft.com/office/officeart/2008/layout/HorizontalMultiLevelHierarchy"/>
    <dgm:cxn modelId="{82AC61FE-1B6D-5C41-88F3-9E08394B1F51}" type="presParOf" srcId="{CDA5800A-11F2-2244-B12C-85A25E3E6092}" destId="{E339BAA9-07F5-3E4B-8E44-80D96E64545F}" srcOrd="2" destOrd="0" presId="urn:microsoft.com/office/officeart/2008/layout/HorizontalMultiLevelHierarchy"/>
    <dgm:cxn modelId="{1637C69F-A729-C643-8FB0-E762B28CC95B}" type="presParOf" srcId="{E339BAA9-07F5-3E4B-8E44-80D96E64545F}" destId="{EC1C03AC-9487-424E-BB80-C97489E68A25}" srcOrd="0" destOrd="0" presId="urn:microsoft.com/office/officeart/2008/layout/HorizontalMultiLevelHierarchy"/>
    <dgm:cxn modelId="{30971E2F-033D-DE46-9CCD-ECFDDF73AF37}" type="presParOf" srcId="{CDA5800A-11F2-2244-B12C-85A25E3E6092}" destId="{2C430F9C-B63A-B841-A7E5-55A31490CA86}" srcOrd="3" destOrd="0" presId="urn:microsoft.com/office/officeart/2008/layout/HorizontalMultiLevelHierarchy"/>
    <dgm:cxn modelId="{79DEC0BF-4FEA-224D-B953-B651C4C75C95}" type="presParOf" srcId="{2C430F9C-B63A-B841-A7E5-55A31490CA86}" destId="{E84B0382-1FD5-3F4F-A8C4-EEED46D41F27}" srcOrd="0" destOrd="0" presId="urn:microsoft.com/office/officeart/2008/layout/HorizontalMultiLevelHierarchy"/>
    <dgm:cxn modelId="{5A588E11-B8A5-2047-85AF-06DD84154751}" type="presParOf" srcId="{2C430F9C-B63A-B841-A7E5-55A31490CA86}" destId="{F196ABCA-55A7-4B47-9E9E-2204E28309F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126BDE-8B01-084B-A484-C2A2EA0CC7F5}" type="doc">
      <dgm:prSet loTypeId="urn:microsoft.com/office/officeart/2005/8/layout/target2" loCatId="" qsTypeId="urn:microsoft.com/office/officeart/2005/8/quickstyle/simple4" qsCatId="simple" csTypeId="urn:microsoft.com/office/officeart/2005/8/colors/colorful5" csCatId="colorful" phldr="1"/>
      <dgm:spPr/>
      <dgm:t>
        <a:bodyPr/>
        <a:lstStyle/>
        <a:p>
          <a:endParaRPr lang="en-US"/>
        </a:p>
      </dgm:t>
    </dgm:pt>
    <dgm:pt modelId="{28BDB225-D154-274C-B608-7F0E7F45CCEE}">
      <dgm:prSet phldrT="[Text]"/>
      <dgm:spPr/>
      <dgm:t>
        <a:bodyPr/>
        <a:lstStyle/>
        <a:p>
          <a:r>
            <a:rPr lang="en-US" dirty="0" smtClean="0"/>
            <a:t>Sailfish Topical Net</a:t>
          </a:r>
          <a:endParaRPr lang="en-US" dirty="0"/>
        </a:p>
      </dgm:t>
    </dgm:pt>
    <dgm:pt modelId="{EF12343F-540A-A240-8A77-651EAC7AB58B}" type="parTrans" cxnId="{6CD61D45-1D78-CF4E-A2C8-3AF0E5FAE303}">
      <dgm:prSet/>
      <dgm:spPr/>
      <dgm:t>
        <a:bodyPr/>
        <a:lstStyle/>
        <a:p>
          <a:endParaRPr lang="en-US"/>
        </a:p>
      </dgm:t>
    </dgm:pt>
    <dgm:pt modelId="{AEF78233-CE96-3D4D-955B-EC88F345F900}" type="sibTrans" cxnId="{6CD61D45-1D78-CF4E-A2C8-3AF0E5FAE303}">
      <dgm:prSet/>
      <dgm:spPr/>
      <dgm:t>
        <a:bodyPr/>
        <a:lstStyle/>
        <a:p>
          <a:endParaRPr lang="en-US"/>
        </a:p>
      </dgm:t>
    </dgm:pt>
    <dgm:pt modelId="{7FE9A42B-7910-7A4F-8A80-E95E748C9C6C}">
      <dgm:prSet phldrT="[Text]"/>
      <dgm:spPr>
        <a:pattFill prst="pct5">
          <a:fgClr>
            <a:schemeClr val="tx1">
              <a:lumMod val="50000"/>
              <a:lumOff val="50000"/>
            </a:schemeClr>
          </a:fgClr>
          <a:bgClr>
            <a:schemeClr val="bg1"/>
          </a:bgClr>
        </a:pattFill>
      </dgm:spPr>
      <dgm:t>
        <a:bodyPr/>
        <a:lstStyle/>
        <a:p>
          <a:r>
            <a:rPr lang="en-US" dirty="0" smtClean="0"/>
            <a:t>Node</a:t>
          </a:r>
          <a:endParaRPr lang="en-US" dirty="0"/>
        </a:p>
      </dgm:t>
    </dgm:pt>
    <dgm:pt modelId="{FD0D1204-00F5-124F-BFDB-C781EF6ADD45}" type="parTrans" cxnId="{DD482C38-E49F-CA44-B95C-EE7293CE3238}">
      <dgm:prSet/>
      <dgm:spPr/>
      <dgm:t>
        <a:bodyPr/>
        <a:lstStyle/>
        <a:p>
          <a:endParaRPr lang="en-US"/>
        </a:p>
      </dgm:t>
    </dgm:pt>
    <dgm:pt modelId="{FF535485-697F-3143-A13F-D15079FCD54E}" type="sibTrans" cxnId="{DD482C38-E49F-CA44-B95C-EE7293CE3238}">
      <dgm:prSet/>
      <dgm:spPr/>
      <dgm:t>
        <a:bodyPr/>
        <a:lstStyle/>
        <a:p>
          <a:endParaRPr lang="en-US"/>
        </a:p>
      </dgm:t>
    </dgm:pt>
    <dgm:pt modelId="{2CF0E827-022C-644D-9DF7-3B3F948A7FAC}">
      <dgm:prSet phldrT="[Text]"/>
      <dgm:spPr>
        <a:pattFill prst="ltDnDiag">
          <a:fgClr>
            <a:schemeClr val="tx1">
              <a:lumMod val="50000"/>
              <a:lumOff val="50000"/>
            </a:schemeClr>
          </a:fgClr>
          <a:bgClr>
            <a:schemeClr val="bg1"/>
          </a:bgClr>
        </a:pattFill>
      </dgm:spPr>
      <dgm:t>
        <a:bodyPr/>
        <a:lstStyle/>
        <a:p>
          <a:r>
            <a:rPr lang="en-US" dirty="0" smtClean="0"/>
            <a:t>Node</a:t>
          </a:r>
          <a:endParaRPr lang="en-US" dirty="0"/>
        </a:p>
      </dgm:t>
    </dgm:pt>
    <dgm:pt modelId="{68B84C8C-58A1-5E43-A689-742B105AC6D6}" type="parTrans" cxnId="{300DDBB6-2E2B-444A-86EA-3816306121E1}">
      <dgm:prSet/>
      <dgm:spPr/>
      <dgm:t>
        <a:bodyPr/>
        <a:lstStyle/>
        <a:p>
          <a:endParaRPr lang="en-US"/>
        </a:p>
      </dgm:t>
    </dgm:pt>
    <dgm:pt modelId="{85997C82-2510-C148-A9E4-A431A5EEC498}" type="sibTrans" cxnId="{300DDBB6-2E2B-444A-86EA-3816306121E1}">
      <dgm:prSet/>
      <dgm:spPr/>
      <dgm:t>
        <a:bodyPr/>
        <a:lstStyle/>
        <a:p>
          <a:endParaRPr lang="en-US"/>
        </a:p>
      </dgm:t>
    </dgm:pt>
    <dgm:pt modelId="{2BEC53B7-43D6-BC4A-BC42-AB330A0744C6}">
      <dgm:prSet phldrT="[Text]"/>
      <dgm:spPr/>
      <dgm:t>
        <a:bodyPr/>
        <a:lstStyle/>
        <a:p>
          <a:r>
            <a:rPr lang="en-US" dirty="0" smtClean="0"/>
            <a:t>FHIR Domain Specific Model</a:t>
          </a:r>
          <a:endParaRPr lang="en-US" dirty="0"/>
        </a:p>
      </dgm:t>
    </dgm:pt>
    <dgm:pt modelId="{B3A5C97A-E226-CE46-9122-799C1E488F78}" type="parTrans" cxnId="{DDFF8CBD-BA5E-1344-BD97-25BE881B8AC0}">
      <dgm:prSet/>
      <dgm:spPr/>
      <dgm:t>
        <a:bodyPr/>
        <a:lstStyle/>
        <a:p>
          <a:endParaRPr lang="en-US"/>
        </a:p>
      </dgm:t>
    </dgm:pt>
    <dgm:pt modelId="{AB774B86-FBC5-D547-AAF0-18513828E316}" type="sibTrans" cxnId="{DDFF8CBD-BA5E-1344-BD97-25BE881B8AC0}">
      <dgm:prSet/>
      <dgm:spPr/>
      <dgm:t>
        <a:bodyPr/>
        <a:lstStyle/>
        <a:p>
          <a:endParaRPr lang="en-US"/>
        </a:p>
      </dgm:t>
    </dgm:pt>
    <dgm:pt modelId="{F88823B0-CC71-FC49-946D-D78AC8391979}">
      <dgm:prSet phldrT="[Text]"/>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dgm:spPr>
      <dgm:t>
        <a:bodyPr/>
        <a:lstStyle/>
        <a:p>
          <a:r>
            <a:rPr lang="en-US" dirty="0" smtClean="0"/>
            <a:t>Network to FHIR Map</a:t>
          </a:r>
          <a:endParaRPr lang="en-US" dirty="0"/>
        </a:p>
      </dgm:t>
    </dgm:pt>
    <dgm:pt modelId="{0237F89C-826A-544B-868C-B73D7EE66C7D}" type="parTrans" cxnId="{E5D7F2AC-847A-E045-8B52-7AE2AB185A3C}">
      <dgm:prSet/>
      <dgm:spPr/>
      <dgm:t>
        <a:bodyPr/>
        <a:lstStyle/>
        <a:p>
          <a:endParaRPr lang="en-US"/>
        </a:p>
      </dgm:t>
    </dgm:pt>
    <dgm:pt modelId="{FCDAADDA-0A97-6947-AD5B-E291B1636750}" type="sibTrans" cxnId="{E5D7F2AC-847A-E045-8B52-7AE2AB185A3C}">
      <dgm:prSet/>
      <dgm:spPr/>
      <dgm:t>
        <a:bodyPr/>
        <a:lstStyle/>
        <a:p>
          <a:endParaRPr lang="en-US"/>
        </a:p>
      </dgm:t>
    </dgm:pt>
    <dgm:pt modelId="{AF58FB9E-B3C6-4243-BAF4-6FB76880C17B}">
      <dgm:prSet phldrT="[Text]"/>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r>
            <a:rPr lang="en-US" dirty="0" smtClean="0"/>
            <a:t/>
          </a:r>
          <a:br>
            <a:rPr lang="en-US" dirty="0" smtClean="0"/>
          </a:br>
          <a:r>
            <a:rPr lang="en-US" dirty="0" smtClean="0"/>
            <a:t>Sailfish-on-FHIR Master Data Management</a:t>
          </a:r>
          <a:endParaRPr lang="en-US" dirty="0"/>
        </a:p>
      </dgm:t>
    </dgm:pt>
    <dgm:pt modelId="{757E4ECE-9058-AA4D-B64A-15F55256D3DB}" type="parTrans" cxnId="{FBA8CC67-831B-874F-B4B8-E712276C13E4}">
      <dgm:prSet/>
      <dgm:spPr/>
      <dgm:t>
        <a:bodyPr/>
        <a:lstStyle/>
        <a:p>
          <a:endParaRPr lang="en-US"/>
        </a:p>
      </dgm:t>
    </dgm:pt>
    <dgm:pt modelId="{67CD11C1-B54E-1B4A-A5D4-233AE84DD00B}" type="sibTrans" cxnId="{FBA8CC67-831B-874F-B4B8-E712276C13E4}">
      <dgm:prSet/>
      <dgm:spPr/>
      <dgm:t>
        <a:bodyPr/>
        <a:lstStyle/>
        <a:p>
          <a:endParaRPr lang="en-US"/>
        </a:p>
      </dgm:t>
    </dgm:pt>
    <dgm:pt modelId="{AD5F2987-ED99-BF41-AA79-D5175B659D98}">
      <dgm:prSet phldrT="[Text]"/>
      <dgm:spPr/>
      <dgm:t>
        <a:bodyPr/>
        <a:lstStyle/>
        <a:p>
          <a:r>
            <a:rPr lang="en-US" dirty="0" smtClean="0"/>
            <a:t>Implementation </a:t>
          </a:r>
          <a:endParaRPr lang="en-US" dirty="0"/>
        </a:p>
      </dgm:t>
    </dgm:pt>
    <dgm:pt modelId="{567E2051-8BB8-EA46-8623-EA96558FA7B7}" type="parTrans" cxnId="{812073F3-DA05-1D43-99A4-93E6B1B41490}">
      <dgm:prSet/>
      <dgm:spPr/>
      <dgm:t>
        <a:bodyPr/>
        <a:lstStyle/>
        <a:p>
          <a:endParaRPr lang="en-US"/>
        </a:p>
      </dgm:t>
    </dgm:pt>
    <dgm:pt modelId="{3CCC0D1A-876A-584D-A6AD-AB54A29C3721}" type="sibTrans" cxnId="{812073F3-DA05-1D43-99A4-93E6B1B41490}">
      <dgm:prSet/>
      <dgm:spPr/>
      <dgm:t>
        <a:bodyPr/>
        <a:lstStyle/>
        <a:p>
          <a:endParaRPr lang="en-US"/>
        </a:p>
      </dgm:t>
    </dgm:pt>
    <dgm:pt modelId="{9004CA14-A1B6-FB47-B2BE-995E48352A85}">
      <dgm:prSet phldrT="[Text]" custT="1"/>
      <dgm:spPr>
        <a:pattFill prst="pct20">
          <a:fgClr>
            <a:schemeClr val="bg2">
              <a:lumMod val="75000"/>
            </a:schemeClr>
          </a:fgClr>
          <a:bgClr>
            <a:schemeClr val="bg1"/>
          </a:bgClr>
        </a:pattFill>
      </dgm:spPr>
      <dgm:t>
        <a:bodyPr/>
        <a:lstStyle/>
        <a:p>
          <a:r>
            <a:rPr lang="en-US" sz="1400" dirty="0" smtClean="0"/>
            <a:t>RDF</a:t>
          </a:r>
          <a:br>
            <a:rPr lang="en-US" sz="1400" dirty="0" smtClean="0"/>
          </a:br>
          <a:r>
            <a:rPr lang="en-US" sz="1400" dirty="0" smtClean="0"/>
            <a:t>DAF Phase 3 DataMart</a:t>
          </a:r>
          <a:br>
            <a:rPr lang="en-US" sz="1400" dirty="0" smtClean="0"/>
          </a:br>
          <a:r>
            <a:rPr lang="en-US" sz="1400" dirty="0" smtClean="0"/>
            <a:t>Pentaho</a:t>
          </a:r>
          <a:endParaRPr lang="en-US" sz="1200" dirty="0"/>
        </a:p>
      </dgm:t>
    </dgm:pt>
    <dgm:pt modelId="{48DAB135-FD33-1F44-8117-B9C141F8DD36}" type="parTrans" cxnId="{FCD6887E-91C8-354C-87A6-3C2D870E0182}">
      <dgm:prSet/>
      <dgm:spPr/>
      <dgm:t>
        <a:bodyPr/>
        <a:lstStyle/>
        <a:p>
          <a:endParaRPr lang="en-US"/>
        </a:p>
      </dgm:t>
    </dgm:pt>
    <dgm:pt modelId="{15ADA2F9-10CC-C74F-9A8C-3FF22CED4840}" type="sibTrans" cxnId="{FCD6887E-91C8-354C-87A6-3C2D870E0182}">
      <dgm:prSet/>
      <dgm:spPr/>
      <dgm:t>
        <a:bodyPr/>
        <a:lstStyle/>
        <a:p>
          <a:endParaRPr lang="en-US"/>
        </a:p>
      </dgm:t>
    </dgm:pt>
    <dgm:pt modelId="{934317A4-677B-1549-A7C0-89F564A2D87A}">
      <dgm:prSet phldrT="[Text]"/>
      <dgm:spPr>
        <a:pattFill prst="pct20">
          <a:fgClr>
            <a:schemeClr val="tx1">
              <a:lumMod val="50000"/>
              <a:lumOff val="50000"/>
            </a:schemeClr>
          </a:fgClr>
          <a:bgClr>
            <a:schemeClr val="bg1"/>
          </a:bgClr>
        </a:pattFill>
      </dgm:spPr>
      <dgm:t>
        <a:bodyPr/>
        <a:lstStyle/>
        <a:p>
          <a:r>
            <a:rPr lang="en-US" dirty="0" smtClean="0"/>
            <a:t>Node</a:t>
          </a:r>
          <a:endParaRPr lang="en-US" dirty="0"/>
        </a:p>
      </dgm:t>
    </dgm:pt>
    <dgm:pt modelId="{9775A1E6-878B-9847-92B4-C955FE250A53}" type="parTrans" cxnId="{59BC8B83-6953-1249-A4F9-CB06EAA5228C}">
      <dgm:prSet/>
      <dgm:spPr/>
      <dgm:t>
        <a:bodyPr/>
        <a:lstStyle/>
        <a:p>
          <a:endParaRPr lang="en-US"/>
        </a:p>
      </dgm:t>
    </dgm:pt>
    <dgm:pt modelId="{35DDBF97-C257-2E4F-8ADE-797C391ABB45}" type="sibTrans" cxnId="{59BC8B83-6953-1249-A4F9-CB06EAA5228C}">
      <dgm:prSet/>
      <dgm:spPr/>
      <dgm:t>
        <a:bodyPr/>
        <a:lstStyle/>
        <a:p>
          <a:endParaRPr lang="en-US"/>
        </a:p>
      </dgm:t>
    </dgm:pt>
    <dgm:pt modelId="{52FFD31A-5D40-494F-B40A-80B504E89A4A}" type="pres">
      <dgm:prSet presAssocID="{87126BDE-8B01-084B-A484-C2A2EA0CC7F5}" presName="Name0" presStyleCnt="0">
        <dgm:presLayoutVars>
          <dgm:chMax val="3"/>
          <dgm:chPref val="1"/>
          <dgm:dir/>
          <dgm:animLvl val="lvl"/>
          <dgm:resizeHandles/>
        </dgm:presLayoutVars>
      </dgm:prSet>
      <dgm:spPr/>
      <dgm:t>
        <a:bodyPr/>
        <a:lstStyle/>
        <a:p>
          <a:endParaRPr lang="en-US"/>
        </a:p>
      </dgm:t>
    </dgm:pt>
    <dgm:pt modelId="{0F88375B-50EC-7D41-B9A0-5E8351D2B488}" type="pres">
      <dgm:prSet presAssocID="{87126BDE-8B01-084B-A484-C2A2EA0CC7F5}" presName="outerBox" presStyleCnt="0"/>
      <dgm:spPr/>
    </dgm:pt>
    <dgm:pt modelId="{45D7F70F-6434-4B48-BD5F-9E07395605E1}" type="pres">
      <dgm:prSet presAssocID="{87126BDE-8B01-084B-A484-C2A2EA0CC7F5}" presName="outerBoxParent" presStyleLbl="node1" presStyleIdx="0" presStyleCnt="3"/>
      <dgm:spPr/>
      <dgm:t>
        <a:bodyPr/>
        <a:lstStyle/>
        <a:p>
          <a:endParaRPr lang="en-US"/>
        </a:p>
      </dgm:t>
    </dgm:pt>
    <dgm:pt modelId="{A4349231-89CA-F24A-A6E8-9099D506AF92}" type="pres">
      <dgm:prSet presAssocID="{87126BDE-8B01-084B-A484-C2A2EA0CC7F5}" presName="outerBoxChildren" presStyleCnt="0"/>
      <dgm:spPr/>
    </dgm:pt>
    <dgm:pt modelId="{D2550C57-B1D7-8944-8E6C-D06FECD3EF59}" type="pres">
      <dgm:prSet presAssocID="{7FE9A42B-7910-7A4F-8A80-E95E748C9C6C}" presName="oChild" presStyleLbl="fgAcc1" presStyleIdx="0" presStyleCnt="6">
        <dgm:presLayoutVars>
          <dgm:bulletEnabled val="1"/>
        </dgm:presLayoutVars>
      </dgm:prSet>
      <dgm:spPr/>
      <dgm:t>
        <a:bodyPr/>
        <a:lstStyle/>
        <a:p>
          <a:endParaRPr lang="en-US"/>
        </a:p>
      </dgm:t>
    </dgm:pt>
    <dgm:pt modelId="{C88851A5-2195-2D43-965E-0D7AFA8919E9}" type="pres">
      <dgm:prSet presAssocID="{FF535485-697F-3143-A13F-D15079FCD54E}" presName="outerSibTrans" presStyleCnt="0"/>
      <dgm:spPr/>
    </dgm:pt>
    <dgm:pt modelId="{1FEB725E-E774-414C-9D8D-66C92D319FA3}" type="pres">
      <dgm:prSet presAssocID="{2CF0E827-022C-644D-9DF7-3B3F948A7FAC}" presName="oChild" presStyleLbl="fgAcc1" presStyleIdx="1" presStyleCnt="6">
        <dgm:presLayoutVars>
          <dgm:bulletEnabled val="1"/>
        </dgm:presLayoutVars>
      </dgm:prSet>
      <dgm:spPr/>
      <dgm:t>
        <a:bodyPr/>
        <a:lstStyle/>
        <a:p>
          <a:endParaRPr lang="en-US"/>
        </a:p>
      </dgm:t>
    </dgm:pt>
    <dgm:pt modelId="{76B7B871-5AF2-A240-B6FE-3897F7930D99}" type="pres">
      <dgm:prSet presAssocID="{85997C82-2510-C148-A9E4-A431A5EEC498}" presName="outerSibTrans" presStyleCnt="0"/>
      <dgm:spPr/>
    </dgm:pt>
    <dgm:pt modelId="{34E1EFD7-65A5-324E-800B-F2FE2F1C457F}" type="pres">
      <dgm:prSet presAssocID="{934317A4-677B-1549-A7C0-89F564A2D87A}" presName="oChild" presStyleLbl="fgAcc1" presStyleIdx="2" presStyleCnt="6">
        <dgm:presLayoutVars>
          <dgm:bulletEnabled val="1"/>
        </dgm:presLayoutVars>
      </dgm:prSet>
      <dgm:spPr/>
      <dgm:t>
        <a:bodyPr/>
        <a:lstStyle/>
        <a:p>
          <a:endParaRPr lang="en-US"/>
        </a:p>
      </dgm:t>
    </dgm:pt>
    <dgm:pt modelId="{039CF54B-9A93-0B42-BEC8-769389EFCB0C}" type="pres">
      <dgm:prSet presAssocID="{87126BDE-8B01-084B-A484-C2A2EA0CC7F5}" presName="middleBox" presStyleCnt="0"/>
      <dgm:spPr/>
    </dgm:pt>
    <dgm:pt modelId="{5300D304-19D3-5046-8EBB-EA5A05F34C20}" type="pres">
      <dgm:prSet presAssocID="{87126BDE-8B01-084B-A484-C2A2EA0CC7F5}" presName="middleBoxParent" presStyleLbl="node1" presStyleIdx="1" presStyleCnt="3"/>
      <dgm:spPr/>
      <dgm:t>
        <a:bodyPr/>
        <a:lstStyle/>
        <a:p>
          <a:endParaRPr lang="en-US"/>
        </a:p>
      </dgm:t>
    </dgm:pt>
    <dgm:pt modelId="{BDC6EB1D-4A63-6644-ADBE-94D72A250FD7}" type="pres">
      <dgm:prSet presAssocID="{87126BDE-8B01-084B-A484-C2A2EA0CC7F5}" presName="middleBoxChildren" presStyleCnt="0"/>
      <dgm:spPr/>
    </dgm:pt>
    <dgm:pt modelId="{0D5BC236-20C0-214A-AB4F-A72FBC0E2ADC}" type="pres">
      <dgm:prSet presAssocID="{F88823B0-CC71-FC49-946D-D78AC8391979}" presName="mChild" presStyleLbl="fgAcc1" presStyleIdx="3" presStyleCnt="6" custScaleY="61636">
        <dgm:presLayoutVars>
          <dgm:bulletEnabled val="1"/>
        </dgm:presLayoutVars>
      </dgm:prSet>
      <dgm:spPr/>
      <dgm:t>
        <a:bodyPr/>
        <a:lstStyle/>
        <a:p>
          <a:endParaRPr lang="en-US"/>
        </a:p>
      </dgm:t>
    </dgm:pt>
    <dgm:pt modelId="{FBAD73F8-970A-544B-904F-54DD39E09A82}" type="pres">
      <dgm:prSet presAssocID="{FCDAADDA-0A97-6947-AD5B-E291B1636750}" presName="middleSibTrans" presStyleCnt="0"/>
      <dgm:spPr/>
    </dgm:pt>
    <dgm:pt modelId="{BBFA5C1A-FF03-2D41-BC9B-632F25B19A12}" type="pres">
      <dgm:prSet presAssocID="{AF58FB9E-B3C6-4243-BAF4-6FB76880C17B}" presName="mChild" presStyleLbl="fgAcc1" presStyleIdx="4" presStyleCnt="6" custScaleY="61123">
        <dgm:presLayoutVars>
          <dgm:bulletEnabled val="1"/>
        </dgm:presLayoutVars>
      </dgm:prSet>
      <dgm:spPr/>
      <dgm:t>
        <a:bodyPr/>
        <a:lstStyle/>
        <a:p>
          <a:endParaRPr lang="en-US"/>
        </a:p>
      </dgm:t>
    </dgm:pt>
    <dgm:pt modelId="{63421233-EFC4-B248-9BC0-41DE924D6AD1}" type="pres">
      <dgm:prSet presAssocID="{87126BDE-8B01-084B-A484-C2A2EA0CC7F5}" presName="centerBox" presStyleCnt="0"/>
      <dgm:spPr/>
    </dgm:pt>
    <dgm:pt modelId="{9D264C30-7397-8B40-99F7-2FFB16047A0C}" type="pres">
      <dgm:prSet presAssocID="{87126BDE-8B01-084B-A484-C2A2EA0CC7F5}" presName="centerBoxParent" presStyleLbl="node1" presStyleIdx="2" presStyleCnt="3"/>
      <dgm:spPr/>
      <dgm:t>
        <a:bodyPr/>
        <a:lstStyle/>
        <a:p>
          <a:endParaRPr lang="en-US"/>
        </a:p>
      </dgm:t>
    </dgm:pt>
    <dgm:pt modelId="{2759AA58-C39C-FD46-BFBA-499B8D9FFF4E}" type="pres">
      <dgm:prSet presAssocID="{87126BDE-8B01-084B-A484-C2A2EA0CC7F5}" presName="centerBoxChildren" presStyleCnt="0"/>
      <dgm:spPr/>
    </dgm:pt>
    <dgm:pt modelId="{8978C6D3-4AC8-C84E-B60D-56AA6AB627F7}" type="pres">
      <dgm:prSet presAssocID="{9004CA14-A1B6-FB47-B2BE-995E48352A85}" presName="cChild" presStyleLbl="fgAcc1" presStyleIdx="5" presStyleCnt="6">
        <dgm:presLayoutVars>
          <dgm:bulletEnabled val="1"/>
        </dgm:presLayoutVars>
      </dgm:prSet>
      <dgm:spPr/>
      <dgm:t>
        <a:bodyPr/>
        <a:lstStyle/>
        <a:p>
          <a:endParaRPr lang="en-US"/>
        </a:p>
      </dgm:t>
    </dgm:pt>
  </dgm:ptLst>
  <dgm:cxnLst>
    <dgm:cxn modelId="{8F332546-1126-6844-8D0A-EEC85AC47975}" type="presOf" srcId="{934317A4-677B-1549-A7C0-89F564A2D87A}" destId="{34E1EFD7-65A5-324E-800B-F2FE2F1C457F}" srcOrd="0" destOrd="0" presId="urn:microsoft.com/office/officeart/2005/8/layout/target2"/>
    <dgm:cxn modelId="{BFD84EDD-5DF6-3F4F-A72C-F09123FA64E4}" type="presOf" srcId="{2BEC53B7-43D6-BC4A-BC42-AB330A0744C6}" destId="{5300D304-19D3-5046-8EBB-EA5A05F34C20}" srcOrd="0" destOrd="0" presId="urn:microsoft.com/office/officeart/2005/8/layout/target2"/>
    <dgm:cxn modelId="{6CD61D45-1D78-CF4E-A2C8-3AF0E5FAE303}" srcId="{87126BDE-8B01-084B-A484-C2A2EA0CC7F5}" destId="{28BDB225-D154-274C-B608-7F0E7F45CCEE}" srcOrd="0" destOrd="0" parTransId="{EF12343F-540A-A240-8A77-651EAC7AB58B}" sibTransId="{AEF78233-CE96-3D4D-955B-EC88F345F900}"/>
    <dgm:cxn modelId="{E5D7F2AC-847A-E045-8B52-7AE2AB185A3C}" srcId="{2BEC53B7-43D6-BC4A-BC42-AB330A0744C6}" destId="{F88823B0-CC71-FC49-946D-D78AC8391979}" srcOrd="0" destOrd="0" parTransId="{0237F89C-826A-544B-868C-B73D7EE66C7D}" sibTransId="{FCDAADDA-0A97-6947-AD5B-E291B1636750}"/>
    <dgm:cxn modelId="{812073F3-DA05-1D43-99A4-93E6B1B41490}" srcId="{87126BDE-8B01-084B-A484-C2A2EA0CC7F5}" destId="{AD5F2987-ED99-BF41-AA79-D5175B659D98}" srcOrd="2" destOrd="0" parTransId="{567E2051-8BB8-EA46-8623-EA96558FA7B7}" sibTransId="{3CCC0D1A-876A-584D-A6AD-AB54A29C3721}"/>
    <dgm:cxn modelId="{333D41B1-DE3D-A14A-8ED9-0A1118779323}" type="presOf" srcId="{7FE9A42B-7910-7A4F-8A80-E95E748C9C6C}" destId="{D2550C57-B1D7-8944-8E6C-D06FECD3EF59}" srcOrd="0" destOrd="0" presId="urn:microsoft.com/office/officeart/2005/8/layout/target2"/>
    <dgm:cxn modelId="{BB0DBECB-A54C-1B4B-9B53-AFEB8FA9CED7}" type="presOf" srcId="{28BDB225-D154-274C-B608-7F0E7F45CCEE}" destId="{45D7F70F-6434-4B48-BD5F-9E07395605E1}" srcOrd="0" destOrd="0" presId="urn:microsoft.com/office/officeart/2005/8/layout/target2"/>
    <dgm:cxn modelId="{300DDBB6-2E2B-444A-86EA-3816306121E1}" srcId="{28BDB225-D154-274C-B608-7F0E7F45CCEE}" destId="{2CF0E827-022C-644D-9DF7-3B3F948A7FAC}" srcOrd="1" destOrd="0" parTransId="{68B84C8C-58A1-5E43-A689-742B105AC6D6}" sibTransId="{85997C82-2510-C148-A9E4-A431A5EEC498}"/>
    <dgm:cxn modelId="{4C66F492-95E8-4C48-A484-95C47E0F58A1}" type="presOf" srcId="{AD5F2987-ED99-BF41-AA79-D5175B659D98}" destId="{9D264C30-7397-8B40-99F7-2FFB16047A0C}" srcOrd="0" destOrd="0" presId="urn:microsoft.com/office/officeart/2005/8/layout/target2"/>
    <dgm:cxn modelId="{C72BF34B-D512-1A4D-BBEC-85AA0AEA6E89}" type="presOf" srcId="{2CF0E827-022C-644D-9DF7-3B3F948A7FAC}" destId="{1FEB725E-E774-414C-9D8D-66C92D319FA3}" srcOrd="0" destOrd="0" presId="urn:microsoft.com/office/officeart/2005/8/layout/target2"/>
    <dgm:cxn modelId="{53F638F0-5A69-B24E-B6FF-6D095466945D}" type="presOf" srcId="{F88823B0-CC71-FC49-946D-D78AC8391979}" destId="{0D5BC236-20C0-214A-AB4F-A72FBC0E2ADC}" srcOrd="0" destOrd="0" presId="urn:microsoft.com/office/officeart/2005/8/layout/target2"/>
    <dgm:cxn modelId="{DDFF8CBD-BA5E-1344-BD97-25BE881B8AC0}" srcId="{87126BDE-8B01-084B-A484-C2A2EA0CC7F5}" destId="{2BEC53B7-43D6-BC4A-BC42-AB330A0744C6}" srcOrd="1" destOrd="0" parTransId="{B3A5C97A-E226-CE46-9122-799C1E488F78}" sibTransId="{AB774B86-FBC5-D547-AAF0-18513828E316}"/>
    <dgm:cxn modelId="{59BC8B83-6953-1249-A4F9-CB06EAA5228C}" srcId="{28BDB225-D154-274C-B608-7F0E7F45CCEE}" destId="{934317A4-677B-1549-A7C0-89F564A2D87A}" srcOrd="2" destOrd="0" parTransId="{9775A1E6-878B-9847-92B4-C955FE250A53}" sibTransId="{35DDBF97-C257-2E4F-8ADE-797C391ABB45}"/>
    <dgm:cxn modelId="{FCD6887E-91C8-354C-87A6-3C2D870E0182}" srcId="{AD5F2987-ED99-BF41-AA79-D5175B659D98}" destId="{9004CA14-A1B6-FB47-B2BE-995E48352A85}" srcOrd="0" destOrd="0" parTransId="{48DAB135-FD33-1F44-8117-B9C141F8DD36}" sibTransId="{15ADA2F9-10CC-C74F-9A8C-3FF22CED4840}"/>
    <dgm:cxn modelId="{E6B90BA2-0A69-BE4E-842E-B015072DB56D}" type="presOf" srcId="{9004CA14-A1B6-FB47-B2BE-995E48352A85}" destId="{8978C6D3-4AC8-C84E-B60D-56AA6AB627F7}" srcOrd="0" destOrd="0" presId="urn:microsoft.com/office/officeart/2005/8/layout/target2"/>
    <dgm:cxn modelId="{B1074309-90F1-F24F-989D-400F1076E64A}" type="presOf" srcId="{87126BDE-8B01-084B-A484-C2A2EA0CC7F5}" destId="{52FFD31A-5D40-494F-B40A-80B504E89A4A}" srcOrd="0" destOrd="0" presId="urn:microsoft.com/office/officeart/2005/8/layout/target2"/>
    <dgm:cxn modelId="{FBA8CC67-831B-874F-B4B8-E712276C13E4}" srcId="{2BEC53B7-43D6-BC4A-BC42-AB330A0744C6}" destId="{AF58FB9E-B3C6-4243-BAF4-6FB76880C17B}" srcOrd="1" destOrd="0" parTransId="{757E4ECE-9058-AA4D-B64A-15F55256D3DB}" sibTransId="{67CD11C1-B54E-1B4A-A5D4-233AE84DD00B}"/>
    <dgm:cxn modelId="{DD482C38-E49F-CA44-B95C-EE7293CE3238}" srcId="{28BDB225-D154-274C-B608-7F0E7F45CCEE}" destId="{7FE9A42B-7910-7A4F-8A80-E95E748C9C6C}" srcOrd="0" destOrd="0" parTransId="{FD0D1204-00F5-124F-BFDB-C781EF6ADD45}" sibTransId="{FF535485-697F-3143-A13F-D15079FCD54E}"/>
    <dgm:cxn modelId="{5CDE4D56-C8F9-254A-90EE-1E9ECE0AFC25}" type="presOf" srcId="{AF58FB9E-B3C6-4243-BAF4-6FB76880C17B}" destId="{BBFA5C1A-FF03-2D41-BC9B-632F25B19A12}" srcOrd="0" destOrd="0" presId="urn:microsoft.com/office/officeart/2005/8/layout/target2"/>
    <dgm:cxn modelId="{0FF333AE-B38A-984C-9FDF-196BD332B341}" type="presParOf" srcId="{52FFD31A-5D40-494F-B40A-80B504E89A4A}" destId="{0F88375B-50EC-7D41-B9A0-5E8351D2B488}" srcOrd="0" destOrd="0" presId="urn:microsoft.com/office/officeart/2005/8/layout/target2"/>
    <dgm:cxn modelId="{07DEFDB3-19F4-8244-A3C2-4730F008BD9E}" type="presParOf" srcId="{0F88375B-50EC-7D41-B9A0-5E8351D2B488}" destId="{45D7F70F-6434-4B48-BD5F-9E07395605E1}" srcOrd="0" destOrd="0" presId="urn:microsoft.com/office/officeart/2005/8/layout/target2"/>
    <dgm:cxn modelId="{6EF4EA35-AA95-7241-85DE-82236836417E}" type="presParOf" srcId="{0F88375B-50EC-7D41-B9A0-5E8351D2B488}" destId="{A4349231-89CA-F24A-A6E8-9099D506AF92}" srcOrd="1" destOrd="0" presId="urn:microsoft.com/office/officeart/2005/8/layout/target2"/>
    <dgm:cxn modelId="{5639FC3B-C923-D846-8787-DB5326545762}" type="presParOf" srcId="{A4349231-89CA-F24A-A6E8-9099D506AF92}" destId="{D2550C57-B1D7-8944-8E6C-D06FECD3EF59}" srcOrd="0" destOrd="0" presId="urn:microsoft.com/office/officeart/2005/8/layout/target2"/>
    <dgm:cxn modelId="{F662D4D2-CFA2-1F48-9C59-3C7BA6616D41}" type="presParOf" srcId="{A4349231-89CA-F24A-A6E8-9099D506AF92}" destId="{C88851A5-2195-2D43-965E-0D7AFA8919E9}" srcOrd="1" destOrd="0" presId="urn:microsoft.com/office/officeart/2005/8/layout/target2"/>
    <dgm:cxn modelId="{0580D319-B9DB-B045-AEB4-16A1EE5C8697}" type="presParOf" srcId="{A4349231-89CA-F24A-A6E8-9099D506AF92}" destId="{1FEB725E-E774-414C-9D8D-66C92D319FA3}" srcOrd="2" destOrd="0" presId="urn:microsoft.com/office/officeart/2005/8/layout/target2"/>
    <dgm:cxn modelId="{3AB26C46-16F6-A64B-86E8-44F83F563C1D}" type="presParOf" srcId="{A4349231-89CA-F24A-A6E8-9099D506AF92}" destId="{76B7B871-5AF2-A240-B6FE-3897F7930D99}" srcOrd="3" destOrd="0" presId="urn:microsoft.com/office/officeart/2005/8/layout/target2"/>
    <dgm:cxn modelId="{2CC1F7FC-E549-C94C-96B5-E415ACD4A218}" type="presParOf" srcId="{A4349231-89CA-F24A-A6E8-9099D506AF92}" destId="{34E1EFD7-65A5-324E-800B-F2FE2F1C457F}" srcOrd="4" destOrd="0" presId="urn:microsoft.com/office/officeart/2005/8/layout/target2"/>
    <dgm:cxn modelId="{6C323E4E-652F-C846-B6BA-51D5C414700D}" type="presParOf" srcId="{52FFD31A-5D40-494F-B40A-80B504E89A4A}" destId="{039CF54B-9A93-0B42-BEC8-769389EFCB0C}" srcOrd="1" destOrd="0" presId="urn:microsoft.com/office/officeart/2005/8/layout/target2"/>
    <dgm:cxn modelId="{95846A09-0E26-A84B-81CA-1D001938DD14}" type="presParOf" srcId="{039CF54B-9A93-0B42-BEC8-769389EFCB0C}" destId="{5300D304-19D3-5046-8EBB-EA5A05F34C20}" srcOrd="0" destOrd="0" presId="urn:microsoft.com/office/officeart/2005/8/layout/target2"/>
    <dgm:cxn modelId="{4F013759-57F1-8844-89B3-A596A30915BA}" type="presParOf" srcId="{039CF54B-9A93-0B42-BEC8-769389EFCB0C}" destId="{BDC6EB1D-4A63-6644-ADBE-94D72A250FD7}" srcOrd="1" destOrd="0" presId="urn:microsoft.com/office/officeart/2005/8/layout/target2"/>
    <dgm:cxn modelId="{8C58DB15-40EF-6A49-B3C5-1E046E923808}" type="presParOf" srcId="{BDC6EB1D-4A63-6644-ADBE-94D72A250FD7}" destId="{0D5BC236-20C0-214A-AB4F-A72FBC0E2ADC}" srcOrd="0" destOrd="0" presId="urn:microsoft.com/office/officeart/2005/8/layout/target2"/>
    <dgm:cxn modelId="{275AAB52-D268-8B45-BE05-BB160EAF4098}" type="presParOf" srcId="{BDC6EB1D-4A63-6644-ADBE-94D72A250FD7}" destId="{FBAD73F8-970A-544B-904F-54DD39E09A82}" srcOrd="1" destOrd="0" presId="urn:microsoft.com/office/officeart/2005/8/layout/target2"/>
    <dgm:cxn modelId="{624BDD6C-2151-4F4E-9332-D49650648C5B}" type="presParOf" srcId="{BDC6EB1D-4A63-6644-ADBE-94D72A250FD7}" destId="{BBFA5C1A-FF03-2D41-BC9B-632F25B19A12}" srcOrd="2" destOrd="0" presId="urn:microsoft.com/office/officeart/2005/8/layout/target2"/>
    <dgm:cxn modelId="{639896E1-BF92-CA48-91D2-9635F5724347}" type="presParOf" srcId="{52FFD31A-5D40-494F-B40A-80B504E89A4A}" destId="{63421233-EFC4-B248-9BC0-41DE924D6AD1}" srcOrd="2" destOrd="0" presId="urn:microsoft.com/office/officeart/2005/8/layout/target2"/>
    <dgm:cxn modelId="{7B848D7D-9298-1849-A8F3-94807863E8CA}" type="presParOf" srcId="{63421233-EFC4-B248-9BC0-41DE924D6AD1}" destId="{9D264C30-7397-8B40-99F7-2FFB16047A0C}" srcOrd="0" destOrd="0" presId="urn:microsoft.com/office/officeart/2005/8/layout/target2"/>
    <dgm:cxn modelId="{5FEF1304-410A-A443-97F9-71C8CCBDAACC}" type="presParOf" srcId="{63421233-EFC4-B248-9BC0-41DE924D6AD1}" destId="{2759AA58-C39C-FD46-BFBA-499B8D9FFF4E}" srcOrd="1" destOrd="0" presId="urn:microsoft.com/office/officeart/2005/8/layout/target2"/>
    <dgm:cxn modelId="{013BF9FF-CE6F-5C45-887E-3E92D1254A9E}" type="presParOf" srcId="{2759AA58-C39C-FD46-BFBA-499B8D9FFF4E}" destId="{8978C6D3-4AC8-C84E-B60D-56AA6AB627F7}" srcOrd="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EF5645-3C80-4B40-AE58-93D44FDF5E60}">
      <dsp:nvSpPr>
        <dsp:cNvPr id="0" name=""/>
        <dsp:cNvSpPr/>
      </dsp:nvSpPr>
      <dsp:spPr>
        <a:xfrm rot="5400000">
          <a:off x="290658" y="1384660"/>
          <a:ext cx="1095374" cy="1247045"/>
        </a:xfrm>
        <a:prstGeom prst="bentUpArrow">
          <a:avLst>
            <a:gd name="adj1" fmla="val 32840"/>
            <a:gd name="adj2" fmla="val 25000"/>
            <a:gd name="adj3" fmla="val 35780"/>
          </a:avLst>
        </a:prstGeom>
        <a:solidFill>
          <a:schemeClr val="accent5">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10B9A06-0F6E-4042-83AE-ECCD1131EE89}">
      <dsp:nvSpPr>
        <dsp:cNvPr id="0" name=""/>
        <dsp:cNvSpPr/>
      </dsp:nvSpPr>
      <dsp:spPr>
        <a:xfrm>
          <a:off x="451" y="170415"/>
          <a:ext cx="1843966" cy="1290716"/>
        </a:xfrm>
        <a:prstGeom prst="roundRect">
          <a:avLst>
            <a:gd name="adj" fmla="val 1667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Conceptual Models</a:t>
          </a:r>
          <a:endParaRPr lang="en-US" sz="2300" kern="1200" dirty="0"/>
        </a:p>
      </dsp:txBody>
      <dsp:txXfrm>
        <a:off x="63470" y="233434"/>
        <a:ext cx="1717928" cy="1164678"/>
      </dsp:txXfrm>
    </dsp:sp>
    <dsp:sp modelId="{31C79DC2-2726-D241-8415-3F97E1201E54}">
      <dsp:nvSpPr>
        <dsp:cNvPr id="0" name=""/>
        <dsp:cNvSpPr/>
      </dsp:nvSpPr>
      <dsp:spPr>
        <a:xfrm>
          <a:off x="1839924" y="293514"/>
          <a:ext cx="1566300" cy="1043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ISO 11179</a:t>
          </a:r>
          <a:endParaRPr lang="en-US" sz="1400" kern="1200" dirty="0"/>
        </a:p>
        <a:p>
          <a:pPr marL="114300" lvl="1" indent="-114300" algn="l" defTabSz="622300">
            <a:lnSpc>
              <a:spcPct val="90000"/>
            </a:lnSpc>
            <a:spcBef>
              <a:spcPct val="0"/>
            </a:spcBef>
            <a:spcAft>
              <a:spcPct val="15000"/>
            </a:spcAft>
            <a:buChar char="••"/>
          </a:pPr>
          <a:r>
            <a:rPr lang="en-US" sz="1400" kern="1200" dirty="0" smtClean="0"/>
            <a:t>Context Modeling</a:t>
          </a:r>
          <a:endParaRPr lang="en-US" sz="1400" kern="1200" dirty="0"/>
        </a:p>
        <a:p>
          <a:pPr marL="114300" lvl="1" indent="-114300" algn="l" defTabSz="622300">
            <a:lnSpc>
              <a:spcPct val="90000"/>
            </a:lnSpc>
            <a:spcBef>
              <a:spcPct val="0"/>
            </a:spcBef>
            <a:spcAft>
              <a:spcPct val="15000"/>
            </a:spcAft>
            <a:buChar char="••"/>
          </a:pPr>
          <a:r>
            <a:rPr lang="en-US" sz="1400" kern="1200" dirty="0" smtClean="0"/>
            <a:t>nCubes</a:t>
          </a:r>
          <a:endParaRPr lang="en-US" sz="1400" kern="1200" dirty="0"/>
        </a:p>
      </dsp:txBody>
      <dsp:txXfrm>
        <a:off x="1839924" y="293514"/>
        <a:ext cx="1566300" cy="1043214"/>
      </dsp:txXfrm>
    </dsp:sp>
    <dsp:sp modelId="{DC206468-261E-1442-9F7C-B6AC7328BC04}">
      <dsp:nvSpPr>
        <dsp:cNvPr id="0" name=""/>
        <dsp:cNvSpPr/>
      </dsp:nvSpPr>
      <dsp:spPr>
        <a:xfrm rot="5400000">
          <a:off x="1873545" y="2834561"/>
          <a:ext cx="1095374" cy="1247045"/>
        </a:xfrm>
        <a:prstGeom prst="bentUpArrow">
          <a:avLst>
            <a:gd name="adj1" fmla="val 32840"/>
            <a:gd name="adj2" fmla="val 25000"/>
            <a:gd name="adj3" fmla="val 35780"/>
          </a:avLst>
        </a:prstGeom>
        <a:solidFill>
          <a:schemeClr val="accent5">
            <a:tint val="50000"/>
            <a:hueOff val="-3672177"/>
            <a:satOff val="-7688"/>
            <a:lumOff val="5282"/>
            <a:alphaOff val="0"/>
          </a:schemeClr>
        </a:solidFill>
        <a:ln>
          <a:noFill/>
        </a:ln>
        <a:effectLst/>
      </dsp:spPr>
      <dsp:style>
        <a:lnRef idx="0">
          <a:scrgbClr r="0" g="0" b="0"/>
        </a:lnRef>
        <a:fillRef idx="1">
          <a:scrgbClr r="0" g="0" b="0"/>
        </a:fillRef>
        <a:effectRef idx="2">
          <a:scrgbClr r="0" g="0" b="0"/>
        </a:effectRef>
        <a:fontRef idx="minor"/>
      </dsp:style>
    </dsp:sp>
    <dsp:sp modelId="{AC53F41B-6DC8-7547-92FF-04936E479CCE}">
      <dsp:nvSpPr>
        <dsp:cNvPr id="0" name=""/>
        <dsp:cNvSpPr/>
      </dsp:nvSpPr>
      <dsp:spPr>
        <a:xfrm>
          <a:off x="1583337" y="1620316"/>
          <a:ext cx="1843966" cy="1290716"/>
        </a:xfrm>
        <a:prstGeom prst="roundRect">
          <a:avLst>
            <a:gd name="adj" fmla="val 16670"/>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Logical Model</a:t>
          </a:r>
          <a:endParaRPr lang="en-US" sz="2300" kern="1200" dirty="0"/>
        </a:p>
      </dsp:txBody>
      <dsp:txXfrm>
        <a:off x="1646356" y="1683335"/>
        <a:ext cx="1717928" cy="1164678"/>
      </dsp:txXfrm>
    </dsp:sp>
    <dsp:sp modelId="{594F5A0C-FA09-DC49-9E12-95F1AE47024A}">
      <dsp:nvSpPr>
        <dsp:cNvPr id="0" name=""/>
        <dsp:cNvSpPr/>
      </dsp:nvSpPr>
      <dsp:spPr>
        <a:xfrm>
          <a:off x="3423427" y="1743415"/>
          <a:ext cx="2111709" cy="1043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DDI Interoperability Layer</a:t>
          </a:r>
          <a:endParaRPr lang="en-US" sz="1400" kern="1200" dirty="0"/>
        </a:p>
        <a:p>
          <a:pPr marL="114300" lvl="1" indent="-114300" algn="l" defTabSz="622300">
            <a:lnSpc>
              <a:spcPct val="90000"/>
            </a:lnSpc>
            <a:spcBef>
              <a:spcPct val="0"/>
            </a:spcBef>
            <a:spcAft>
              <a:spcPct val="15000"/>
            </a:spcAft>
            <a:buChar char="••"/>
          </a:pPr>
          <a:r>
            <a:rPr lang="en-US" sz="1400" kern="1200" dirty="0" smtClean="0"/>
            <a:t>Maps FHIR with Other Architectures</a:t>
          </a:r>
          <a:endParaRPr lang="en-US" sz="1400" kern="1200" dirty="0"/>
        </a:p>
        <a:p>
          <a:pPr marL="114300" lvl="1" indent="-114300" algn="l" defTabSz="622300">
            <a:lnSpc>
              <a:spcPct val="90000"/>
            </a:lnSpc>
            <a:spcBef>
              <a:spcPct val="0"/>
            </a:spcBef>
            <a:spcAft>
              <a:spcPct val="15000"/>
            </a:spcAft>
            <a:buChar char="••"/>
          </a:pPr>
          <a:r>
            <a:rPr lang="en-US" sz="1400" kern="1200" dirty="0" smtClean="0"/>
            <a:t>Specifies lossless transformation pathways</a:t>
          </a:r>
          <a:endParaRPr lang="en-US" sz="1400" kern="1200" dirty="0"/>
        </a:p>
      </dsp:txBody>
      <dsp:txXfrm>
        <a:off x="3423427" y="1743415"/>
        <a:ext cx="2111709" cy="1043214"/>
      </dsp:txXfrm>
    </dsp:sp>
    <dsp:sp modelId="{13F3DDF0-6B06-CD42-B8AC-D6ED1CD3553C}">
      <dsp:nvSpPr>
        <dsp:cNvPr id="0" name=""/>
        <dsp:cNvSpPr/>
      </dsp:nvSpPr>
      <dsp:spPr>
        <a:xfrm rot="5400000">
          <a:off x="3456431" y="4284461"/>
          <a:ext cx="1095374" cy="1247045"/>
        </a:xfrm>
        <a:prstGeom prst="bentUpArrow">
          <a:avLst>
            <a:gd name="adj1" fmla="val 32840"/>
            <a:gd name="adj2" fmla="val 25000"/>
            <a:gd name="adj3" fmla="val 35780"/>
          </a:avLst>
        </a:prstGeom>
        <a:solidFill>
          <a:schemeClr val="accent5">
            <a:tint val="50000"/>
            <a:hueOff val="-7344353"/>
            <a:satOff val="-15375"/>
            <a:lumOff val="10564"/>
            <a:alphaOff val="0"/>
          </a:schemeClr>
        </a:solidFill>
        <a:ln>
          <a:noFill/>
        </a:ln>
        <a:effectLst/>
      </dsp:spPr>
      <dsp:style>
        <a:lnRef idx="0">
          <a:scrgbClr r="0" g="0" b="0"/>
        </a:lnRef>
        <a:fillRef idx="1">
          <a:scrgbClr r="0" g="0" b="0"/>
        </a:fillRef>
        <a:effectRef idx="2">
          <a:scrgbClr r="0" g="0" b="0"/>
        </a:effectRef>
        <a:fontRef idx="minor"/>
      </dsp:style>
    </dsp:sp>
    <dsp:sp modelId="{D7A0B56C-691A-5949-8A53-6FE872BA48F8}">
      <dsp:nvSpPr>
        <dsp:cNvPr id="0" name=""/>
        <dsp:cNvSpPr/>
      </dsp:nvSpPr>
      <dsp:spPr>
        <a:xfrm>
          <a:off x="3166223" y="3070217"/>
          <a:ext cx="1843966" cy="1290716"/>
        </a:xfrm>
        <a:prstGeom prst="roundRect">
          <a:avLst>
            <a:gd name="adj" fmla="val 16670"/>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Domain Specific Model</a:t>
          </a:r>
          <a:endParaRPr lang="en-US" sz="2300" kern="1200" dirty="0"/>
        </a:p>
      </dsp:txBody>
      <dsp:txXfrm>
        <a:off x="3229242" y="3133236"/>
        <a:ext cx="1717928" cy="1164678"/>
      </dsp:txXfrm>
    </dsp:sp>
    <dsp:sp modelId="{0A13AA11-EBB5-884B-9A08-388D3A2A49B9}">
      <dsp:nvSpPr>
        <dsp:cNvPr id="0" name=""/>
        <dsp:cNvSpPr/>
      </dsp:nvSpPr>
      <dsp:spPr>
        <a:xfrm>
          <a:off x="4998656" y="3320504"/>
          <a:ext cx="1830368" cy="1043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ts val="300"/>
            </a:spcAft>
            <a:buChar char="••"/>
          </a:pPr>
          <a:r>
            <a:rPr lang="en-US" sz="1400" kern="1200" dirty="0" smtClean="0"/>
            <a:t>Current FHIR</a:t>
          </a:r>
          <a:endParaRPr lang="en-US" sz="1400" kern="1200" dirty="0"/>
        </a:p>
        <a:p>
          <a:pPr marL="114300" lvl="1" indent="-114300" algn="l" defTabSz="622300">
            <a:lnSpc>
              <a:spcPct val="90000"/>
            </a:lnSpc>
            <a:spcBef>
              <a:spcPct val="0"/>
            </a:spcBef>
            <a:spcAft>
              <a:spcPct val="15000"/>
            </a:spcAft>
            <a:buChar char="••"/>
          </a:pPr>
          <a:r>
            <a:rPr lang="en-US" sz="1400" kern="1200" dirty="0" smtClean="0"/>
            <a:t>FHIR Extensions in Support </a:t>
          </a:r>
          <a:r>
            <a:rPr lang="en-US" sz="1400" b="1" kern="1200" dirty="0" smtClean="0"/>
            <a:t>of </a:t>
          </a:r>
          <a:r>
            <a:rPr lang="en-US" sz="1400" b="1" kern="1200" dirty="0" smtClean="0">
              <a:hlinkClick xmlns:r="http://schemas.openxmlformats.org/officeDocument/2006/relationships" r:id="rId1"/>
            </a:rPr>
            <a:t>Sync for Science</a:t>
          </a:r>
          <a:r>
            <a:rPr lang="en-US" sz="1400" b="1" kern="1200" dirty="0" smtClean="0"/>
            <a:t> </a:t>
          </a:r>
          <a:r>
            <a:rPr lang="en-US" sz="1400" kern="1200" dirty="0" smtClean="0"/>
            <a:t>(S4S) and the </a:t>
          </a:r>
          <a:r>
            <a:rPr lang="en-US" sz="1400" b="1" kern="1200" dirty="0" smtClean="0">
              <a:hlinkClick xmlns:r="http://schemas.openxmlformats.org/officeDocument/2006/relationships" r:id="rId2"/>
            </a:rPr>
            <a:t>PMI Cohort Program</a:t>
          </a:r>
          <a:endParaRPr lang="en-US" sz="1400" b="1" kern="1200" dirty="0"/>
        </a:p>
        <a:p>
          <a:pPr marL="114300" lvl="1" indent="-114300" algn="l" defTabSz="622300">
            <a:lnSpc>
              <a:spcPct val="90000"/>
            </a:lnSpc>
            <a:spcBef>
              <a:spcPct val="0"/>
            </a:spcBef>
            <a:spcAft>
              <a:spcPct val="15000"/>
            </a:spcAft>
            <a:buChar char="••"/>
          </a:pPr>
          <a:endParaRPr lang="en-US" sz="1400" kern="1200" dirty="0"/>
        </a:p>
      </dsp:txBody>
      <dsp:txXfrm>
        <a:off x="4998656" y="3320504"/>
        <a:ext cx="1830368" cy="1043214"/>
      </dsp:txXfrm>
    </dsp:sp>
    <dsp:sp modelId="{499EA218-FC9C-4F4F-AFBE-7720DE4719FA}">
      <dsp:nvSpPr>
        <dsp:cNvPr id="0" name=""/>
        <dsp:cNvSpPr/>
      </dsp:nvSpPr>
      <dsp:spPr>
        <a:xfrm>
          <a:off x="4749109" y="4520117"/>
          <a:ext cx="1843966" cy="1290716"/>
        </a:xfrm>
        <a:prstGeom prst="roundRect">
          <a:avLst>
            <a:gd name="adj" fmla="val 1667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Platform Specific Models</a:t>
          </a:r>
          <a:endParaRPr lang="en-US" sz="2300" kern="1200" dirty="0"/>
        </a:p>
      </dsp:txBody>
      <dsp:txXfrm>
        <a:off x="4812128" y="4583136"/>
        <a:ext cx="1717928" cy="1164678"/>
      </dsp:txXfrm>
    </dsp:sp>
    <dsp:sp modelId="{904CF2B8-7FD9-A447-910C-DE1E8A0DC9BB}">
      <dsp:nvSpPr>
        <dsp:cNvPr id="0" name=""/>
        <dsp:cNvSpPr/>
      </dsp:nvSpPr>
      <dsp:spPr>
        <a:xfrm>
          <a:off x="6621308" y="4595823"/>
          <a:ext cx="1285562" cy="113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smtClean="0">
              <a:hlinkClick xmlns:r="http://schemas.openxmlformats.org/officeDocument/2006/relationships" r:id="rId3"/>
            </a:rPr>
            <a:t>CQM Computing</a:t>
          </a:r>
          <a:endParaRPr lang="en-US" sz="1400" b="1" kern="1200" dirty="0"/>
        </a:p>
        <a:p>
          <a:pPr marL="114300" lvl="1" indent="-114300" algn="l" defTabSz="622300">
            <a:lnSpc>
              <a:spcPct val="90000"/>
            </a:lnSpc>
            <a:spcBef>
              <a:spcPct val="0"/>
            </a:spcBef>
            <a:spcAft>
              <a:spcPct val="15000"/>
            </a:spcAft>
            <a:buChar char="••"/>
          </a:pPr>
          <a:r>
            <a:rPr lang="en-US" sz="1400" kern="1200" dirty="0" smtClean="0"/>
            <a:t>i2b2</a:t>
          </a:r>
          <a:endParaRPr lang="en-US" sz="1400" kern="1200" dirty="0"/>
        </a:p>
        <a:p>
          <a:pPr marL="114300" lvl="1" indent="-114300" algn="l" defTabSz="622300">
            <a:lnSpc>
              <a:spcPct val="90000"/>
            </a:lnSpc>
            <a:spcBef>
              <a:spcPct val="0"/>
            </a:spcBef>
            <a:spcAft>
              <a:spcPct val="15000"/>
            </a:spcAft>
            <a:buChar char="••"/>
          </a:pPr>
          <a:r>
            <a:rPr lang="en-US" sz="1400" b="1" kern="1200" dirty="0" smtClean="0">
              <a:hlinkClick xmlns:r="http://schemas.openxmlformats.org/officeDocument/2006/relationships" r:id="rId4"/>
            </a:rPr>
            <a:t>PCORnet</a:t>
          </a:r>
          <a:endParaRPr lang="en-US" sz="1400" b="1" kern="1200" dirty="0"/>
        </a:p>
        <a:p>
          <a:pPr marL="114300" lvl="1" indent="-114300" algn="l" defTabSz="622300">
            <a:lnSpc>
              <a:spcPct val="90000"/>
            </a:lnSpc>
            <a:spcBef>
              <a:spcPct val="0"/>
            </a:spcBef>
            <a:spcAft>
              <a:spcPct val="15000"/>
            </a:spcAft>
            <a:buChar char="••"/>
          </a:pPr>
          <a:r>
            <a:rPr lang="en-US" sz="1400" b="1" kern="1200" dirty="0" smtClean="0">
              <a:hlinkClick xmlns:r="http://schemas.openxmlformats.org/officeDocument/2006/relationships" r:id="rId5"/>
            </a:rPr>
            <a:t>HSPC App Store</a:t>
          </a:r>
          <a:endParaRPr lang="en-US" sz="1400" b="1" kern="1200" dirty="0"/>
        </a:p>
      </dsp:txBody>
      <dsp:txXfrm>
        <a:off x="6621308" y="4595823"/>
        <a:ext cx="1285562" cy="1138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00ED1-DB81-9C4D-AEEE-59A9E37E5B36}">
      <dsp:nvSpPr>
        <dsp:cNvPr id="0" name=""/>
        <dsp:cNvSpPr/>
      </dsp:nvSpPr>
      <dsp:spPr>
        <a:xfrm rot="16200000">
          <a:off x="-1751670" y="2737986"/>
          <a:ext cx="4145136" cy="505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648" bIns="0" numCol="1" spcCol="1270" anchor="t" anchorCtr="0">
          <a:noAutofit/>
        </a:bodyPr>
        <a:lstStyle/>
        <a:p>
          <a:pPr lvl="0" algn="r" defTabSz="1600200">
            <a:lnSpc>
              <a:spcPct val="90000"/>
            </a:lnSpc>
            <a:spcBef>
              <a:spcPct val="0"/>
            </a:spcBef>
            <a:spcAft>
              <a:spcPct val="35000"/>
            </a:spcAft>
          </a:pPr>
          <a:r>
            <a:rPr lang="en-US" sz="3600" kern="1200" dirty="0" smtClean="0"/>
            <a:t>DDI</a:t>
          </a:r>
          <a:endParaRPr lang="en-US" sz="3600" kern="1200" dirty="0"/>
        </a:p>
      </dsp:txBody>
      <dsp:txXfrm>
        <a:off x="-1751670" y="2737986"/>
        <a:ext cx="4145136" cy="505301"/>
      </dsp:txXfrm>
    </dsp:sp>
    <dsp:sp modelId="{CF78EA03-0961-1E4D-A356-1146A93C8C10}">
      <dsp:nvSpPr>
        <dsp:cNvPr id="0" name=""/>
        <dsp:cNvSpPr/>
      </dsp:nvSpPr>
      <dsp:spPr>
        <a:xfrm>
          <a:off x="573547" y="918069"/>
          <a:ext cx="2516935" cy="414513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445648" rIns="120904" bIns="120904"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DDI is a mature and well-adopted metadata standard in social science statistics in use by Feds</a:t>
          </a:r>
          <a:endParaRPr lang="en-US" sz="1300" kern="1200" dirty="0"/>
        </a:p>
        <a:p>
          <a:pPr marL="114300" lvl="1" indent="-114300" algn="l" defTabSz="577850">
            <a:lnSpc>
              <a:spcPct val="90000"/>
            </a:lnSpc>
            <a:spcBef>
              <a:spcPct val="0"/>
            </a:spcBef>
            <a:spcAft>
              <a:spcPct val="15000"/>
            </a:spcAft>
            <a:buChar char="••"/>
          </a:pPr>
          <a:r>
            <a:rPr lang="en-US" sz="1300" kern="1200" dirty="0" smtClean="0"/>
            <a:t>It is arguably more mature than other standards and in this capacity it is being used more and more as a standards broker
Increasingly as whole-person health and </a:t>
          </a:r>
          <a:r>
            <a:rPr lang="en-US" sz="1300" b="1" kern="1200" dirty="0" smtClean="0">
              <a:hlinkClick xmlns:r="http://schemas.openxmlformats.org/officeDocument/2006/relationships" r:id="rId1"/>
            </a:rPr>
            <a:t>PROs</a:t>
          </a:r>
          <a:r>
            <a:rPr lang="en-US" sz="1300" b="1" kern="1200" dirty="0" smtClean="0"/>
            <a:t> </a:t>
          </a:r>
          <a:r>
            <a:rPr lang="en-US" sz="1300" kern="1200" dirty="0" smtClean="0"/>
            <a:t>come to the forefront of health, the intersection of health data with national statistics is relevant for payers and long-term stakeholders interested in population-level demographic shifts as well as social determinants of health (SSI, CMS)</a:t>
          </a:r>
          <a:endParaRPr lang="en-US" sz="1300" kern="1200" dirty="0"/>
        </a:p>
      </dsp:txBody>
      <dsp:txXfrm>
        <a:off x="573547" y="918069"/>
        <a:ext cx="2516935" cy="4145136"/>
      </dsp:txXfrm>
    </dsp:sp>
    <dsp:sp modelId="{2D9EA129-913D-2E44-9562-35A7C53A8A28}">
      <dsp:nvSpPr>
        <dsp:cNvPr id="0" name=""/>
        <dsp:cNvSpPr/>
      </dsp:nvSpPr>
      <dsp:spPr>
        <a:xfrm>
          <a:off x="68246" y="251071"/>
          <a:ext cx="1010602" cy="1010602"/>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36" t="9283" r="236" b="9283"/>
          </a:stretch>
        </a:blipFill>
        <a:ln>
          <a:noFill/>
        </a:ln>
        <a:effectLst/>
      </dsp:spPr>
      <dsp:style>
        <a:lnRef idx="0">
          <a:scrgbClr r="0" g="0" b="0"/>
        </a:lnRef>
        <a:fillRef idx="1">
          <a:scrgbClr r="0" g="0" b="0"/>
        </a:fillRef>
        <a:effectRef idx="2">
          <a:scrgbClr r="0" g="0" b="0"/>
        </a:effectRef>
        <a:fontRef idx="minor"/>
      </dsp:style>
    </dsp:sp>
    <dsp:sp modelId="{654CDB63-4DF3-4144-B7B9-E44112B616CC}">
      <dsp:nvSpPr>
        <dsp:cNvPr id="0" name=""/>
        <dsp:cNvSpPr/>
      </dsp:nvSpPr>
      <dsp:spPr>
        <a:xfrm rot="16200000">
          <a:off x="1926764" y="2737986"/>
          <a:ext cx="4145136" cy="505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648" bIns="0" numCol="1" spcCol="1270" anchor="t" anchorCtr="0">
          <a:noAutofit/>
        </a:bodyPr>
        <a:lstStyle/>
        <a:p>
          <a:pPr lvl="0" algn="r" defTabSz="1600200">
            <a:lnSpc>
              <a:spcPct val="90000"/>
            </a:lnSpc>
            <a:spcBef>
              <a:spcPct val="0"/>
            </a:spcBef>
            <a:spcAft>
              <a:spcPct val="35000"/>
            </a:spcAft>
          </a:pPr>
          <a:r>
            <a:rPr lang="en-US" sz="3600" kern="1200" dirty="0" smtClean="0"/>
            <a:t>Scripps and PMI</a:t>
          </a:r>
          <a:endParaRPr lang="en-US" sz="3600" kern="1200" dirty="0"/>
        </a:p>
      </dsp:txBody>
      <dsp:txXfrm>
        <a:off x="1926764" y="2737986"/>
        <a:ext cx="4145136" cy="505301"/>
      </dsp:txXfrm>
    </dsp:sp>
    <dsp:sp modelId="{41BD80BF-09DF-674B-A930-902725C2A7CC}">
      <dsp:nvSpPr>
        <dsp:cNvPr id="0" name=""/>
        <dsp:cNvSpPr/>
      </dsp:nvSpPr>
      <dsp:spPr>
        <a:xfrm>
          <a:off x="4251982" y="918069"/>
          <a:ext cx="2516935" cy="4145136"/>
        </a:xfrm>
        <a:prstGeom prst="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445648"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During recruitment, does </a:t>
          </a:r>
          <a:r>
            <a:rPr lang="en-US" sz="1400" b="1" kern="1200" dirty="0" smtClean="0">
              <a:hlinkClick xmlns:r="http://schemas.openxmlformats.org/officeDocument/2006/relationships" r:id="rId3"/>
            </a:rPr>
            <a:t>Scripps</a:t>
          </a:r>
          <a:r>
            <a:rPr lang="en-US" sz="1300" b="1" kern="1200" dirty="0" smtClean="0"/>
            <a:t> </a:t>
          </a:r>
          <a:r>
            <a:rPr lang="en-US" sz="1300" kern="1200" dirty="0" smtClean="0"/>
            <a:t>need to “think data”?</a:t>
          </a:r>
          <a:endParaRPr lang="en-US" sz="1300" kern="1200" dirty="0"/>
        </a:p>
        <a:p>
          <a:pPr marL="114300" lvl="1" indent="-114300" algn="l" defTabSz="577850">
            <a:lnSpc>
              <a:spcPct val="90000"/>
            </a:lnSpc>
            <a:spcBef>
              <a:spcPct val="0"/>
            </a:spcBef>
            <a:spcAft>
              <a:spcPct val="15000"/>
            </a:spcAft>
            <a:buChar char="••"/>
          </a:pPr>
          <a:r>
            <a:rPr lang="en-US" sz="1300" kern="1200" dirty="0" smtClean="0"/>
            <a:t>Might we work with Eric and Daniella to develop a </a:t>
          </a:r>
          <a:r>
            <a:rPr lang="en-US" sz="1300" b="1" i="1" kern="1200" dirty="0" smtClean="0"/>
            <a:t>FHIR task </a:t>
          </a:r>
          <a:r>
            <a:rPr lang="en-US" sz="1300" kern="1200" dirty="0" smtClean="0"/>
            <a:t>that tests data quality on a provider and/or individual basis?</a:t>
          </a:r>
          <a:endParaRPr lang="en-US" sz="1300" kern="1200" dirty="0"/>
        </a:p>
        <a:p>
          <a:pPr marL="114300" lvl="1" indent="-114300" algn="l" defTabSz="577850">
            <a:lnSpc>
              <a:spcPct val="90000"/>
            </a:lnSpc>
            <a:spcBef>
              <a:spcPct val="0"/>
            </a:spcBef>
            <a:spcAft>
              <a:spcPct val="15000"/>
            </a:spcAft>
            <a:buChar char="••"/>
          </a:pPr>
          <a:r>
            <a:rPr lang="en-US" sz="1300" kern="1200" dirty="0" smtClean="0"/>
            <a:t>Such a test might count when it comes to inclusion in a cohort</a:t>
          </a:r>
          <a:endParaRPr lang="en-US" sz="1300" kern="1200" dirty="0"/>
        </a:p>
      </dsp:txBody>
      <dsp:txXfrm>
        <a:off x="4251982" y="918069"/>
        <a:ext cx="2516935" cy="4145136"/>
      </dsp:txXfrm>
    </dsp:sp>
    <dsp:sp modelId="{5CBBB212-9C26-BF44-9F1A-2C1609DD1E5A}">
      <dsp:nvSpPr>
        <dsp:cNvPr id="0" name=""/>
        <dsp:cNvSpPr/>
      </dsp:nvSpPr>
      <dsp:spPr>
        <a:xfrm>
          <a:off x="3746681" y="251071"/>
          <a:ext cx="1010602" cy="1010602"/>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2000" r="-12000"/>
          </a:stretch>
        </a:blipFill>
        <a:ln>
          <a:noFill/>
        </a:ln>
        <a:effectLst/>
      </dsp:spPr>
      <dsp:style>
        <a:lnRef idx="0">
          <a:scrgbClr r="0" g="0" b="0"/>
        </a:lnRef>
        <a:fillRef idx="1">
          <a:scrgbClr r="0" g="0" b="0"/>
        </a:fillRef>
        <a:effectRef idx="2">
          <a:scrgbClr r="0" g="0" b="0"/>
        </a:effectRef>
        <a:fontRef idx="minor"/>
      </dsp:style>
    </dsp:sp>
    <dsp:sp modelId="{FC21CF66-3FCE-1745-B21D-858E547F7B65}">
      <dsp:nvSpPr>
        <dsp:cNvPr id="0" name=""/>
        <dsp:cNvSpPr/>
      </dsp:nvSpPr>
      <dsp:spPr>
        <a:xfrm rot="16200000">
          <a:off x="5605198" y="2737986"/>
          <a:ext cx="4145136" cy="505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648" bIns="0" numCol="1" spcCol="1270" anchor="t" anchorCtr="0">
          <a:noAutofit/>
        </a:bodyPr>
        <a:lstStyle/>
        <a:p>
          <a:pPr lvl="0" algn="r" defTabSz="1600200">
            <a:lnSpc>
              <a:spcPct val="90000"/>
            </a:lnSpc>
            <a:spcBef>
              <a:spcPct val="0"/>
            </a:spcBef>
            <a:spcAft>
              <a:spcPct val="35000"/>
            </a:spcAft>
          </a:pPr>
          <a:r>
            <a:rPr lang="en-US" sz="3600" kern="1200" dirty="0" smtClean="0"/>
            <a:t>HSPC and Sailfish</a:t>
          </a:r>
          <a:endParaRPr lang="en-US" sz="3600" kern="1200" dirty="0"/>
        </a:p>
      </dsp:txBody>
      <dsp:txXfrm>
        <a:off x="5605198" y="2737986"/>
        <a:ext cx="4145136" cy="505301"/>
      </dsp:txXfrm>
    </dsp:sp>
    <dsp:sp modelId="{3B4EE260-8C94-D040-A3B8-05DAE3AF4CC9}">
      <dsp:nvSpPr>
        <dsp:cNvPr id="0" name=""/>
        <dsp:cNvSpPr/>
      </dsp:nvSpPr>
      <dsp:spPr>
        <a:xfrm>
          <a:off x="7930417" y="918069"/>
          <a:ext cx="2516935" cy="4145136"/>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445648"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Perhaps we could collaborate with Daniella and Eric to create a </a:t>
          </a:r>
          <a:r>
            <a:rPr lang="en-US" sz="1400" b="1" kern="1200" dirty="0" smtClean="0">
              <a:hlinkClick xmlns:r="http://schemas.openxmlformats.org/officeDocument/2006/relationships" r:id="rId5"/>
            </a:rPr>
            <a:t>Sailfish</a:t>
          </a:r>
          <a:r>
            <a:rPr lang="en-US" sz="1400" b="1" kern="1200" dirty="0" smtClean="0"/>
            <a:t> </a:t>
          </a:r>
          <a:r>
            <a:rPr lang="en-US" sz="1300" kern="1200" dirty="0" smtClean="0"/>
            <a:t>demonstration project</a:t>
          </a:r>
          <a:endParaRPr lang="en-US" sz="1300" kern="1200" dirty="0"/>
        </a:p>
        <a:p>
          <a:pPr marL="114300" lvl="1" indent="-114300" algn="l" defTabSz="577850">
            <a:lnSpc>
              <a:spcPct val="90000"/>
            </a:lnSpc>
            <a:spcBef>
              <a:spcPct val="0"/>
            </a:spcBef>
            <a:spcAft>
              <a:spcPct val="15000"/>
            </a:spcAft>
            <a:buChar char="••"/>
          </a:pPr>
          <a:r>
            <a:rPr lang="en-US" sz="1300" kern="1200" dirty="0" smtClean="0"/>
            <a:t>Specifically, Daniella is the co-PI/site-PI of a PCORnet CDRN and the Technical Lead for its PMI Health Provider Organization</a:t>
          </a:r>
          <a:endParaRPr lang="en-US" sz="1300" kern="1200" dirty="0"/>
        </a:p>
        <a:p>
          <a:pPr marL="114300" lvl="1" indent="-114300" algn="l" defTabSz="577850">
            <a:lnSpc>
              <a:spcPct val="90000"/>
            </a:lnSpc>
            <a:spcBef>
              <a:spcPct val="0"/>
            </a:spcBef>
            <a:spcAft>
              <a:spcPct val="15000"/>
            </a:spcAft>
            <a:buChar char="••"/>
          </a:pPr>
          <a:r>
            <a:rPr lang="en-US" sz="1300" kern="1200" dirty="0" smtClean="0"/>
            <a:t>More generally,  Daniella is an interdisciplinary data analyst and implementation scientist w/ focus on dissemination via behavioral economics and Health IT</a:t>
          </a:r>
          <a:endParaRPr lang="en-US" sz="1300" kern="1200" dirty="0"/>
        </a:p>
        <a:p>
          <a:pPr marL="114300" lvl="1" indent="-114300" algn="l" defTabSz="577850">
            <a:lnSpc>
              <a:spcPct val="90000"/>
            </a:lnSpc>
            <a:spcBef>
              <a:spcPct val="0"/>
            </a:spcBef>
            <a:spcAft>
              <a:spcPct val="15000"/>
            </a:spcAft>
            <a:buChar char="••"/>
          </a:pPr>
          <a:r>
            <a:rPr lang="en-US" sz="1300" kern="1200" dirty="0" smtClean="0"/>
            <a:t>Daniella has collaborated with Eric to build </a:t>
          </a:r>
          <a:r>
            <a:rPr lang="en-US" sz="1400" b="1" kern="1200" dirty="0" smtClean="0">
              <a:hlinkClick xmlns:r="http://schemas.openxmlformats.org/officeDocument/2006/relationships" r:id="rId6"/>
            </a:rPr>
            <a:t>a population-level data mart with FHIR data</a:t>
          </a:r>
          <a:endParaRPr lang="en-US" sz="1400" b="1" kern="1200" dirty="0"/>
        </a:p>
      </dsp:txBody>
      <dsp:txXfrm>
        <a:off x="7930417" y="918069"/>
        <a:ext cx="2516935" cy="4145136"/>
      </dsp:txXfrm>
    </dsp:sp>
    <dsp:sp modelId="{5381A5E6-A228-FD47-96B2-59BA5FE1E23E}">
      <dsp:nvSpPr>
        <dsp:cNvPr id="0" name=""/>
        <dsp:cNvSpPr/>
      </dsp:nvSpPr>
      <dsp:spPr>
        <a:xfrm>
          <a:off x="7425116" y="251071"/>
          <a:ext cx="1010602" cy="1010602"/>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7F70F-6434-4B48-BD5F-9E07395605E1}">
      <dsp:nvSpPr>
        <dsp:cNvPr id="0" name=""/>
        <dsp:cNvSpPr/>
      </dsp:nvSpPr>
      <dsp:spPr>
        <a:xfrm>
          <a:off x="0" y="0"/>
          <a:ext cx="6172199" cy="4873625"/>
        </a:xfrm>
        <a:prstGeom prst="roundRect">
          <a:avLst>
            <a:gd name="adj" fmla="val 85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3782475" numCol="1" spcCol="1270" anchor="t" anchorCtr="0">
          <a:noAutofit/>
        </a:bodyPr>
        <a:lstStyle/>
        <a:p>
          <a:pPr lvl="0" algn="l" defTabSz="1422400">
            <a:lnSpc>
              <a:spcPct val="90000"/>
            </a:lnSpc>
            <a:spcBef>
              <a:spcPct val="0"/>
            </a:spcBef>
            <a:spcAft>
              <a:spcPct val="35000"/>
            </a:spcAft>
          </a:pPr>
          <a:r>
            <a:rPr lang="en-US" sz="3200" kern="1200" dirty="0" smtClean="0"/>
            <a:t>DDI Logical Model</a:t>
          </a:r>
          <a:endParaRPr lang="en-US" sz="3200" kern="1200" dirty="0"/>
        </a:p>
      </dsp:txBody>
      <dsp:txXfrm>
        <a:off x="121332" y="121332"/>
        <a:ext cx="5929535" cy="4630961"/>
      </dsp:txXfrm>
    </dsp:sp>
    <dsp:sp modelId="{D2550C57-B1D7-8944-8E6C-D06FECD3EF59}">
      <dsp:nvSpPr>
        <dsp:cNvPr id="0" name=""/>
        <dsp:cNvSpPr/>
      </dsp:nvSpPr>
      <dsp:spPr>
        <a:xfrm>
          <a:off x="154305" y="1218406"/>
          <a:ext cx="925830" cy="1682447"/>
        </a:xfrm>
        <a:prstGeom prst="roundRect">
          <a:avLst>
            <a:gd name="adj" fmla="val 105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PRO Quex</a:t>
          </a:r>
          <a:endParaRPr lang="en-US" sz="1400" kern="1200" dirty="0"/>
        </a:p>
      </dsp:txBody>
      <dsp:txXfrm>
        <a:off x="182777" y="1246878"/>
        <a:ext cx="868886" cy="1625503"/>
      </dsp:txXfrm>
    </dsp:sp>
    <dsp:sp modelId="{1FEB725E-E774-414C-9D8D-66C92D319FA3}">
      <dsp:nvSpPr>
        <dsp:cNvPr id="0" name=""/>
        <dsp:cNvSpPr/>
      </dsp:nvSpPr>
      <dsp:spPr>
        <a:xfrm>
          <a:off x="154305" y="2946512"/>
          <a:ext cx="925830" cy="1682447"/>
        </a:xfrm>
        <a:prstGeom prst="roundRect">
          <a:avLst>
            <a:gd name="adj" fmla="val 10500"/>
          </a:avLst>
        </a:prstGeom>
        <a:pattFill prst="ltDnDiag">
          <a:fgClr>
            <a:schemeClr val="tx1">
              <a:lumMod val="50000"/>
              <a:lumOff val="50000"/>
            </a:schemeClr>
          </a:fgClr>
          <a:bgClr>
            <a:schemeClr val="bg1"/>
          </a:bgClr>
        </a:pattFill>
        <a:ln w="6350" cap="flat" cmpd="sng" algn="ctr">
          <a:solidFill>
            <a:schemeClr val="accent5">
              <a:hueOff val="-1838336"/>
              <a:satOff val="-2557"/>
              <a:lumOff val="-98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FHIR Care</a:t>
          </a:r>
          <a:endParaRPr lang="en-US" sz="1400" kern="1200" dirty="0"/>
        </a:p>
      </dsp:txBody>
      <dsp:txXfrm>
        <a:off x="182777" y="2974984"/>
        <a:ext cx="868886" cy="1625503"/>
      </dsp:txXfrm>
    </dsp:sp>
    <dsp:sp modelId="{5300D304-19D3-5046-8EBB-EA5A05F34C20}">
      <dsp:nvSpPr>
        <dsp:cNvPr id="0" name=""/>
        <dsp:cNvSpPr/>
      </dsp:nvSpPr>
      <dsp:spPr>
        <a:xfrm>
          <a:off x="1234440" y="1218406"/>
          <a:ext cx="4783455" cy="3411537"/>
        </a:xfrm>
        <a:prstGeom prst="roundRect">
          <a:avLst>
            <a:gd name="adj" fmla="val 10500"/>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2166326" numCol="1" spcCol="1270" anchor="t" anchorCtr="0">
          <a:noAutofit/>
        </a:bodyPr>
        <a:lstStyle/>
        <a:p>
          <a:pPr lvl="0" algn="l" defTabSz="1422400">
            <a:lnSpc>
              <a:spcPct val="90000"/>
            </a:lnSpc>
            <a:spcBef>
              <a:spcPct val="0"/>
            </a:spcBef>
            <a:spcAft>
              <a:spcPct val="35000"/>
            </a:spcAft>
          </a:pPr>
          <a:r>
            <a:rPr lang="en-US" sz="3200" kern="1200" dirty="0" smtClean="0"/>
            <a:t>FHIR Domain Specific Model </a:t>
          </a:r>
          <a:endParaRPr lang="en-US" sz="3200" kern="1200" dirty="0"/>
        </a:p>
      </dsp:txBody>
      <dsp:txXfrm>
        <a:off x="1339357" y="1323323"/>
        <a:ext cx="4573621" cy="3201703"/>
      </dsp:txXfrm>
    </dsp:sp>
    <dsp:sp modelId="{0D5BC236-20C0-214A-AB4F-A72FBC0E2ADC}">
      <dsp:nvSpPr>
        <dsp:cNvPr id="0" name=""/>
        <dsp:cNvSpPr/>
      </dsp:nvSpPr>
      <dsp:spPr>
        <a:xfrm>
          <a:off x="1354026" y="2412444"/>
          <a:ext cx="956691" cy="957829"/>
        </a:xfrm>
        <a:prstGeom prst="roundRect">
          <a:avLst>
            <a:gd name="adj" fmla="val 10500"/>
          </a:avLst>
        </a:prstGeom>
        <a:solidFill>
          <a:schemeClr val="lt1">
            <a:alpha val="90000"/>
            <a:hueOff val="0"/>
            <a:satOff val="0"/>
            <a:lumOff val="0"/>
            <a:alphaOff val="0"/>
          </a:schemeClr>
        </a:solidFill>
        <a:ln w="6350" cap="flat" cmpd="sng" algn="ctr">
          <a:solidFill>
            <a:schemeClr val="accent5">
              <a:hueOff val="-3676672"/>
              <a:satOff val="-5114"/>
              <a:lumOff val="-196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FHIR Custom Resource </a:t>
          </a:r>
          <a:br>
            <a:rPr lang="en-US" sz="1400" kern="1200" dirty="0" smtClean="0"/>
          </a:br>
          <a:r>
            <a:rPr lang="en-US" sz="1400" kern="1200" dirty="0" smtClean="0"/>
            <a:t>(PRO)</a:t>
          </a:r>
          <a:endParaRPr lang="en-US" sz="1400" kern="1200" dirty="0"/>
        </a:p>
      </dsp:txBody>
      <dsp:txXfrm>
        <a:off x="1383448" y="2441866"/>
        <a:ext cx="897847" cy="898985"/>
      </dsp:txXfrm>
    </dsp:sp>
    <dsp:sp modelId="{BBFA5C1A-FF03-2D41-BC9B-632F25B19A12}">
      <dsp:nvSpPr>
        <dsp:cNvPr id="0" name=""/>
        <dsp:cNvSpPr/>
      </dsp:nvSpPr>
      <dsp:spPr>
        <a:xfrm>
          <a:off x="1354026" y="3415480"/>
          <a:ext cx="956691" cy="957829"/>
        </a:xfrm>
        <a:prstGeom prst="roundRect">
          <a:avLst>
            <a:gd name="adj" fmla="val 10500"/>
          </a:avLst>
        </a:prstGeom>
        <a:solidFill>
          <a:schemeClr val="lt1">
            <a:alpha val="90000"/>
            <a:hueOff val="0"/>
            <a:satOff val="0"/>
            <a:lumOff val="0"/>
            <a:alphaOff val="0"/>
          </a:schemeClr>
        </a:solidFill>
        <a:ln w="6350" cap="flat" cmpd="sng" algn="ctr">
          <a:solidFill>
            <a:schemeClr val="accent5">
              <a:hueOff val="-5515009"/>
              <a:satOff val="-7671"/>
              <a:lumOff val="-294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FHIR Standard Resources</a:t>
          </a:r>
          <a:br>
            <a:rPr lang="en-US" sz="1400" kern="1200" dirty="0" smtClean="0"/>
          </a:br>
          <a:r>
            <a:rPr lang="en-US" sz="1400" kern="1200" dirty="0" smtClean="0"/>
            <a:t>(Care)</a:t>
          </a:r>
          <a:endParaRPr lang="en-US" sz="1400" kern="1200" dirty="0"/>
        </a:p>
      </dsp:txBody>
      <dsp:txXfrm>
        <a:off x="1383448" y="3444902"/>
        <a:ext cx="897847" cy="898985"/>
      </dsp:txXfrm>
    </dsp:sp>
    <dsp:sp modelId="{9D264C30-7397-8B40-99F7-2FFB16047A0C}">
      <dsp:nvSpPr>
        <dsp:cNvPr id="0" name=""/>
        <dsp:cNvSpPr/>
      </dsp:nvSpPr>
      <dsp:spPr>
        <a:xfrm>
          <a:off x="2438019" y="2436812"/>
          <a:ext cx="3425571" cy="1949450"/>
        </a:xfrm>
        <a:prstGeom prst="roundRect">
          <a:avLst>
            <a:gd name="adj" fmla="val 105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100356" numCol="1" spcCol="1270" anchor="t" anchorCtr="0">
          <a:noAutofit/>
        </a:bodyPr>
        <a:lstStyle/>
        <a:p>
          <a:pPr lvl="0" algn="l" defTabSz="1422400">
            <a:lnSpc>
              <a:spcPct val="90000"/>
            </a:lnSpc>
            <a:spcBef>
              <a:spcPct val="0"/>
            </a:spcBef>
            <a:spcAft>
              <a:spcPct val="35000"/>
            </a:spcAft>
          </a:pPr>
          <a:r>
            <a:rPr lang="en-US" sz="3200" kern="1200" dirty="0" smtClean="0"/>
            <a:t>Implementation </a:t>
          </a:r>
          <a:endParaRPr lang="en-US" sz="3200" kern="1200" dirty="0"/>
        </a:p>
      </dsp:txBody>
      <dsp:txXfrm>
        <a:off x="2497971" y="2496764"/>
        <a:ext cx="3305667" cy="1829546"/>
      </dsp:txXfrm>
    </dsp:sp>
    <dsp:sp modelId="{8978C6D3-4AC8-C84E-B60D-56AA6AB627F7}">
      <dsp:nvSpPr>
        <dsp:cNvPr id="0" name=""/>
        <dsp:cNvSpPr/>
      </dsp:nvSpPr>
      <dsp:spPr>
        <a:xfrm>
          <a:off x="2523658" y="3314065"/>
          <a:ext cx="3254292" cy="877252"/>
        </a:xfrm>
        <a:prstGeom prst="roundRect">
          <a:avLst>
            <a:gd name="adj" fmla="val 10500"/>
          </a:avLst>
        </a:prstGeom>
        <a:pattFill prst="pct20">
          <a:fgClr>
            <a:schemeClr val="bg2">
              <a:lumMod val="90000"/>
            </a:schemeClr>
          </a:fgClr>
          <a:bgClr>
            <a:schemeClr val="bg1"/>
          </a:bgClr>
        </a:patt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RDF</a:t>
          </a:r>
          <a:br>
            <a:rPr lang="en-US" sz="1400" kern="1200" dirty="0" smtClean="0"/>
          </a:br>
          <a:r>
            <a:rPr lang="en-US" sz="1400" kern="1200" dirty="0" smtClean="0"/>
            <a:t>DAF Phase 3 DataMart</a:t>
          </a:r>
          <a:br>
            <a:rPr lang="en-US" sz="1400" kern="1200" dirty="0" smtClean="0"/>
          </a:br>
          <a:r>
            <a:rPr lang="en-US" sz="1400" kern="1200" dirty="0" smtClean="0"/>
            <a:t>Pentaho</a:t>
          </a:r>
          <a:endParaRPr lang="en-US" sz="1200" kern="1200" dirty="0"/>
        </a:p>
      </dsp:txBody>
      <dsp:txXfrm>
        <a:off x="2550637" y="3341044"/>
        <a:ext cx="3200334" cy="8232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9BAA9-07F5-3E4B-8E44-80D96E64545F}">
      <dsp:nvSpPr>
        <dsp:cNvPr id="0" name=""/>
        <dsp:cNvSpPr/>
      </dsp:nvSpPr>
      <dsp:spPr>
        <a:xfrm>
          <a:off x="1726748" y="2436812"/>
          <a:ext cx="607448" cy="578742"/>
        </a:xfrm>
        <a:custGeom>
          <a:avLst/>
          <a:gdLst/>
          <a:ahLst/>
          <a:cxnLst/>
          <a:rect l="0" t="0" r="0" b="0"/>
          <a:pathLst>
            <a:path>
              <a:moveTo>
                <a:pt x="0" y="0"/>
              </a:moveTo>
              <a:lnTo>
                <a:pt x="303724" y="0"/>
              </a:lnTo>
              <a:lnTo>
                <a:pt x="303724" y="578742"/>
              </a:lnTo>
              <a:lnTo>
                <a:pt x="607448" y="578742"/>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009497" y="2705208"/>
        <a:ext cx="41950" cy="41950"/>
      </dsp:txXfrm>
    </dsp:sp>
    <dsp:sp modelId="{89CB2E53-6CF9-8A4A-A373-4BC9A77C9542}">
      <dsp:nvSpPr>
        <dsp:cNvPr id="0" name=""/>
        <dsp:cNvSpPr/>
      </dsp:nvSpPr>
      <dsp:spPr>
        <a:xfrm>
          <a:off x="1726748" y="1858069"/>
          <a:ext cx="607448" cy="578742"/>
        </a:xfrm>
        <a:custGeom>
          <a:avLst/>
          <a:gdLst/>
          <a:ahLst/>
          <a:cxnLst/>
          <a:rect l="0" t="0" r="0" b="0"/>
          <a:pathLst>
            <a:path>
              <a:moveTo>
                <a:pt x="0" y="578742"/>
              </a:moveTo>
              <a:lnTo>
                <a:pt x="303724" y="578742"/>
              </a:lnTo>
              <a:lnTo>
                <a:pt x="303724" y="0"/>
              </a:lnTo>
              <a:lnTo>
                <a:pt x="607448" y="0"/>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009497" y="2126465"/>
        <a:ext cx="41950" cy="41950"/>
      </dsp:txXfrm>
    </dsp:sp>
    <dsp:sp modelId="{190C51EF-000D-A64C-B858-8CC11B3D2CD1}">
      <dsp:nvSpPr>
        <dsp:cNvPr id="0" name=""/>
        <dsp:cNvSpPr/>
      </dsp:nvSpPr>
      <dsp:spPr>
        <a:xfrm rot="16200000">
          <a:off x="-1173058" y="1973818"/>
          <a:ext cx="4873625" cy="92598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2667000">
            <a:lnSpc>
              <a:spcPct val="90000"/>
            </a:lnSpc>
            <a:spcBef>
              <a:spcPct val="0"/>
            </a:spcBef>
            <a:spcAft>
              <a:spcPct val="35000"/>
            </a:spcAft>
          </a:pPr>
          <a:r>
            <a:rPr lang="en-US" sz="6000" kern="1200" dirty="0" smtClean="0"/>
            <a:t>Colectica</a:t>
          </a:r>
          <a:endParaRPr lang="en-US" sz="6000" kern="1200" dirty="0"/>
        </a:p>
      </dsp:txBody>
      <dsp:txXfrm>
        <a:off x="-1173058" y="1973818"/>
        <a:ext cx="4873625" cy="925988"/>
      </dsp:txXfrm>
    </dsp:sp>
    <dsp:sp modelId="{81136D67-9191-E24D-8F9B-14471D3E6078}">
      <dsp:nvSpPr>
        <dsp:cNvPr id="0" name=""/>
        <dsp:cNvSpPr/>
      </dsp:nvSpPr>
      <dsp:spPr>
        <a:xfrm>
          <a:off x="2334197" y="1395075"/>
          <a:ext cx="3037243" cy="925988"/>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Executable Blaise Questionnaire</a:t>
          </a:r>
          <a:endParaRPr lang="en-US" sz="3100" kern="1200" dirty="0"/>
        </a:p>
      </dsp:txBody>
      <dsp:txXfrm>
        <a:off x="2334197" y="1395075"/>
        <a:ext cx="3037243" cy="925988"/>
      </dsp:txXfrm>
    </dsp:sp>
    <dsp:sp modelId="{E84B0382-1FD5-3F4F-A8C4-EEED46D41F27}">
      <dsp:nvSpPr>
        <dsp:cNvPr id="0" name=""/>
        <dsp:cNvSpPr/>
      </dsp:nvSpPr>
      <dsp:spPr>
        <a:xfrm>
          <a:off x="2334197" y="2552561"/>
          <a:ext cx="3037243" cy="925988"/>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DDI Quex Representation</a:t>
          </a:r>
          <a:endParaRPr lang="en-US" sz="3100" kern="1200" dirty="0"/>
        </a:p>
      </dsp:txBody>
      <dsp:txXfrm>
        <a:off x="2334197" y="2552561"/>
        <a:ext cx="3037243" cy="9259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7F70F-6434-4B48-BD5F-9E07395605E1}">
      <dsp:nvSpPr>
        <dsp:cNvPr id="0" name=""/>
        <dsp:cNvSpPr/>
      </dsp:nvSpPr>
      <dsp:spPr>
        <a:xfrm>
          <a:off x="0" y="0"/>
          <a:ext cx="6172199" cy="4873625"/>
        </a:xfrm>
        <a:prstGeom prst="roundRect">
          <a:avLst>
            <a:gd name="adj" fmla="val 85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3782475" numCol="1" spcCol="1270" anchor="t" anchorCtr="0">
          <a:noAutofit/>
        </a:bodyPr>
        <a:lstStyle/>
        <a:p>
          <a:pPr lvl="0" algn="l" defTabSz="1422400">
            <a:lnSpc>
              <a:spcPct val="90000"/>
            </a:lnSpc>
            <a:spcBef>
              <a:spcPct val="0"/>
            </a:spcBef>
            <a:spcAft>
              <a:spcPct val="35000"/>
            </a:spcAft>
          </a:pPr>
          <a:r>
            <a:rPr lang="en-US" sz="3200" kern="1200" dirty="0" smtClean="0"/>
            <a:t>Sailfish Topical Net</a:t>
          </a:r>
          <a:endParaRPr lang="en-US" sz="3200" kern="1200" dirty="0"/>
        </a:p>
      </dsp:txBody>
      <dsp:txXfrm>
        <a:off x="121332" y="121332"/>
        <a:ext cx="5929535" cy="4630961"/>
      </dsp:txXfrm>
    </dsp:sp>
    <dsp:sp modelId="{D2550C57-B1D7-8944-8E6C-D06FECD3EF59}">
      <dsp:nvSpPr>
        <dsp:cNvPr id="0" name=""/>
        <dsp:cNvSpPr/>
      </dsp:nvSpPr>
      <dsp:spPr>
        <a:xfrm>
          <a:off x="154305" y="1218406"/>
          <a:ext cx="925830" cy="1116079"/>
        </a:xfrm>
        <a:prstGeom prst="roundRect">
          <a:avLst>
            <a:gd name="adj" fmla="val 10500"/>
          </a:avLst>
        </a:prstGeom>
        <a:pattFill prst="pct5">
          <a:fgClr>
            <a:schemeClr val="tx1">
              <a:lumMod val="50000"/>
              <a:lumOff val="50000"/>
            </a:schemeClr>
          </a:fgClr>
          <a:bgClr>
            <a:schemeClr val="bg1"/>
          </a:bgClr>
        </a:patt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Node</a:t>
          </a:r>
          <a:endParaRPr lang="en-US" sz="1100" kern="1200" dirty="0"/>
        </a:p>
      </dsp:txBody>
      <dsp:txXfrm>
        <a:off x="182777" y="1246878"/>
        <a:ext cx="868886" cy="1059135"/>
      </dsp:txXfrm>
    </dsp:sp>
    <dsp:sp modelId="{1FEB725E-E774-414C-9D8D-66C92D319FA3}">
      <dsp:nvSpPr>
        <dsp:cNvPr id="0" name=""/>
        <dsp:cNvSpPr/>
      </dsp:nvSpPr>
      <dsp:spPr>
        <a:xfrm>
          <a:off x="154305" y="2364773"/>
          <a:ext cx="925830" cy="1116079"/>
        </a:xfrm>
        <a:prstGeom prst="roundRect">
          <a:avLst>
            <a:gd name="adj" fmla="val 10500"/>
          </a:avLst>
        </a:prstGeom>
        <a:pattFill prst="ltDnDiag">
          <a:fgClr>
            <a:schemeClr val="tx1">
              <a:lumMod val="50000"/>
              <a:lumOff val="50000"/>
            </a:schemeClr>
          </a:fgClr>
          <a:bgClr>
            <a:schemeClr val="bg1"/>
          </a:bgClr>
        </a:pattFill>
        <a:ln w="6350" cap="flat" cmpd="sng" algn="ctr">
          <a:solidFill>
            <a:schemeClr val="accent5">
              <a:hueOff val="-1470669"/>
              <a:satOff val="-2046"/>
              <a:lumOff val="-78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Node</a:t>
          </a:r>
          <a:endParaRPr lang="en-US" sz="1100" kern="1200" dirty="0"/>
        </a:p>
      </dsp:txBody>
      <dsp:txXfrm>
        <a:off x="182777" y="2393245"/>
        <a:ext cx="868886" cy="1059135"/>
      </dsp:txXfrm>
    </dsp:sp>
    <dsp:sp modelId="{34E1EFD7-65A5-324E-800B-F2FE2F1C457F}">
      <dsp:nvSpPr>
        <dsp:cNvPr id="0" name=""/>
        <dsp:cNvSpPr/>
      </dsp:nvSpPr>
      <dsp:spPr>
        <a:xfrm>
          <a:off x="154305" y="3511141"/>
          <a:ext cx="925830" cy="1116079"/>
        </a:xfrm>
        <a:prstGeom prst="roundRect">
          <a:avLst>
            <a:gd name="adj" fmla="val 10500"/>
          </a:avLst>
        </a:prstGeom>
        <a:pattFill prst="pct20">
          <a:fgClr>
            <a:schemeClr val="tx1">
              <a:lumMod val="50000"/>
              <a:lumOff val="50000"/>
            </a:schemeClr>
          </a:fgClr>
          <a:bgClr>
            <a:schemeClr val="bg1"/>
          </a:bgClr>
        </a:pattFill>
        <a:ln w="6350" cap="flat" cmpd="sng" algn="ctr">
          <a:solidFill>
            <a:schemeClr val="accent5">
              <a:hueOff val="-2941338"/>
              <a:satOff val="-4091"/>
              <a:lumOff val="-15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Node</a:t>
          </a:r>
          <a:endParaRPr lang="en-US" sz="1100" kern="1200" dirty="0"/>
        </a:p>
      </dsp:txBody>
      <dsp:txXfrm>
        <a:off x="182777" y="3539613"/>
        <a:ext cx="868886" cy="1059135"/>
      </dsp:txXfrm>
    </dsp:sp>
    <dsp:sp modelId="{5300D304-19D3-5046-8EBB-EA5A05F34C20}">
      <dsp:nvSpPr>
        <dsp:cNvPr id="0" name=""/>
        <dsp:cNvSpPr/>
      </dsp:nvSpPr>
      <dsp:spPr>
        <a:xfrm>
          <a:off x="1234440" y="1218406"/>
          <a:ext cx="4783455" cy="3411537"/>
        </a:xfrm>
        <a:prstGeom prst="roundRect">
          <a:avLst>
            <a:gd name="adj" fmla="val 10500"/>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2166326" numCol="1" spcCol="1270" anchor="t" anchorCtr="0">
          <a:noAutofit/>
        </a:bodyPr>
        <a:lstStyle/>
        <a:p>
          <a:pPr lvl="0" algn="l" defTabSz="1422400">
            <a:lnSpc>
              <a:spcPct val="90000"/>
            </a:lnSpc>
            <a:spcBef>
              <a:spcPct val="0"/>
            </a:spcBef>
            <a:spcAft>
              <a:spcPct val="35000"/>
            </a:spcAft>
          </a:pPr>
          <a:r>
            <a:rPr lang="en-US" sz="3200" kern="1200" dirty="0" smtClean="0"/>
            <a:t>FHIR Domain Specific Model</a:t>
          </a:r>
          <a:endParaRPr lang="en-US" sz="3200" kern="1200" dirty="0"/>
        </a:p>
      </dsp:txBody>
      <dsp:txXfrm>
        <a:off x="1339357" y="1323323"/>
        <a:ext cx="4573621" cy="3201703"/>
      </dsp:txXfrm>
    </dsp:sp>
    <dsp:sp modelId="{0D5BC236-20C0-214A-AB4F-A72FBC0E2ADC}">
      <dsp:nvSpPr>
        <dsp:cNvPr id="0" name=""/>
        <dsp:cNvSpPr/>
      </dsp:nvSpPr>
      <dsp:spPr>
        <a:xfrm>
          <a:off x="1354026" y="2412444"/>
          <a:ext cx="956691" cy="948130"/>
        </a:xfrm>
        <a:prstGeom prst="roundRect">
          <a:avLst>
            <a:gd name="adj" fmla="val 10500"/>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ln w="6350" cap="flat" cmpd="sng" algn="ctr">
          <a:solidFill>
            <a:schemeClr val="accent5">
              <a:hueOff val="-4412007"/>
              <a:satOff val="-6137"/>
              <a:lumOff val="-235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Network to FHIR Map</a:t>
          </a:r>
          <a:endParaRPr lang="en-US" sz="1100" kern="1200" dirty="0"/>
        </a:p>
      </dsp:txBody>
      <dsp:txXfrm>
        <a:off x="1383184" y="2441602"/>
        <a:ext cx="898375" cy="889814"/>
      </dsp:txXfrm>
    </dsp:sp>
    <dsp:sp modelId="{BBFA5C1A-FF03-2D41-BC9B-632F25B19A12}">
      <dsp:nvSpPr>
        <dsp:cNvPr id="0" name=""/>
        <dsp:cNvSpPr/>
      </dsp:nvSpPr>
      <dsp:spPr>
        <a:xfrm>
          <a:off x="1354026" y="3433176"/>
          <a:ext cx="956691" cy="940238"/>
        </a:xfrm>
        <a:prstGeom prst="roundRect">
          <a:avLst>
            <a:gd name="adj" fmla="val 10500"/>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6350" cap="flat" cmpd="sng" algn="ctr">
          <a:solidFill>
            <a:schemeClr val="accent5">
              <a:hueOff val="-5882676"/>
              <a:satOff val="-8182"/>
              <a:lumOff val="-313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
          </a:r>
          <a:br>
            <a:rPr lang="en-US" sz="1100" kern="1200" dirty="0" smtClean="0"/>
          </a:br>
          <a:r>
            <a:rPr lang="en-US" sz="1100" kern="1200" dirty="0" smtClean="0"/>
            <a:t>Sailfish-on-FHIR Master Data Management</a:t>
          </a:r>
          <a:endParaRPr lang="en-US" sz="1100" kern="1200" dirty="0"/>
        </a:p>
      </dsp:txBody>
      <dsp:txXfrm>
        <a:off x="1382942" y="3462092"/>
        <a:ext cx="898859" cy="882406"/>
      </dsp:txXfrm>
    </dsp:sp>
    <dsp:sp modelId="{9D264C30-7397-8B40-99F7-2FFB16047A0C}">
      <dsp:nvSpPr>
        <dsp:cNvPr id="0" name=""/>
        <dsp:cNvSpPr/>
      </dsp:nvSpPr>
      <dsp:spPr>
        <a:xfrm>
          <a:off x="2438019" y="2436812"/>
          <a:ext cx="3425571" cy="1949450"/>
        </a:xfrm>
        <a:prstGeom prst="roundRect">
          <a:avLst>
            <a:gd name="adj" fmla="val 105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100356" numCol="1" spcCol="1270" anchor="t" anchorCtr="0">
          <a:noAutofit/>
        </a:bodyPr>
        <a:lstStyle/>
        <a:p>
          <a:pPr lvl="0" algn="l" defTabSz="1422400">
            <a:lnSpc>
              <a:spcPct val="90000"/>
            </a:lnSpc>
            <a:spcBef>
              <a:spcPct val="0"/>
            </a:spcBef>
            <a:spcAft>
              <a:spcPct val="35000"/>
            </a:spcAft>
          </a:pPr>
          <a:r>
            <a:rPr lang="en-US" sz="3200" kern="1200" dirty="0" smtClean="0"/>
            <a:t>Implementation </a:t>
          </a:r>
          <a:endParaRPr lang="en-US" sz="3200" kern="1200" dirty="0"/>
        </a:p>
      </dsp:txBody>
      <dsp:txXfrm>
        <a:off x="2497971" y="2496764"/>
        <a:ext cx="3305667" cy="1829546"/>
      </dsp:txXfrm>
    </dsp:sp>
    <dsp:sp modelId="{8978C6D3-4AC8-C84E-B60D-56AA6AB627F7}">
      <dsp:nvSpPr>
        <dsp:cNvPr id="0" name=""/>
        <dsp:cNvSpPr/>
      </dsp:nvSpPr>
      <dsp:spPr>
        <a:xfrm>
          <a:off x="2523658" y="3314065"/>
          <a:ext cx="3254292" cy="877252"/>
        </a:xfrm>
        <a:prstGeom prst="roundRect">
          <a:avLst>
            <a:gd name="adj" fmla="val 10500"/>
          </a:avLst>
        </a:prstGeom>
        <a:pattFill prst="pct20">
          <a:fgClr>
            <a:schemeClr val="bg2">
              <a:lumMod val="75000"/>
            </a:schemeClr>
          </a:fgClr>
          <a:bgClr>
            <a:schemeClr val="bg1"/>
          </a:bgClr>
        </a:patt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RDF</a:t>
          </a:r>
          <a:br>
            <a:rPr lang="en-US" sz="1400" kern="1200" dirty="0" smtClean="0"/>
          </a:br>
          <a:r>
            <a:rPr lang="en-US" sz="1400" kern="1200" dirty="0" smtClean="0"/>
            <a:t>DAF Phase 3 DataMart</a:t>
          </a:r>
          <a:br>
            <a:rPr lang="en-US" sz="1400" kern="1200" dirty="0" smtClean="0"/>
          </a:br>
          <a:r>
            <a:rPr lang="en-US" sz="1400" kern="1200" dirty="0" smtClean="0"/>
            <a:t>Pentaho</a:t>
          </a:r>
          <a:endParaRPr lang="en-US" sz="1200" kern="1200" dirty="0"/>
        </a:p>
      </dsp:txBody>
      <dsp:txXfrm>
        <a:off x="2550637" y="3341044"/>
        <a:ext cx="3200334" cy="823294"/>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BBDBE0-47FB-C049-8366-8FAB048517E2}" type="datetimeFigureOut">
              <a:rPr lang="en-US" smtClean="0"/>
              <a:t>11/1/16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439EC-7869-9140-BFDC-16D9D8E96862}" type="slidenum">
              <a:rPr lang="en-US" smtClean="0"/>
              <a:t>‹#›</a:t>
            </a:fld>
            <a:endParaRPr lang="en-US"/>
          </a:p>
        </p:txBody>
      </p:sp>
    </p:spTree>
    <p:extLst>
      <p:ext uri="{BB962C8B-B14F-4D97-AF65-F5344CB8AC3E}">
        <p14:creationId xmlns:p14="http://schemas.microsoft.com/office/powerpoint/2010/main" val="1628938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439EC-7869-9140-BFDC-16D9D8E96862}" type="slidenum">
              <a:rPr lang="en-US" smtClean="0"/>
              <a:t>0</a:t>
            </a:fld>
            <a:endParaRPr lang="en-US" dirty="0"/>
          </a:p>
        </p:txBody>
      </p:sp>
    </p:spTree>
    <p:extLst>
      <p:ext uri="{BB962C8B-B14F-4D97-AF65-F5344CB8AC3E}">
        <p14:creationId xmlns:p14="http://schemas.microsoft.com/office/powerpoint/2010/main" val="1167202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439EC-7869-9140-BFDC-16D9D8E96862}" type="slidenum">
              <a:rPr lang="en-US" smtClean="0"/>
              <a:t>1</a:t>
            </a:fld>
            <a:endParaRPr lang="en-US" dirty="0"/>
          </a:p>
        </p:txBody>
      </p:sp>
    </p:spTree>
    <p:extLst>
      <p:ext uri="{BB962C8B-B14F-4D97-AF65-F5344CB8AC3E}">
        <p14:creationId xmlns:p14="http://schemas.microsoft.com/office/powerpoint/2010/main" val="1452963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439EC-7869-9140-BFDC-16D9D8E96862}" type="slidenum">
              <a:rPr lang="en-US" smtClean="0"/>
              <a:t>2</a:t>
            </a:fld>
            <a:endParaRPr lang="en-US" dirty="0"/>
          </a:p>
        </p:txBody>
      </p:sp>
    </p:spTree>
    <p:extLst>
      <p:ext uri="{BB962C8B-B14F-4D97-AF65-F5344CB8AC3E}">
        <p14:creationId xmlns:p14="http://schemas.microsoft.com/office/powerpoint/2010/main" val="1736188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439EC-7869-9140-BFDC-16D9D8E96862}" type="slidenum">
              <a:rPr lang="en-US" smtClean="0"/>
              <a:t>3</a:t>
            </a:fld>
            <a:endParaRPr lang="en-US" dirty="0"/>
          </a:p>
        </p:txBody>
      </p:sp>
    </p:spTree>
    <p:extLst>
      <p:ext uri="{BB962C8B-B14F-4D97-AF65-F5344CB8AC3E}">
        <p14:creationId xmlns:p14="http://schemas.microsoft.com/office/powerpoint/2010/main" val="885252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439EC-7869-9140-BFDC-16D9D8E96862}" type="slidenum">
              <a:rPr lang="en-US" smtClean="0"/>
              <a:t>5</a:t>
            </a:fld>
            <a:endParaRPr lang="en-US" dirty="0"/>
          </a:p>
        </p:txBody>
      </p:sp>
    </p:spTree>
    <p:extLst>
      <p:ext uri="{BB962C8B-B14F-4D97-AF65-F5344CB8AC3E}">
        <p14:creationId xmlns:p14="http://schemas.microsoft.com/office/powerpoint/2010/main" val="1961320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99B722-4717-0F4C-B356-4E5FAD7A0F2C}" type="datetime1">
              <a:rPr lang="en-US" smtClean="0"/>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3A2A4-2FFB-1340-8E8C-CF0B87FA1C08}" type="slidenum">
              <a:rPr lang="en-US" smtClean="0"/>
              <a:t>‹#›</a:t>
            </a:fld>
            <a:endParaRPr lang="en-US"/>
          </a:p>
        </p:txBody>
      </p:sp>
    </p:spTree>
    <p:extLst>
      <p:ext uri="{BB962C8B-B14F-4D97-AF65-F5344CB8AC3E}">
        <p14:creationId xmlns:p14="http://schemas.microsoft.com/office/powerpoint/2010/main" val="178485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BF99D3-8CC4-ED49-B7C5-2678D2C72200}" type="datetime1">
              <a:rPr lang="en-US" smtClean="0"/>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3A2A4-2FFB-1340-8E8C-CF0B87FA1C08}" type="slidenum">
              <a:rPr lang="en-US" smtClean="0"/>
              <a:t>‹#›</a:t>
            </a:fld>
            <a:endParaRPr lang="en-US"/>
          </a:p>
        </p:txBody>
      </p:sp>
    </p:spTree>
    <p:extLst>
      <p:ext uri="{BB962C8B-B14F-4D97-AF65-F5344CB8AC3E}">
        <p14:creationId xmlns:p14="http://schemas.microsoft.com/office/powerpoint/2010/main" val="891718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F572B6-A13C-C840-875B-FEEBCD773CE9}" type="datetime1">
              <a:rPr lang="en-US" smtClean="0"/>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3A2A4-2FFB-1340-8E8C-CF0B87FA1C08}" type="slidenum">
              <a:rPr lang="en-US" smtClean="0"/>
              <a:t>‹#›</a:t>
            </a:fld>
            <a:endParaRPr lang="en-US"/>
          </a:p>
        </p:txBody>
      </p:sp>
    </p:spTree>
    <p:extLst>
      <p:ext uri="{BB962C8B-B14F-4D97-AF65-F5344CB8AC3E}">
        <p14:creationId xmlns:p14="http://schemas.microsoft.com/office/powerpoint/2010/main" val="196620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962F89-8E3F-8244-84EC-1511782FC86F}" type="datetime1">
              <a:rPr lang="en-US" smtClean="0"/>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3A2A4-2FFB-1340-8E8C-CF0B87FA1C08}" type="slidenum">
              <a:rPr lang="en-US" smtClean="0"/>
              <a:t>‹#›</a:t>
            </a:fld>
            <a:endParaRPr lang="en-US"/>
          </a:p>
        </p:txBody>
      </p:sp>
    </p:spTree>
    <p:extLst>
      <p:ext uri="{BB962C8B-B14F-4D97-AF65-F5344CB8AC3E}">
        <p14:creationId xmlns:p14="http://schemas.microsoft.com/office/powerpoint/2010/main" val="1911669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17236E-8324-FB42-8B01-D06BF4061167}" type="datetime1">
              <a:rPr lang="en-US" smtClean="0"/>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3A2A4-2FFB-1340-8E8C-CF0B87FA1C08}" type="slidenum">
              <a:rPr lang="en-US" smtClean="0"/>
              <a:t>‹#›</a:t>
            </a:fld>
            <a:endParaRPr lang="en-US"/>
          </a:p>
        </p:txBody>
      </p:sp>
    </p:spTree>
    <p:extLst>
      <p:ext uri="{BB962C8B-B14F-4D97-AF65-F5344CB8AC3E}">
        <p14:creationId xmlns:p14="http://schemas.microsoft.com/office/powerpoint/2010/main" val="921233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392E9E-9822-0542-90C9-639FE3239938}" type="datetime1">
              <a:rPr lang="en-US" smtClean="0"/>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3A2A4-2FFB-1340-8E8C-CF0B87FA1C08}" type="slidenum">
              <a:rPr lang="en-US" smtClean="0"/>
              <a:t>‹#›</a:t>
            </a:fld>
            <a:endParaRPr lang="en-US"/>
          </a:p>
        </p:txBody>
      </p:sp>
    </p:spTree>
    <p:extLst>
      <p:ext uri="{BB962C8B-B14F-4D97-AF65-F5344CB8AC3E}">
        <p14:creationId xmlns:p14="http://schemas.microsoft.com/office/powerpoint/2010/main" val="1962882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ACF441-6BAF-704D-8DD5-2D5187B81700}" type="datetime1">
              <a:rPr lang="en-US" smtClean="0"/>
              <a:t>11/1/16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53A2A4-2FFB-1340-8E8C-CF0B87FA1C08}" type="slidenum">
              <a:rPr lang="en-US" smtClean="0"/>
              <a:t>‹#›</a:t>
            </a:fld>
            <a:endParaRPr lang="en-US"/>
          </a:p>
        </p:txBody>
      </p:sp>
    </p:spTree>
    <p:extLst>
      <p:ext uri="{BB962C8B-B14F-4D97-AF65-F5344CB8AC3E}">
        <p14:creationId xmlns:p14="http://schemas.microsoft.com/office/powerpoint/2010/main" val="515972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4BF175-34AB-8B40-B060-A7F227C71FDD}" type="datetime1">
              <a:rPr lang="en-US" smtClean="0"/>
              <a:t>11/1/16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53A2A4-2FFB-1340-8E8C-CF0B87FA1C08}" type="slidenum">
              <a:rPr lang="en-US" smtClean="0"/>
              <a:t>‹#›</a:t>
            </a:fld>
            <a:endParaRPr lang="en-US"/>
          </a:p>
        </p:txBody>
      </p:sp>
    </p:spTree>
    <p:extLst>
      <p:ext uri="{BB962C8B-B14F-4D97-AF65-F5344CB8AC3E}">
        <p14:creationId xmlns:p14="http://schemas.microsoft.com/office/powerpoint/2010/main" val="402639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5100CB-E1E9-1F47-99B6-5B3A35C3197C}" type="datetime1">
              <a:rPr lang="en-US" smtClean="0"/>
              <a:t>11/1/16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53A2A4-2FFB-1340-8E8C-CF0B87FA1C08}" type="slidenum">
              <a:rPr lang="en-US" smtClean="0"/>
              <a:t>‹#›</a:t>
            </a:fld>
            <a:endParaRPr lang="en-US"/>
          </a:p>
        </p:txBody>
      </p:sp>
    </p:spTree>
    <p:extLst>
      <p:ext uri="{BB962C8B-B14F-4D97-AF65-F5344CB8AC3E}">
        <p14:creationId xmlns:p14="http://schemas.microsoft.com/office/powerpoint/2010/main" val="434348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837BC9-5386-D445-9741-649A5E163677}" type="datetime1">
              <a:rPr lang="en-US" smtClean="0"/>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3A2A4-2FFB-1340-8E8C-CF0B87FA1C08}" type="slidenum">
              <a:rPr lang="en-US" smtClean="0"/>
              <a:t>‹#›</a:t>
            </a:fld>
            <a:endParaRPr lang="en-US"/>
          </a:p>
        </p:txBody>
      </p:sp>
    </p:spTree>
    <p:extLst>
      <p:ext uri="{BB962C8B-B14F-4D97-AF65-F5344CB8AC3E}">
        <p14:creationId xmlns:p14="http://schemas.microsoft.com/office/powerpoint/2010/main" val="796457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613815-6C52-BD45-A401-EC77A1BC5E33}" type="datetime1">
              <a:rPr lang="en-US" smtClean="0"/>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3A2A4-2FFB-1340-8E8C-CF0B87FA1C08}" type="slidenum">
              <a:rPr lang="en-US" smtClean="0"/>
              <a:t>‹#›</a:t>
            </a:fld>
            <a:endParaRPr lang="en-US"/>
          </a:p>
        </p:txBody>
      </p:sp>
    </p:spTree>
    <p:extLst>
      <p:ext uri="{BB962C8B-B14F-4D97-AF65-F5344CB8AC3E}">
        <p14:creationId xmlns:p14="http://schemas.microsoft.com/office/powerpoint/2010/main" val="8001686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83DAE9-DF7A-CB41-8D83-C29BCE7E4646}" type="datetime1">
              <a:rPr lang="en-US" smtClean="0"/>
              <a:t>11/1/16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53A2A4-2FFB-1340-8E8C-CF0B87FA1C08}" type="slidenum">
              <a:rPr lang="en-US" smtClean="0"/>
              <a:t>‹#›</a:t>
            </a:fld>
            <a:endParaRPr lang="en-US"/>
          </a:p>
        </p:txBody>
      </p:sp>
    </p:spTree>
    <p:extLst>
      <p:ext uri="{BB962C8B-B14F-4D97-AF65-F5344CB8AC3E}">
        <p14:creationId xmlns:p14="http://schemas.microsoft.com/office/powerpoint/2010/main" val="2146216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hyperlink" Target="https://ddi-alliance.atlassian.net/wiki/pages/viewpage.action?pageId=31260690" TargetMode="External"/><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wiki.hl7.org/index.php?title=FHIR_Custom_Resources" TargetMode="External"/><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hyperlink" Target="http://www.colectica.com/" TargetMode="External"/><Relationship Id="rId1" Type="http://schemas.openxmlformats.org/officeDocument/2006/relationships/slideLayout" Target="../slideLayouts/slideLayout8.xml"/><Relationship Id="rId2"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FHIR Futures</a:t>
            </a:r>
            <a:endParaRPr lang="en-US" dirty="0"/>
          </a:p>
        </p:txBody>
      </p:sp>
      <p:sp>
        <p:nvSpPr>
          <p:cNvPr id="3" name="Subtitle 2"/>
          <p:cNvSpPr>
            <a:spLocks noGrp="1"/>
          </p:cNvSpPr>
          <p:nvPr>
            <p:ph type="subTitle" idx="1"/>
          </p:nvPr>
        </p:nvSpPr>
        <p:spPr/>
        <p:txBody>
          <a:bodyPr/>
          <a:lstStyle/>
          <a:p>
            <a:r>
              <a:rPr lang="en-US" dirty="0" smtClean="0"/>
              <a:t>Jay Greenfield (BAH), Daniella Meeker (USC) and </a:t>
            </a:r>
            <a:br>
              <a:rPr lang="en-US" dirty="0" smtClean="0"/>
            </a:br>
            <a:r>
              <a:rPr lang="en-US" dirty="0" smtClean="0"/>
              <a:t>Eric Prud'hommeaux (W3C)</a:t>
            </a:r>
            <a:endParaRPr lang="en-US" dirty="0"/>
          </a:p>
          <a:p>
            <a:r>
              <a:rPr lang="en-US" dirty="0" smtClean="0"/>
              <a:t>10/29/16</a:t>
            </a:r>
            <a:endParaRPr lang="en-US" dirty="0"/>
          </a:p>
        </p:txBody>
      </p:sp>
    </p:spTree>
    <p:extLst>
      <p:ext uri="{BB962C8B-B14F-4D97-AF65-F5344CB8AC3E}">
        <p14:creationId xmlns:p14="http://schemas.microsoft.com/office/powerpoint/2010/main" val="924002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2511" y="236673"/>
            <a:ext cx="3151299" cy="1043483"/>
          </a:xfrm>
        </p:spPr>
        <p:txBody>
          <a:bodyPr>
            <a:normAutofit/>
          </a:bodyPr>
          <a:lstStyle/>
          <a:p>
            <a:r>
              <a:rPr lang="en-US" sz="4000" dirty="0" smtClean="0"/>
              <a:t>FHIR Futures</a:t>
            </a:r>
            <a:endParaRPr lang="en-US" sz="4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6002358"/>
              </p:ext>
            </p:extLst>
          </p:nvPr>
        </p:nvGraphicFramePr>
        <p:xfrm>
          <a:off x="3775934" y="376519"/>
          <a:ext cx="7906871" cy="598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5"/>
          <p:cNvSpPr>
            <a:spLocks noGrp="1"/>
          </p:cNvSpPr>
          <p:nvPr>
            <p:ph type="body" sz="half" idx="2"/>
          </p:nvPr>
        </p:nvSpPr>
        <p:spPr>
          <a:xfrm>
            <a:off x="452511" y="1312431"/>
            <a:ext cx="3151299" cy="4894731"/>
          </a:xfrm>
        </p:spPr>
        <p:txBody>
          <a:bodyPr>
            <a:normAutofit/>
          </a:bodyPr>
          <a:lstStyle/>
          <a:p>
            <a:pPr marL="180975" indent="-180975">
              <a:buFont typeface="Arial" charset="0"/>
              <a:buChar char="•"/>
            </a:pPr>
            <a:r>
              <a:rPr lang="en-US" dirty="0" smtClean="0"/>
              <a:t>In an </a:t>
            </a:r>
            <a:r>
              <a:rPr lang="en-US" b="1" dirty="0" smtClean="0">
                <a:solidFill>
                  <a:srgbClr val="C00000"/>
                </a:solidFill>
                <a:hlinkClick r:id="rId8"/>
              </a:rPr>
              <a:t>October 2016 DDI Interoperability Sprint</a:t>
            </a:r>
            <a:r>
              <a:rPr lang="en-US" b="1" dirty="0" smtClean="0">
                <a:solidFill>
                  <a:srgbClr val="C00000"/>
                </a:solidFill>
              </a:rPr>
              <a:t> </a:t>
            </a:r>
            <a:r>
              <a:rPr lang="en-US" dirty="0" smtClean="0"/>
              <a:t>an effort was made across several standard groups to put FHIR and CDISC in a larger context</a:t>
            </a:r>
          </a:p>
          <a:p>
            <a:pPr marL="180975" indent="-180975">
              <a:buFont typeface="Arial" charset="0"/>
              <a:buChar char="•"/>
            </a:pPr>
            <a:r>
              <a:rPr lang="en-US" dirty="0" smtClean="0"/>
              <a:t>During the sprint I worked directly with Daniella Meeker and Eric Prud'hommeaux</a:t>
            </a:r>
          </a:p>
          <a:p>
            <a:pPr marL="180975" indent="-180975">
              <a:buFont typeface="Arial" charset="0"/>
              <a:buChar char="•"/>
            </a:pPr>
            <a:r>
              <a:rPr lang="en-US" dirty="0" smtClean="0"/>
              <a:t>Daniella is a professor at USC with CQM-FHIR, PCORnet and VA (Jonathon Nebecker) ties. One of her specializations is temporal data mining</a:t>
            </a:r>
          </a:p>
          <a:p>
            <a:pPr marL="180975" indent="-180975">
              <a:buFont typeface="Arial" charset="0"/>
              <a:buChar char="•"/>
            </a:pPr>
            <a:r>
              <a:rPr lang="en-US" dirty="0" smtClean="0"/>
              <a:t>Eric is associated with W3C, MIT and Mayo and is working on the development of FHIR in general and its RDF representation in </a:t>
            </a:r>
            <a:r>
              <a:rPr lang="en-US" dirty="0"/>
              <a:t>p</a:t>
            </a:r>
            <a:r>
              <a:rPr lang="en-US" dirty="0" smtClean="0"/>
              <a:t>articular. Eric also has ties with Charlie Mead and Josh Mandel (S4S)</a:t>
            </a:r>
            <a:endParaRPr lang="en-US" dirty="0"/>
          </a:p>
        </p:txBody>
      </p:sp>
      <p:sp>
        <p:nvSpPr>
          <p:cNvPr id="2" name="Slide Number Placeholder 1"/>
          <p:cNvSpPr>
            <a:spLocks noGrp="1"/>
          </p:cNvSpPr>
          <p:nvPr>
            <p:ph type="sldNum" sz="quarter" idx="12"/>
          </p:nvPr>
        </p:nvSpPr>
        <p:spPr/>
        <p:txBody>
          <a:bodyPr/>
          <a:lstStyle/>
          <a:p>
            <a:fld id="{F453A2A4-2FFB-1340-8E8C-CF0B87FA1C08}" type="slidenum">
              <a:rPr lang="en-US" smtClean="0"/>
              <a:t>1</a:t>
            </a:fld>
            <a:endParaRPr lang="en-US" dirty="0"/>
          </a:p>
        </p:txBody>
      </p:sp>
    </p:spTree>
    <p:extLst>
      <p:ext uri="{BB962C8B-B14F-4D97-AF65-F5344CB8AC3E}">
        <p14:creationId xmlns:p14="http://schemas.microsoft.com/office/powerpoint/2010/main" val="1800357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882762"/>
          </a:xfrm>
        </p:spPr>
        <p:txBody>
          <a:bodyPr/>
          <a:lstStyle/>
          <a:p>
            <a:r>
              <a:rPr lang="en-US" dirty="0" smtClean="0"/>
              <a:t>Deep Dives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72175471"/>
              </p:ext>
            </p:extLst>
          </p:nvPr>
        </p:nvGraphicFramePr>
        <p:xfrm>
          <a:off x="838200" y="1108038"/>
          <a:ext cx="10515600" cy="531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F453A2A4-2FFB-1340-8E8C-CF0B87FA1C08}" type="slidenum">
              <a:rPr lang="en-US" smtClean="0"/>
              <a:t>2</a:t>
            </a:fld>
            <a:endParaRPr lang="en-US" dirty="0"/>
          </a:p>
        </p:txBody>
      </p:sp>
    </p:spTree>
    <p:extLst>
      <p:ext uri="{BB962C8B-B14F-4D97-AF65-F5344CB8AC3E}">
        <p14:creationId xmlns:p14="http://schemas.microsoft.com/office/powerpoint/2010/main" val="1262757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9788" y="274314"/>
            <a:ext cx="3932237" cy="1091901"/>
          </a:xfrm>
        </p:spPr>
        <p:txBody>
          <a:bodyPr>
            <a:normAutofit fontScale="90000"/>
          </a:bodyPr>
          <a:lstStyle/>
          <a:p>
            <a:r>
              <a:rPr lang="en-US" sz="4000" dirty="0" smtClean="0"/>
              <a:t>Use Case 1: </a:t>
            </a:r>
            <a:br>
              <a:rPr lang="en-US" sz="4000" dirty="0" smtClean="0"/>
            </a:br>
            <a:r>
              <a:rPr lang="en-US" sz="4000" dirty="0" smtClean="0"/>
              <a:t>DDI-on-FHIR</a:t>
            </a:r>
            <a:endParaRPr lang="en-US" sz="4000" dirty="0"/>
          </a:p>
        </p:txBody>
      </p:sp>
      <p:sp>
        <p:nvSpPr>
          <p:cNvPr id="8" name="Text Placeholder 7"/>
          <p:cNvSpPr>
            <a:spLocks noGrp="1"/>
          </p:cNvSpPr>
          <p:nvPr>
            <p:ph type="body" sz="half" idx="2"/>
          </p:nvPr>
        </p:nvSpPr>
        <p:spPr>
          <a:xfrm>
            <a:off x="839788" y="1366214"/>
            <a:ext cx="3932237" cy="4807249"/>
          </a:xfrm>
        </p:spPr>
        <p:txBody>
          <a:bodyPr>
            <a:normAutofit lnSpcReduction="10000"/>
          </a:bodyPr>
          <a:lstStyle/>
          <a:p>
            <a:pPr marL="285750" indent="-285750">
              <a:buFont typeface="Arial" charset="0"/>
              <a:buChar char="•"/>
            </a:pPr>
            <a:r>
              <a:rPr lang="en-US" dirty="0" smtClean="0"/>
              <a:t>We want to combine care data for a certain type of cancer with PRO data as part of a whole health analysis</a:t>
            </a:r>
          </a:p>
          <a:p>
            <a:pPr marL="285750" indent="-285750">
              <a:buFont typeface="Arial" charset="0"/>
              <a:buChar char="•"/>
            </a:pPr>
            <a:r>
              <a:rPr lang="en-US" dirty="0" smtClean="0"/>
              <a:t>Sometimes the care data comes in FHIR form. Sometimes it does not. The PRO is a questionnaire</a:t>
            </a:r>
          </a:p>
          <a:p>
            <a:pPr marL="285750" indent="-285750">
              <a:buFont typeface="Arial" charset="0"/>
              <a:buChar char="•"/>
            </a:pPr>
            <a:r>
              <a:rPr lang="en-US" dirty="0" smtClean="0"/>
              <a:t>Both the questionnaire data and the care data that is not in FHIR form we represent using the DDI Logical Data Description Model. It has views for FHIR and for questionnaire data.</a:t>
            </a:r>
          </a:p>
          <a:p>
            <a:pPr marL="285750" indent="-285750">
              <a:buFont typeface="Arial" charset="0"/>
              <a:buChar char="•"/>
            </a:pPr>
            <a:r>
              <a:rPr lang="en-US" dirty="0" smtClean="0"/>
              <a:t>FHIR has a task that converts DDI questionnaire data into a </a:t>
            </a:r>
            <a:r>
              <a:rPr lang="en-US" b="1" dirty="0" smtClean="0">
                <a:hlinkClick r:id="rId3"/>
              </a:rPr>
              <a:t>custom resource</a:t>
            </a:r>
            <a:endParaRPr lang="en-US" b="1" dirty="0" smtClean="0"/>
          </a:p>
          <a:p>
            <a:pPr marL="285750" indent="-285750">
              <a:buFont typeface="Arial" charset="0"/>
              <a:buChar char="•"/>
            </a:pPr>
            <a:r>
              <a:rPr lang="en-US" dirty="0" smtClean="0"/>
              <a:t>Likewise FHIR is able to convert care data represented with the DDI FHIR view into FHIR data</a:t>
            </a:r>
          </a:p>
          <a:p>
            <a:pPr marL="285750" indent="-285750">
              <a:buFont typeface="Arial" charset="0"/>
              <a:buChar char="•"/>
            </a:pPr>
            <a:r>
              <a:rPr lang="en-US" dirty="0" smtClean="0"/>
              <a:t>Finally the several data sources may be merged into one or more of several formats that FHIR supports</a:t>
            </a:r>
            <a:endParaRPr lang="en-US" dirty="0"/>
          </a:p>
        </p:txBody>
      </p:sp>
      <p:sp>
        <p:nvSpPr>
          <p:cNvPr id="5" name="Slide Number Placeholder 4"/>
          <p:cNvSpPr>
            <a:spLocks noGrp="1"/>
          </p:cNvSpPr>
          <p:nvPr>
            <p:ph type="sldNum" sz="quarter" idx="12"/>
          </p:nvPr>
        </p:nvSpPr>
        <p:spPr/>
        <p:txBody>
          <a:bodyPr/>
          <a:lstStyle/>
          <a:p>
            <a:fld id="{F453A2A4-2FFB-1340-8E8C-CF0B87FA1C08}" type="slidenum">
              <a:rPr lang="en-US" smtClean="0"/>
              <a:t>3</a:t>
            </a:fld>
            <a:endParaRPr lang="en-US"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725384972"/>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43377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704630"/>
            <a:ext cx="3932237" cy="1091901"/>
          </a:xfrm>
        </p:spPr>
        <p:txBody>
          <a:bodyPr>
            <a:noAutofit/>
          </a:bodyPr>
          <a:lstStyle/>
          <a:p>
            <a:r>
              <a:rPr lang="en-US" sz="4000" dirty="0" smtClean="0"/>
              <a:t>Questionnaire </a:t>
            </a:r>
            <a:br>
              <a:rPr lang="en-US" sz="4000" dirty="0" smtClean="0"/>
            </a:br>
            <a:r>
              <a:rPr lang="en-US" sz="4000" dirty="0" smtClean="0"/>
              <a:t>Back Story</a:t>
            </a:r>
            <a:endParaRPr lang="en-US" sz="4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14083325"/>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p:cNvSpPr>
            <a:spLocks noGrp="1"/>
          </p:cNvSpPr>
          <p:nvPr>
            <p:ph type="body" sz="half" idx="2"/>
          </p:nvPr>
        </p:nvSpPr>
        <p:spPr>
          <a:xfrm>
            <a:off x="839788" y="1796531"/>
            <a:ext cx="4343400" cy="4072457"/>
          </a:xfrm>
        </p:spPr>
        <p:txBody>
          <a:bodyPr/>
          <a:lstStyle/>
          <a:p>
            <a:pPr marL="285750" indent="-285750">
              <a:buFont typeface="Arial" charset="0"/>
              <a:buChar char="•"/>
            </a:pPr>
            <a:r>
              <a:rPr lang="en-US" dirty="0" smtClean="0"/>
              <a:t>The pipeline that turns a DDI questionnaire definition into a custom FHIR resource capable of representing PRO content is easily automated because of the availability of DDI tools.</a:t>
            </a:r>
          </a:p>
          <a:p>
            <a:pPr marL="285750" indent="-285750">
              <a:buFont typeface="Arial" charset="0"/>
              <a:buChar char="•"/>
            </a:pPr>
            <a:r>
              <a:rPr lang="en-US" b="1" dirty="0" smtClean="0">
                <a:hlinkClick r:id="rId7"/>
              </a:rPr>
              <a:t>Colectica</a:t>
            </a:r>
            <a:r>
              <a:rPr lang="en-US" dirty="0" smtClean="0">
                <a:hlinkClick r:id="rId7"/>
              </a:rPr>
              <a:t> </a:t>
            </a:r>
            <a:r>
              <a:rPr lang="en-US" dirty="0" smtClean="0"/>
              <a:t>is one such tool. It creates a question definition that can be used to perform interviewing on one of several questionnaire platforms.</a:t>
            </a:r>
          </a:p>
          <a:p>
            <a:pPr marL="285750" indent="-285750">
              <a:buFont typeface="Arial" charset="0"/>
              <a:buChar char="•"/>
            </a:pPr>
            <a:r>
              <a:rPr lang="en-US" dirty="0" smtClean="0"/>
              <a:t>Colectica also creates machine readable DDI documentation of the questionnaire.</a:t>
            </a:r>
          </a:p>
          <a:p>
            <a:pPr marL="285750" indent="-285750">
              <a:buFont typeface="Arial" charset="0"/>
              <a:buChar char="•"/>
            </a:pPr>
            <a:r>
              <a:rPr lang="en-US" dirty="0" smtClean="0"/>
              <a:t>This is the definition we might use to kick starts our pipeline</a:t>
            </a:r>
            <a:endParaRPr lang="en-US" dirty="0"/>
          </a:p>
        </p:txBody>
      </p:sp>
      <p:sp>
        <p:nvSpPr>
          <p:cNvPr id="5" name="Slide Number Placeholder 4"/>
          <p:cNvSpPr>
            <a:spLocks noGrp="1"/>
          </p:cNvSpPr>
          <p:nvPr>
            <p:ph type="sldNum" sz="quarter" idx="12"/>
          </p:nvPr>
        </p:nvSpPr>
        <p:spPr/>
        <p:txBody>
          <a:bodyPr/>
          <a:lstStyle/>
          <a:p>
            <a:fld id="{F453A2A4-2FFB-1340-8E8C-CF0B87FA1C08}" type="slidenum">
              <a:rPr lang="en-US" smtClean="0"/>
              <a:t>4</a:t>
            </a:fld>
            <a:endParaRPr lang="en-US" dirty="0"/>
          </a:p>
        </p:txBody>
      </p:sp>
    </p:spTree>
    <p:extLst>
      <p:ext uri="{BB962C8B-B14F-4D97-AF65-F5344CB8AC3E}">
        <p14:creationId xmlns:p14="http://schemas.microsoft.com/office/powerpoint/2010/main" val="1064729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9788" y="274314"/>
            <a:ext cx="3932237" cy="1091901"/>
          </a:xfrm>
        </p:spPr>
        <p:txBody>
          <a:bodyPr>
            <a:normAutofit fontScale="90000"/>
          </a:bodyPr>
          <a:lstStyle/>
          <a:p>
            <a:r>
              <a:rPr lang="en-US" sz="4000" dirty="0" smtClean="0"/>
              <a:t>Use Case 2: </a:t>
            </a:r>
            <a:br>
              <a:rPr lang="en-US" sz="4000" dirty="0" smtClean="0"/>
            </a:br>
            <a:r>
              <a:rPr lang="en-US" sz="4000" dirty="0" smtClean="0"/>
              <a:t>Sailfish-on-FHIR </a:t>
            </a:r>
            <a:endParaRPr lang="en-US" sz="4000" dirty="0"/>
          </a:p>
        </p:txBody>
      </p:sp>
      <p:sp>
        <p:nvSpPr>
          <p:cNvPr id="8" name="Text Placeholder 7"/>
          <p:cNvSpPr>
            <a:spLocks noGrp="1"/>
          </p:cNvSpPr>
          <p:nvPr>
            <p:ph type="body" sz="half" idx="2"/>
          </p:nvPr>
        </p:nvSpPr>
        <p:spPr>
          <a:xfrm>
            <a:off x="839788" y="1366214"/>
            <a:ext cx="3932237" cy="4807249"/>
          </a:xfrm>
        </p:spPr>
        <p:txBody>
          <a:bodyPr>
            <a:normAutofit/>
          </a:bodyPr>
          <a:lstStyle/>
          <a:p>
            <a:pPr marL="285750" indent="-285750">
              <a:buFont typeface="Arial" charset="0"/>
              <a:buChar char="•"/>
            </a:pPr>
            <a:r>
              <a:rPr lang="en-US" dirty="0"/>
              <a:t>M</a:t>
            </a:r>
            <a:r>
              <a:rPr lang="en-US" dirty="0" smtClean="0"/>
              <a:t>eaningful </a:t>
            </a:r>
            <a:r>
              <a:rPr lang="en-US" dirty="0"/>
              <a:t>analytics is not just a matter of stuffing a bunch of raw data into a machine learning </a:t>
            </a:r>
            <a:r>
              <a:rPr lang="en-US" dirty="0" smtClean="0"/>
              <a:t>algorithm</a:t>
            </a:r>
          </a:p>
          <a:p>
            <a:pPr marL="285750" indent="-285750">
              <a:buFont typeface="Arial" charset="0"/>
              <a:buChar char="•"/>
            </a:pPr>
            <a:r>
              <a:rPr lang="en-US" dirty="0"/>
              <a:t>Domain expertise is required </a:t>
            </a:r>
            <a:r>
              <a:rPr lang="en-US" dirty="0" smtClean="0"/>
              <a:t>to: </a:t>
            </a:r>
          </a:p>
          <a:p>
            <a:pPr marL="800100" lvl="1" indent="-342900">
              <a:buFont typeface="Arial" charset="0"/>
              <a:buChar char="•"/>
            </a:pPr>
            <a:r>
              <a:rPr lang="en-US" sz="1500" dirty="0" smtClean="0"/>
              <a:t>skillfully </a:t>
            </a:r>
            <a:r>
              <a:rPr lang="en-US" sz="1500" dirty="0"/>
              <a:t>manage data quality at analysis time and </a:t>
            </a:r>
          </a:p>
          <a:p>
            <a:pPr marL="800100" lvl="1" indent="-342900">
              <a:buFont typeface="Arial" charset="0"/>
              <a:buChar char="•"/>
            </a:pPr>
            <a:r>
              <a:rPr lang="en-US" sz="1500" dirty="0" smtClean="0"/>
              <a:t>specify </a:t>
            </a:r>
            <a:r>
              <a:rPr lang="en-US" sz="1500" dirty="0"/>
              <a:t>and implement logic around processing raw data to create analytically meaningful </a:t>
            </a:r>
            <a:r>
              <a:rPr lang="en-US" sz="1500" dirty="0" smtClean="0"/>
              <a:t>concepts</a:t>
            </a:r>
          </a:p>
          <a:p>
            <a:pPr marL="285750" indent="-285750">
              <a:buFont typeface="Arial" charset="0"/>
              <a:buChar char="•"/>
            </a:pPr>
            <a:r>
              <a:rPr lang="en-US" dirty="0"/>
              <a:t>Domain specific representations (e.g. FHIR) enable knowledge management for this kind of </a:t>
            </a:r>
            <a:r>
              <a:rPr lang="en-US" dirty="0" smtClean="0"/>
              <a:t>logic</a:t>
            </a:r>
          </a:p>
          <a:p>
            <a:pPr marL="285750" indent="-285750">
              <a:buFont typeface="Arial" charset="0"/>
              <a:buChar char="•"/>
            </a:pPr>
            <a:r>
              <a:rPr lang="en-US" dirty="0" smtClean="0"/>
              <a:t>A Sailfish-on-FHIR will support Master Data Management using:</a:t>
            </a:r>
          </a:p>
          <a:p>
            <a:pPr marL="742950" lvl="1" indent="-285750">
              <a:buFont typeface="Arial" charset="0"/>
              <a:buChar char="•"/>
            </a:pPr>
            <a:r>
              <a:rPr lang="en-US" sz="1500" dirty="0" smtClean="0"/>
              <a:t>FHIR constraint language</a:t>
            </a:r>
          </a:p>
          <a:p>
            <a:pPr marL="742950" lvl="1" indent="-285750">
              <a:buFont typeface="Arial" charset="0"/>
              <a:buChar char="•"/>
            </a:pPr>
            <a:r>
              <a:rPr lang="en-US" sz="1500" dirty="0" smtClean="0"/>
              <a:t>FHIR tasks</a:t>
            </a:r>
          </a:p>
          <a:p>
            <a:pPr marL="742950" lvl="1" indent="-285750">
              <a:buFont typeface="Arial" charset="0"/>
              <a:buChar char="•"/>
            </a:pPr>
            <a:r>
              <a:rPr lang="en-US" sz="1500" dirty="0" smtClean="0"/>
              <a:t>FHIR resource </a:t>
            </a:r>
            <a:r>
              <a:rPr lang="en-US" sz="1500" dirty="0"/>
              <a:t>o</a:t>
            </a:r>
            <a:r>
              <a:rPr lang="en-US" sz="1500" dirty="0" smtClean="0"/>
              <a:t>rdering and </a:t>
            </a:r>
            <a:r>
              <a:rPr lang="en-US" sz="1500" dirty="0"/>
              <a:t>r</a:t>
            </a:r>
            <a:r>
              <a:rPr lang="en-US" sz="1500" dirty="0" smtClean="0"/>
              <a:t>elationships</a:t>
            </a:r>
          </a:p>
        </p:txBody>
      </p:sp>
      <p:sp>
        <p:nvSpPr>
          <p:cNvPr id="5" name="Slide Number Placeholder 4"/>
          <p:cNvSpPr>
            <a:spLocks noGrp="1"/>
          </p:cNvSpPr>
          <p:nvPr>
            <p:ph type="sldNum" sz="quarter" idx="12"/>
          </p:nvPr>
        </p:nvSpPr>
        <p:spPr/>
        <p:txBody>
          <a:bodyPr/>
          <a:lstStyle/>
          <a:p>
            <a:fld id="{F453A2A4-2FFB-1340-8E8C-CF0B87FA1C08}" type="slidenum">
              <a:rPr lang="en-US" smtClean="0"/>
              <a:t>5</a:t>
            </a:fld>
            <a:endParaRPr lang="en-US"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777169746"/>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own Arrow 1"/>
          <p:cNvSpPr/>
          <p:nvPr/>
        </p:nvSpPr>
        <p:spPr>
          <a:xfrm>
            <a:off x="6798834" y="4087907"/>
            <a:ext cx="441063" cy="494850"/>
          </a:xfrm>
          <a:prstGeom prst="downArrow">
            <a:avLst/>
          </a:prstGeom>
          <a:gradFill flip="none" rotWithShape="1">
            <a:gsLst>
              <a:gs pos="0">
                <a:schemeClr val="bg2"/>
              </a:gs>
              <a:gs pos="50000">
                <a:schemeClr val="accent3">
                  <a:lumMod val="105000"/>
                  <a:satMod val="103000"/>
                  <a:tint val="73000"/>
                </a:schemeClr>
              </a:gs>
              <a:gs pos="100000">
                <a:schemeClr val="accent3">
                  <a:lumMod val="105000"/>
                  <a:satMod val="109000"/>
                  <a:tint val="81000"/>
                </a:schemeClr>
              </a:gs>
            </a:gsLst>
            <a:path path="shape">
              <a:fillToRect l="50000" t="50000" r="50000" b="50000"/>
            </a:path>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044870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6"/>
            <a:ext cx="10515600" cy="775186"/>
          </a:xfrm>
        </p:spPr>
        <p:txBody>
          <a:bodyPr/>
          <a:lstStyle/>
          <a:p>
            <a:r>
              <a:rPr lang="en-US" dirty="0" smtClean="0"/>
              <a:t>Use Case 2: Sailfish-on-FHIR </a:t>
            </a:r>
            <a:r>
              <a:rPr lang="mr-IN" dirty="0" smtClean="0"/>
              <a:t>–</a:t>
            </a:r>
            <a:r>
              <a:rPr lang="en-US" dirty="0" smtClean="0"/>
              <a:t> Q&amp;A</a:t>
            </a:r>
            <a:endParaRPr lang="en-US" dirty="0"/>
          </a:p>
        </p:txBody>
      </p:sp>
      <p:sp>
        <p:nvSpPr>
          <p:cNvPr id="8" name="Content Placeholder 7"/>
          <p:cNvSpPr>
            <a:spLocks noGrp="1"/>
          </p:cNvSpPr>
          <p:nvPr>
            <p:ph sz="half" idx="1"/>
          </p:nvPr>
        </p:nvSpPr>
        <p:spPr>
          <a:xfrm>
            <a:off x="838200" y="1140312"/>
            <a:ext cx="5181600" cy="5036651"/>
          </a:xfrm>
          <a:effectLst>
            <a:outerShdw blurRad="50800" dist="38100" dir="2700000" algn="tl" rotWithShape="0">
              <a:schemeClr val="tx1">
                <a:lumMod val="50000"/>
                <a:lumOff val="50000"/>
                <a:alpha val="40000"/>
              </a:schemeClr>
            </a:outerShdw>
          </a:effectLst>
        </p:spPr>
        <p:txBody>
          <a:bodyPr>
            <a:noAutofit/>
          </a:bodyPr>
          <a:lstStyle/>
          <a:p>
            <a:pPr marL="0" indent="0">
              <a:buNone/>
            </a:pPr>
            <a:r>
              <a:rPr lang="en-US" sz="1500" b="1" i="1" dirty="0" smtClean="0"/>
              <a:t>Eric</a:t>
            </a:r>
            <a:r>
              <a:rPr lang="en-US" sz="1500" dirty="0" smtClean="0"/>
              <a:t>: </a:t>
            </a:r>
            <a:r>
              <a:rPr lang="en-US" sz="1500" dirty="0"/>
              <a:t> </a:t>
            </a:r>
            <a:r>
              <a:rPr lang="en-US" sz="1500" dirty="0" smtClean="0"/>
              <a:t>Does </a:t>
            </a:r>
            <a:r>
              <a:rPr lang="en-US" sz="1500" dirty="0" smtClean="0"/>
              <a:t>FHIR qualify </a:t>
            </a:r>
            <a:r>
              <a:rPr lang="en-US" sz="1500" dirty="0"/>
              <a:t>as a domain </a:t>
            </a:r>
            <a:r>
              <a:rPr lang="en-US" sz="1500" dirty="0" smtClean="0"/>
              <a:t>model? </a:t>
            </a:r>
            <a:r>
              <a:rPr lang="en-US" sz="1500" dirty="0" smtClean="0"/>
              <a:t>It </a:t>
            </a:r>
            <a:r>
              <a:rPr lang="en-US" sz="1500" dirty="0"/>
              <a:t>seems pretty good as a clinical information model in that it's general enough to capture the clinical aspects we'd care about while offering considerably more structure than over-general schemes like </a:t>
            </a:r>
            <a:r>
              <a:rPr lang="en-US" sz="1500" dirty="0" smtClean="0"/>
              <a:t>an unconstrained RIM (as it was sometimes used) </a:t>
            </a:r>
            <a:r>
              <a:rPr lang="en-US" sz="1500" dirty="0"/>
              <a:t>and star </a:t>
            </a:r>
            <a:r>
              <a:rPr lang="en-US" sz="1500" dirty="0" smtClean="0"/>
              <a:t>schemas</a:t>
            </a:r>
          </a:p>
          <a:p>
            <a:pPr marL="0" indent="0">
              <a:spcBef>
                <a:spcPts val="0"/>
              </a:spcBef>
              <a:buNone/>
            </a:pPr>
            <a:endParaRPr lang="en-US" sz="1500" i="1" dirty="0" smtClean="0"/>
          </a:p>
          <a:p>
            <a:pPr marL="0" indent="0">
              <a:spcBef>
                <a:spcPts val="0"/>
              </a:spcBef>
              <a:buNone/>
            </a:pPr>
            <a:r>
              <a:rPr lang="en-US" sz="1500" b="1" i="1" dirty="0" smtClean="0"/>
              <a:t>Jay</a:t>
            </a:r>
            <a:r>
              <a:rPr lang="en-US" sz="1500" dirty="0"/>
              <a:t>: Eric, I wonder about the division of labor. Like you say RIM and star models suffer from </a:t>
            </a:r>
            <a:r>
              <a:rPr lang="en-US" sz="1500" dirty="0" smtClean="0"/>
              <a:t>over-generality. I </a:t>
            </a:r>
            <a:r>
              <a:rPr lang="en-US" sz="1500" dirty="0"/>
              <a:t>am not sure </a:t>
            </a:r>
            <a:r>
              <a:rPr lang="en-US" sz="1500" dirty="0" smtClean="0"/>
              <a:t>that, </a:t>
            </a:r>
            <a:r>
              <a:rPr lang="en-US" sz="1500" dirty="0"/>
              <a:t>given the flux in clinical </a:t>
            </a:r>
            <a:r>
              <a:rPr lang="en-US" sz="1500" dirty="0" smtClean="0"/>
              <a:t>research, </a:t>
            </a:r>
            <a:r>
              <a:rPr lang="en-US" sz="1500" dirty="0"/>
              <a:t>creating a domain model which fulfils what you are considering to be missing wouldn’t tip the scales in the direction of </a:t>
            </a:r>
            <a:r>
              <a:rPr lang="en-US" sz="1500" dirty="0" smtClean="0"/>
              <a:t>over-specificity. Daniella’s </a:t>
            </a:r>
            <a:r>
              <a:rPr lang="en-US" sz="1500" dirty="0"/>
              <a:t>approach seems to be driven by practice. Can the model provide enough specificity that we can use it to enforce data </a:t>
            </a:r>
            <a:r>
              <a:rPr lang="en-US" sz="1500" dirty="0" smtClean="0"/>
              <a:t>quality? Enforcing </a:t>
            </a:r>
            <a:r>
              <a:rPr lang="en-US" sz="1500" dirty="0"/>
              <a:t>clinical practice is different from enforcing data quality (in principle</a:t>
            </a:r>
            <a:r>
              <a:rPr lang="en-US" sz="1500" dirty="0" smtClean="0"/>
              <a:t>).</a:t>
            </a:r>
          </a:p>
          <a:p>
            <a:pPr marL="0" indent="0">
              <a:buNone/>
            </a:pPr>
            <a:r>
              <a:rPr lang="en-US" sz="1500" b="1" i="1" dirty="0" smtClean="0"/>
              <a:t>Eric</a:t>
            </a:r>
            <a:r>
              <a:rPr lang="en-US" sz="1500" dirty="0"/>
              <a:t>: The fact that FHIR is in RDF gives us a bit of an advantage in interpreting clinical data as a study-specific model (or projecting it, if you prefer a materialization model). Generic RDF tooling integrates the information model with the terminology model. While we always have to codify the selection rules for the clinical data, we can do it a bit more directly in the form of a SPARQL query or an OWL </a:t>
            </a:r>
            <a:r>
              <a:rPr lang="en-US" sz="1500" dirty="0" smtClean="0"/>
              <a:t>restriction</a:t>
            </a:r>
            <a:endParaRPr lang="en-US" sz="1500" dirty="0"/>
          </a:p>
        </p:txBody>
      </p:sp>
      <p:sp>
        <p:nvSpPr>
          <p:cNvPr id="9" name="Content Placeholder 8"/>
          <p:cNvSpPr>
            <a:spLocks noGrp="1"/>
          </p:cNvSpPr>
          <p:nvPr>
            <p:ph sz="half" idx="2"/>
          </p:nvPr>
        </p:nvSpPr>
        <p:spPr>
          <a:xfrm>
            <a:off x="6172200" y="1140312"/>
            <a:ext cx="5359998" cy="5036651"/>
          </a:xfrm>
          <a:effectLst>
            <a:outerShdw blurRad="50800" dist="38100" dir="8100000" algn="tr" rotWithShape="0">
              <a:schemeClr val="tx1">
                <a:lumMod val="50000"/>
                <a:lumOff val="50000"/>
                <a:alpha val="40000"/>
              </a:schemeClr>
            </a:outerShdw>
          </a:effectLst>
        </p:spPr>
        <p:txBody>
          <a:bodyPr>
            <a:normAutofit lnSpcReduction="10000"/>
          </a:bodyPr>
          <a:lstStyle/>
          <a:p>
            <a:pPr marL="0" indent="0">
              <a:buNone/>
            </a:pPr>
            <a:r>
              <a:rPr lang="en-US" sz="1600" b="1" i="1" dirty="0" smtClean="0"/>
              <a:t>Jay</a:t>
            </a:r>
            <a:r>
              <a:rPr lang="en-US" sz="1600" dirty="0" smtClean="0"/>
              <a:t>: </a:t>
            </a:r>
            <a:r>
              <a:rPr lang="en-US" sz="1600" dirty="0"/>
              <a:t>I am interested in using RDF to learn about clinical practice. Some work a couple of us did with Daniella went down this path. We knew what the practice was but she used temporal data mining to consider whether there were other patterns that had more predictive value than the practice</a:t>
            </a:r>
            <a:r>
              <a:rPr lang="en-US" sz="1600" dirty="0" smtClean="0"/>
              <a:t>.</a:t>
            </a:r>
            <a:endParaRPr lang="en-US" sz="1600" dirty="0"/>
          </a:p>
          <a:p>
            <a:pPr marL="0" indent="0">
              <a:buNone/>
            </a:pPr>
            <a:r>
              <a:rPr lang="en-US" sz="1600" b="1" i="1" dirty="0" smtClean="0"/>
              <a:t>Eric</a:t>
            </a:r>
            <a:r>
              <a:rPr lang="en-US" sz="1600" i="1" dirty="0" smtClean="0"/>
              <a:t>: </a:t>
            </a:r>
            <a:r>
              <a:rPr lang="en-US" sz="1600" dirty="0" smtClean="0"/>
              <a:t>What about CQMs?</a:t>
            </a:r>
            <a:endParaRPr lang="en-US" sz="1600" i="1" dirty="0" smtClean="0"/>
          </a:p>
          <a:p>
            <a:pPr marL="0" indent="0">
              <a:buNone/>
            </a:pPr>
            <a:r>
              <a:rPr lang="en-US" sz="1600" b="1" i="1" dirty="0" smtClean="0"/>
              <a:t>Jay</a:t>
            </a:r>
            <a:r>
              <a:rPr lang="en-US" sz="1600" dirty="0"/>
              <a:t>: </a:t>
            </a:r>
            <a:r>
              <a:rPr lang="en-US" sz="1600" dirty="0" smtClean="0"/>
              <a:t>CQMs </a:t>
            </a:r>
            <a:r>
              <a:rPr lang="en-US" sz="1600" dirty="0"/>
              <a:t>do enforce clinical practice. Daniella is our pro here but it looks like one approach in this community is to combine FHIR with CQL. My point here is that CQMs and practice are subject to change so not reifying / over-specifying practice in FHIR may be the right thing. This is my division of labor thing: it makes sense to put practice in </a:t>
            </a:r>
            <a:r>
              <a:rPr lang="en-US" sz="1600" dirty="0" smtClean="0"/>
              <a:t>its own layer architecturally.</a:t>
            </a:r>
            <a:endParaRPr lang="en-US" sz="1600" dirty="0"/>
          </a:p>
          <a:p>
            <a:pPr marL="0" indent="0">
              <a:buNone/>
            </a:pPr>
            <a:r>
              <a:rPr lang="en-US" sz="1600" b="1" i="1" dirty="0" smtClean="0"/>
              <a:t>Eric</a:t>
            </a:r>
            <a:r>
              <a:rPr lang="en-US" sz="1600" dirty="0" smtClean="0"/>
              <a:t>: </a:t>
            </a:r>
            <a:r>
              <a:rPr lang="en-US" sz="1600" dirty="0"/>
              <a:t>This RDF story sounds cool and </a:t>
            </a:r>
            <a:r>
              <a:rPr lang="en-US" sz="1600" dirty="0" smtClean="0"/>
              <a:t>sooner or later it needs to be told. </a:t>
            </a:r>
            <a:r>
              <a:rPr lang="en-US" sz="1600" dirty="0"/>
              <a:t>The question for me is whether it's </a:t>
            </a:r>
            <a:r>
              <a:rPr lang="en-US" sz="1600" dirty="0" smtClean="0"/>
              <a:t>appropriate</a:t>
            </a:r>
            <a:r>
              <a:rPr lang="en-US" sz="1600" dirty="0" smtClean="0"/>
              <a:t> for FHIR to invest </a:t>
            </a:r>
            <a:r>
              <a:rPr lang="en-US" sz="1600" dirty="0"/>
              <a:t>in </a:t>
            </a:r>
            <a:r>
              <a:rPr lang="en-US" sz="1600" dirty="0" smtClean="0"/>
              <a:t>telling the story</a:t>
            </a:r>
            <a:r>
              <a:rPr lang="en-US" sz="1600" dirty="0" smtClean="0"/>
              <a:t>. In fact, </a:t>
            </a:r>
            <a:r>
              <a:rPr lang="en-US" sz="1600" dirty="0"/>
              <a:t>investment by other organizations, e.g. IHTSDO, PhUSE, FDA, various 3rd party companies like Syapse, Foundation Medicine, and scads of folks in the bio </a:t>
            </a:r>
            <a:r>
              <a:rPr lang="en-US" sz="1600" dirty="0" smtClean="0"/>
              <a:t>world is ongoing.  These folks seem to be adding specificity as needed.</a:t>
            </a:r>
            <a:endParaRPr lang="en-US" sz="1600" dirty="0" smtClean="0"/>
          </a:p>
          <a:p>
            <a:pPr marL="0" indent="0">
              <a:buNone/>
            </a:pPr>
            <a:r>
              <a:rPr lang="en-US" sz="1600" b="1" i="1" dirty="0" smtClean="0"/>
              <a:t>Jay</a:t>
            </a:r>
            <a:r>
              <a:rPr lang="en-US" sz="1600" dirty="0" smtClean="0"/>
              <a:t>: In my view a “clinical information model” is enough for something like Sailfish</a:t>
            </a:r>
            <a:endParaRPr lang="en-US" sz="1600" dirty="0"/>
          </a:p>
          <a:p>
            <a:endParaRPr lang="en-US" sz="1800" dirty="0"/>
          </a:p>
        </p:txBody>
      </p:sp>
      <p:sp>
        <p:nvSpPr>
          <p:cNvPr id="5" name="Slide Number Placeholder 4"/>
          <p:cNvSpPr>
            <a:spLocks noGrp="1"/>
          </p:cNvSpPr>
          <p:nvPr>
            <p:ph type="sldNum" sz="quarter" idx="12"/>
          </p:nvPr>
        </p:nvSpPr>
        <p:spPr/>
        <p:txBody>
          <a:bodyPr/>
          <a:lstStyle/>
          <a:p>
            <a:fld id="{F453A2A4-2FFB-1340-8E8C-CF0B87FA1C08}" type="slidenum">
              <a:rPr lang="en-US" smtClean="0"/>
              <a:t>6</a:t>
            </a:fld>
            <a:endParaRPr lang="en-US" dirty="0"/>
          </a:p>
        </p:txBody>
      </p:sp>
    </p:spTree>
    <p:extLst>
      <p:ext uri="{BB962C8B-B14F-4D97-AF65-F5344CB8AC3E}">
        <p14:creationId xmlns:p14="http://schemas.microsoft.com/office/powerpoint/2010/main" val="815671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Appendix</a:t>
            </a:r>
            <a:endParaRPr lang="en-US"/>
          </a:p>
        </p:txBody>
      </p:sp>
      <p:sp>
        <p:nvSpPr>
          <p:cNvPr id="7" name="Text Placeholder 6"/>
          <p:cNvSpPr>
            <a:spLocks noGrp="1"/>
          </p:cNvSpPr>
          <p:nvPr>
            <p:ph type="body" idx="1"/>
          </p:nvPr>
        </p:nvSpPr>
        <p:spPr/>
        <p:txBody>
          <a:bodyPr/>
          <a:lstStyle/>
          <a:p>
            <a:endParaRPr lang="en-US"/>
          </a:p>
        </p:txBody>
      </p:sp>
      <p:sp>
        <p:nvSpPr>
          <p:cNvPr id="5" name="Slide Number Placeholder 4"/>
          <p:cNvSpPr>
            <a:spLocks noGrp="1"/>
          </p:cNvSpPr>
          <p:nvPr>
            <p:ph type="sldNum" sz="quarter" idx="12"/>
          </p:nvPr>
        </p:nvSpPr>
        <p:spPr/>
        <p:txBody>
          <a:bodyPr/>
          <a:lstStyle/>
          <a:p>
            <a:fld id="{F453A2A4-2FFB-1340-8E8C-CF0B87FA1C08}" type="slidenum">
              <a:rPr lang="en-US" smtClean="0"/>
              <a:t>7</a:t>
            </a:fld>
            <a:endParaRPr lang="en-US"/>
          </a:p>
        </p:txBody>
      </p:sp>
    </p:spTree>
    <p:extLst>
      <p:ext uri="{BB962C8B-B14F-4D97-AF65-F5344CB8AC3E}">
        <p14:creationId xmlns:p14="http://schemas.microsoft.com/office/powerpoint/2010/main" val="291536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7917631" y="2226839"/>
            <a:ext cx="1506071" cy="108652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839788" y="457200"/>
            <a:ext cx="10627864" cy="1600200"/>
          </a:xfrm>
        </p:spPr>
        <p:txBody>
          <a:bodyPr anchor="t">
            <a:normAutofit/>
          </a:bodyPr>
          <a:lstStyle/>
          <a:p>
            <a:r>
              <a:rPr lang="en-US" sz="4000"/>
              <a:t>Introduction to the DDI4 Logical Data Description </a:t>
            </a:r>
            <a:r>
              <a:rPr lang="en-US" sz="4000" smtClean="0"/>
              <a:t>Package</a:t>
            </a:r>
            <a:endParaRPr lang="en-US" sz="4000"/>
          </a:p>
        </p:txBody>
      </p:sp>
      <p:sp>
        <p:nvSpPr>
          <p:cNvPr id="4" name="Text Placeholder 3"/>
          <p:cNvSpPr>
            <a:spLocks noGrp="1"/>
          </p:cNvSpPr>
          <p:nvPr>
            <p:ph type="body" sz="half" idx="2"/>
          </p:nvPr>
        </p:nvSpPr>
        <p:spPr>
          <a:xfrm>
            <a:off x="839788" y="1960578"/>
            <a:ext cx="4883280" cy="3811588"/>
          </a:xfrm>
        </p:spPr>
        <p:txBody>
          <a:bodyPr/>
          <a:lstStyle/>
          <a:p>
            <a:pPr marL="180975" indent="-180975">
              <a:buFont typeface="Arial" charset="0"/>
              <a:buChar char="•"/>
            </a:pPr>
            <a:r>
              <a:rPr lang="en-US" smtClean="0"/>
              <a:t>This paper describes the DDI Interoperability Layer</a:t>
            </a:r>
          </a:p>
          <a:p>
            <a:pPr marL="180975" indent="-180975">
              <a:buFont typeface="Arial" charset="0"/>
              <a:buChar char="•"/>
            </a:pPr>
            <a:r>
              <a:rPr lang="en-US" smtClean="0"/>
              <a:t>It suggests ways we might map objects that belong to different standards</a:t>
            </a:r>
          </a:p>
          <a:p>
            <a:pPr marL="180975" indent="-180975">
              <a:buFont typeface="Arial" charset="0"/>
              <a:buChar char="•"/>
            </a:pPr>
            <a:r>
              <a:rPr lang="en-US" smtClean="0"/>
              <a:t>The DDI Interoperability Layer is a work in progress. It is a long way still from being proven when it comes to leveraging it to losslessly transform data across various standard specific representations (data elements and the constructs in which they are embedded)</a:t>
            </a:r>
            <a:endParaRPr lang="en-US"/>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921483316"/>
              </p:ext>
            </p:extLst>
          </p:nvPr>
        </p:nvGraphicFramePr>
        <p:xfrm>
          <a:off x="8200318" y="2467093"/>
          <a:ext cx="965200" cy="609600"/>
        </p:xfrm>
        <a:graphic>
          <a:graphicData uri="http://schemas.openxmlformats.org/presentationml/2006/ole">
            <mc:AlternateContent xmlns:mc="http://schemas.openxmlformats.org/markup-compatibility/2006">
              <mc:Choice xmlns:v="urn:schemas-microsoft-com:vml" Requires="v">
                <p:oleObj spid="_x0000_s1091" name="Document" showAsIcon="1" r:id="rId3" imgW="965200" imgH="609600" progId="Word.Document.12">
                  <p:embed/>
                </p:oleObj>
              </mc:Choice>
              <mc:Fallback>
                <p:oleObj name="Document" showAsIcon="1" r:id="rId3" imgW="965200" imgH="609600" progId="Word.Document.12">
                  <p:embed/>
                  <p:pic>
                    <p:nvPicPr>
                      <p:cNvPr id="0" name=""/>
                      <p:cNvPicPr/>
                      <p:nvPr/>
                    </p:nvPicPr>
                    <p:blipFill>
                      <a:blip r:embed="rId4"/>
                      <a:stretch>
                        <a:fillRect/>
                      </a:stretch>
                    </p:blipFill>
                    <p:spPr>
                      <a:xfrm>
                        <a:off x="8200318" y="2467093"/>
                        <a:ext cx="965200" cy="609600"/>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F453A2A4-2FFB-1340-8E8C-CF0B87FA1C08}" type="slidenum">
              <a:rPr lang="en-US" smtClean="0"/>
              <a:t>8</a:t>
            </a:fld>
            <a:endParaRPr lang="en-US"/>
          </a:p>
        </p:txBody>
      </p:sp>
    </p:spTree>
    <p:extLst>
      <p:ext uri="{BB962C8B-B14F-4D97-AF65-F5344CB8AC3E}">
        <p14:creationId xmlns:p14="http://schemas.microsoft.com/office/powerpoint/2010/main" val="47967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72">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75D5FF"/>
      </a:hlink>
      <a:folHlink>
        <a:srgbClr val="72FCD5"/>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3804</TotalTime>
  <Words>997</Words>
  <Application>Microsoft Macintosh PowerPoint</Application>
  <PresentationFormat>Widescreen</PresentationFormat>
  <Paragraphs>107</Paragraphs>
  <Slides>9</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5" baseType="lpstr">
      <vt:lpstr>Calibri</vt:lpstr>
      <vt:lpstr>Calibri Light</vt:lpstr>
      <vt:lpstr>Mangal</vt:lpstr>
      <vt:lpstr>Arial</vt:lpstr>
      <vt:lpstr>Office Theme</vt:lpstr>
      <vt:lpstr>Document</vt:lpstr>
      <vt:lpstr>FHIR Futures</vt:lpstr>
      <vt:lpstr>FHIR Futures</vt:lpstr>
      <vt:lpstr>Deep Dives</vt:lpstr>
      <vt:lpstr>Use Case 1:  DDI-on-FHIR</vt:lpstr>
      <vt:lpstr>Questionnaire  Back Story</vt:lpstr>
      <vt:lpstr>Use Case 2:  Sailfish-on-FHIR </vt:lpstr>
      <vt:lpstr>Use Case 2: Sailfish-on-FHIR – Q&amp;A</vt:lpstr>
      <vt:lpstr>Appendix</vt:lpstr>
      <vt:lpstr>Introduction to the DDI4 Logical Data Description Package</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 Greenfield</dc:creator>
  <cp:lastModifiedBy>Jay Greenfield</cp:lastModifiedBy>
  <cp:revision>77</cp:revision>
  <dcterms:created xsi:type="dcterms:W3CDTF">2016-10-26T08:02:58Z</dcterms:created>
  <dcterms:modified xsi:type="dcterms:W3CDTF">2016-11-01T14:05:43Z</dcterms:modified>
</cp:coreProperties>
</file>