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374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6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3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5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2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4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9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93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0F3D0-FFEA-4C27-8A1A-B1711A819BB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CC25-813F-4B9D-8993-55523BE646B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5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Interoperability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Defining scope and levels of interoperability with DDI</a:t>
            </a:r>
          </a:p>
        </p:txBody>
      </p:sp>
    </p:spTree>
    <p:extLst>
      <p:ext uri="{BB962C8B-B14F-4D97-AF65-F5344CB8AC3E}">
        <p14:creationId xmlns:p14="http://schemas.microsoft.com/office/powerpoint/2010/main" val="42666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Interoperability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Model</a:t>
            </a:r>
          </a:p>
          <a:p>
            <a:pPr lvl="1"/>
            <a:r>
              <a:rPr lang="en-US" dirty="0"/>
              <a:t>Areas within the DDI model that describe similar areas in other standards</a:t>
            </a:r>
          </a:p>
          <a:p>
            <a:pPr lvl="2"/>
            <a:r>
              <a:rPr lang="en-US" dirty="0"/>
              <a:t>Data description</a:t>
            </a:r>
          </a:p>
          <a:p>
            <a:pPr lvl="2"/>
            <a:r>
              <a:rPr lang="en-US" dirty="0"/>
              <a:t>Capture description</a:t>
            </a:r>
          </a:p>
          <a:p>
            <a:pPr lvl="2"/>
            <a:r>
              <a:rPr lang="en-US" dirty="0"/>
              <a:t>Concepts</a:t>
            </a:r>
          </a:p>
          <a:p>
            <a:pPr lvl="2"/>
            <a:r>
              <a:rPr lang="en-US" dirty="0"/>
              <a:t>Process patterns</a:t>
            </a:r>
          </a:p>
          <a:p>
            <a:pPr lvl="1"/>
            <a:r>
              <a:rPr lang="en-US" dirty="0"/>
              <a:t>Class level comparability / interoperability</a:t>
            </a:r>
          </a:p>
          <a:p>
            <a:pPr lvl="2"/>
            <a:r>
              <a:rPr lang="en-US" dirty="0"/>
              <a:t>Conceptual level</a:t>
            </a:r>
          </a:p>
          <a:p>
            <a:pPr lvl="2"/>
            <a:r>
              <a:rPr lang="en-US" dirty="0"/>
              <a:t>Core vs. detail information</a:t>
            </a:r>
          </a:p>
          <a:p>
            <a:r>
              <a:rPr lang="en-US" dirty="0"/>
              <a:t>Binding</a:t>
            </a:r>
          </a:p>
          <a:p>
            <a:pPr lvl="1"/>
            <a:r>
              <a:rPr lang="en-US" dirty="0"/>
              <a:t>Expression of the DDI UML model in various bindings</a:t>
            </a:r>
          </a:p>
          <a:p>
            <a:pPr lvl="2"/>
            <a:r>
              <a:rPr lang="en-US" dirty="0" smtClean="0"/>
              <a:t>XML Schema</a:t>
            </a:r>
            <a:endParaRPr lang="en-US" dirty="0"/>
          </a:p>
          <a:p>
            <a:pPr lvl="2"/>
            <a:r>
              <a:rPr lang="en-US" dirty="0"/>
              <a:t>RDF Vocabularies</a:t>
            </a:r>
          </a:p>
          <a:p>
            <a:pPr lvl="2"/>
            <a:r>
              <a:rPr lang="en-US" dirty="0"/>
              <a:t>Other </a:t>
            </a:r>
          </a:p>
        </p:txBody>
      </p:sp>
    </p:spTree>
    <p:extLst>
      <p:ext uri="{BB962C8B-B14F-4D97-AF65-F5344CB8AC3E}">
        <p14:creationId xmlns:p14="http://schemas.microsoft.com/office/powerpoint/2010/main" val="370223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Clearly identify regions of overlap with related standards </a:t>
            </a:r>
          </a:p>
          <a:p>
            <a:r>
              <a:rPr lang="en-US" sz="3200" dirty="0"/>
              <a:t>Identify points of content transfer between standards (cataloging or discovery systems, presentation or analysis systems, data integration systems) </a:t>
            </a:r>
          </a:p>
          <a:p>
            <a:r>
              <a:rPr lang="en-US" sz="3200" dirty="0"/>
              <a:t>Retain the specialized nature of each standard </a:t>
            </a:r>
          </a:p>
          <a:p>
            <a:r>
              <a:rPr lang="en-US" sz="3200" dirty="0"/>
              <a:t>Leverage the commonalities between standards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6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Interoperability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Direct use of external namespace classes </a:t>
            </a:r>
          </a:p>
          <a:p>
            <a:pPr lvl="1"/>
            <a:r>
              <a:rPr lang="en-US" dirty="0"/>
              <a:t>Direct use of Dublin Core in DDI-L and DDI-C </a:t>
            </a:r>
          </a:p>
          <a:p>
            <a:pPr lvl="1"/>
            <a:r>
              <a:rPr lang="en-US" dirty="0"/>
              <a:t>Direct use of XHTML in </a:t>
            </a:r>
            <a:r>
              <a:rPr lang="en-US" dirty="0" smtClean="0"/>
              <a:t>DDI-L</a:t>
            </a:r>
            <a:r>
              <a:rPr lang="en-US" dirty="0"/>
              <a:t> </a:t>
            </a:r>
            <a:r>
              <a:rPr lang="en-US" dirty="0" smtClean="0"/>
              <a:t>and DDI-C</a:t>
            </a:r>
            <a:endParaRPr lang="en-US" dirty="0"/>
          </a:p>
          <a:p>
            <a:r>
              <a:rPr lang="en-US" dirty="0"/>
              <a:t>Replication of external namespace classes and mapping within DDI</a:t>
            </a:r>
          </a:p>
          <a:p>
            <a:pPr lvl="1"/>
            <a:r>
              <a:rPr lang="en-US" dirty="0"/>
              <a:t>Bounding Box, Spatial Object, and related ISO 19115 structures </a:t>
            </a:r>
          </a:p>
          <a:p>
            <a:pPr lvl="1"/>
            <a:r>
              <a:rPr lang="en-US" dirty="0"/>
              <a:t>Variable Cascade and ISO 11179 or GSIM</a:t>
            </a:r>
          </a:p>
          <a:p>
            <a:r>
              <a:rPr lang="en-US" dirty="0"/>
              <a:t>Similar functions mapping </a:t>
            </a:r>
          </a:p>
          <a:p>
            <a:pPr lvl="1"/>
            <a:r>
              <a:rPr lang="en-US" dirty="0"/>
              <a:t>Mapping to earlier versions of DDI </a:t>
            </a:r>
          </a:p>
          <a:p>
            <a:pPr lvl="1"/>
            <a:r>
              <a:rPr lang="en-US" dirty="0"/>
              <a:t>Mapping to GSIM classes </a:t>
            </a:r>
          </a:p>
          <a:p>
            <a:pPr lvl="1"/>
            <a:r>
              <a:rPr lang="en-US" dirty="0"/>
              <a:t>Plug in points </a:t>
            </a:r>
          </a:p>
          <a:p>
            <a:pPr lvl="1"/>
            <a:r>
              <a:rPr lang="en-US" dirty="0"/>
              <a:t>DDI-L Geographic Structure and Geographic Location providing information required to link DDI described data to spatial objects </a:t>
            </a:r>
          </a:p>
        </p:txBody>
      </p:sp>
    </p:spTree>
    <p:extLst>
      <p:ext uri="{BB962C8B-B14F-4D97-AF65-F5344CB8AC3E}">
        <p14:creationId xmlns:p14="http://schemas.microsoft.com/office/powerpoint/2010/main" val="3062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Mapping Between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</a:t>
            </a:r>
            <a:endParaRPr lang="en-US" dirty="0"/>
          </a:p>
          <a:p>
            <a:pPr lvl="1"/>
            <a:r>
              <a:rPr lang="en-US" dirty="0"/>
              <a:t>General class level maps</a:t>
            </a:r>
          </a:p>
          <a:p>
            <a:pPr lvl="1"/>
            <a:r>
              <a:rPr lang="en-US" dirty="0"/>
              <a:t>The mapped classes contain “conceptually” the same information</a:t>
            </a:r>
          </a:p>
          <a:p>
            <a:r>
              <a:rPr lang="en-US" dirty="0" smtClean="0"/>
              <a:t>Implementation</a:t>
            </a:r>
            <a:endParaRPr lang="en-US" dirty="0"/>
          </a:p>
          <a:p>
            <a:pPr lvl="1"/>
            <a:r>
              <a:rPr lang="en-US" dirty="0"/>
              <a:t>Property to Property, Relationship to Relationship</a:t>
            </a:r>
          </a:p>
          <a:p>
            <a:pPr lvl="1"/>
            <a:r>
              <a:rPr lang="en-US" dirty="0"/>
              <a:t>Partial mapping is frequently limited to core properties and relationships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Binding </a:t>
            </a:r>
            <a:r>
              <a:rPr lang="en-US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XML should be simple </a:t>
            </a:r>
          </a:p>
          <a:p>
            <a:pPr lvl="1"/>
            <a:r>
              <a:rPr lang="en-US" dirty="0" smtClean="0"/>
              <a:t>Only one place for any given object</a:t>
            </a:r>
          </a:p>
          <a:p>
            <a:pPr lvl="1"/>
            <a:r>
              <a:rPr lang="en-US" dirty="0" smtClean="0"/>
              <a:t>Very flat, relational structure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developers</a:t>
            </a:r>
          </a:p>
          <a:p>
            <a:r>
              <a:rPr lang="en-US" dirty="0" smtClean="0"/>
              <a:t>Leverage </a:t>
            </a:r>
            <a:r>
              <a:rPr lang="en-US" dirty="0"/>
              <a:t>the use of commonly used RDF vocabularies </a:t>
            </a:r>
          </a:p>
          <a:p>
            <a:pPr lvl="1"/>
            <a:r>
              <a:rPr lang="en-US" dirty="0"/>
              <a:t>Identifying key RDF vocabularies for use in different areas</a:t>
            </a:r>
          </a:p>
          <a:p>
            <a:pPr lvl="1"/>
            <a:r>
              <a:rPr lang="en-US" dirty="0"/>
              <a:t>Determining priority of key RDF vocabularies when comparable classes exist</a:t>
            </a:r>
          </a:p>
          <a:p>
            <a:r>
              <a:rPr lang="en-US" dirty="0"/>
              <a:t>Clarify the relationship between commonly used generalized vocabulary terms and specialized DDI terms (see XKOS extensions that refine SKOS terms for use in statistical classification) </a:t>
            </a:r>
          </a:p>
          <a:p>
            <a:pPr lvl="1"/>
            <a:r>
              <a:rPr lang="en-US" dirty="0"/>
              <a:t>Rules for extension/specialization to support DDI requirements </a:t>
            </a:r>
            <a:endParaRPr lang="en-US" dirty="0" smtClean="0"/>
          </a:p>
          <a:p>
            <a:r>
              <a:rPr lang="en-US" dirty="0" smtClean="0"/>
              <a:t>We should be able to round-trip metadata objects </a:t>
            </a:r>
            <a:r>
              <a:rPr lang="en-US" smtClean="0"/>
              <a:t>between syntaxes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Benutzerdefiniert</PresentationFormat>
  <Paragraphs>52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Interoperability</vt:lpstr>
      <vt:lpstr>Scope of Interoperability</vt:lpstr>
      <vt:lpstr>Modeling Goals</vt:lpstr>
      <vt:lpstr>Levels of Interoperability</vt:lpstr>
      <vt:lpstr>Levels of Mapping Between Standards</vt:lpstr>
      <vt:lpstr>Binding 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Interoperability</dc:title>
  <dc:creator>Wendy Thomas</dc:creator>
  <cp:lastModifiedBy>ntuser</cp:lastModifiedBy>
  <cp:revision>9</cp:revision>
  <dcterms:created xsi:type="dcterms:W3CDTF">2016-10-11T11:45:25Z</dcterms:created>
  <dcterms:modified xsi:type="dcterms:W3CDTF">2016-10-14T13:59:32Z</dcterms:modified>
</cp:coreProperties>
</file>