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A73E9-A873-4163-9924-91F0C32530B5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86721-ED21-4687-A594-3479E6E84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127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A73E9-A873-4163-9924-91F0C32530B5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86721-ED21-4687-A594-3479E6E84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120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A73E9-A873-4163-9924-91F0C32530B5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86721-ED21-4687-A594-3479E6E84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662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A73E9-A873-4163-9924-91F0C32530B5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86721-ED21-4687-A594-3479E6E84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083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A73E9-A873-4163-9924-91F0C32530B5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86721-ED21-4687-A594-3479E6E84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551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A73E9-A873-4163-9924-91F0C32530B5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86721-ED21-4687-A594-3479E6E84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608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A73E9-A873-4163-9924-91F0C32530B5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86721-ED21-4687-A594-3479E6E84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009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A73E9-A873-4163-9924-91F0C32530B5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86721-ED21-4687-A594-3479E6E84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527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A73E9-A873-4163-9924-91F0C32530B5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86721-ED21-4687-A594-3479E6E84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793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A73E9-A873-4163-9924-91F0C32530B5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86721-ED21-4687-A594-3479E6E84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921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A73E9-A873-4163-9924-91F0C32530B5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86721-ED21-4687-A594-3479E6E84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738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2A73E9-A873-4163-9924-91F0C32530B5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A86721-ED21-4687-A594-3479E6E84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378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853054" y="5012575"/>
            <a:ext cx="1612669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Symmetric Collection</a:t>
            </a:r>
          </a:p>
          <a:p>
            <a:pPr algn="ctr"/>
            <a:r>
              <a:rPr lang="en-US" dirty="0" smtClean="0"/>
              <a:t>(unordered)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8853053" y="2078182"/>
            <a:ext cx="1612669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Asymmetric Collection (ordered)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0789920" y="5328458"/>
            <a:ext cx="795411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Symmetric</a:t>
            </a:r>
          </a:p>
          <a:p>
            <a:r>
              <a:rPr lang="en-US" sz="1100" dirty="0" smtClean="0"/>
              <a:t>Reflexive</a:t>
            </a:r>
          </a:p>
          <a:p>
            <a:r>
              <a:rPr lang="en-US" sz="1100" dirty="0" smtClean="0"/>
              <a:t>Transitive</a:t>
            </a:r>
            <a:endParaRPr lang="en-US" sz="1100" dirty="0"/>
          </a:p>
        </p:txBody>
      </p:sp>
      <p:sp>
        <p:nvSpPr>
          <p:cNvPr id="8" name="TextBox 7"/>
          <p:cNvSpPr txBox="1"/>
          <p:nvPr/>
        </p:nvSpPr>
        <p:spPr>
          <a:xfrm>
            <a:off x="8736675" y="6292734"/>
            <a:ext cx="32402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Tuples are unordered collections</a:t>
            </a:r>
            <a:endParaRPr lang="en-US" dirty="0"/>
          </a:p>
        </p:txBody>
      </p:sp>
      <p:cxnSp>
        <p:nvCxnSpPr>
          <p:cNvPr id="11" name="Straight Connector 10"/>
          <p:cNvCxnSpPr>
            <a:stCxn id="4" idx="1"/>
          </p:cNvCxnSpPr>
          <p:nvPr/>
        </p:nvCxnSpPr>
        <p:spPr>
          <a:xfrm flipH="1">
            <a:off x="7838902" y="5469775"/>
            <a:ext cx="10141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endCxn id="4" idx="1"/>
          </p:cNvCxnSpPr>
          <p:nvPr/>
        </p:nvCxnSpPr>
        <p:spPr>
          <a:xfrm>
            <a:off x="7838902" y="5469775"/>
            <a:ext cx="101415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6700058" y="5099858"/>
            <a:ext cx="1138844" cy="7398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Members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8013194" y="5170637"/>
            <a:ext cx="66556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contains</a:t>
            </a:r>
            <a:endParaRPr lang="en-US" sz="1100" dirty="0"/>
          </a:p>
        </p:txBody>
      </p:sp>
      <p:sp>
        <p:nvSpPr>
          <p:cNvPr id="17" name="Rectangle 16"/>
          <p:cNvSpPr/>
          <p:nvPr/>
        </p:nvSpPr>
        <p:spPr>
          <a:xfrm>
            <a:off x="8853052" y="3582785"/>
            <a:ext cx="1612669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Collection</a:t>
            </a:r>
          </a:p>
        </p:txBody>
      </p:sp>
      <p:cxnSp>
        <p:nvCxnSpPr>
          <p:cNvPr id="19" name="Straight Connector 18"/>
          <p:cNvCxnSpPr>
            <a:stCxn id="6" idx="2"/>
            <a:endCxn id="17" idx="0"/>
          </p:cNvCxnSpPr>
          <p:nvPr/>
        </p:nvCxnSpPr>
        <p:spPr>
          <a:xfrm flipH="1">
            <a:off x="9659387" y="2992582"/>
            <a:ext cx="1" cy="5902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4" idx="0"/>
            <a:endCxn id="17" idx="2"/>
          </p:cNvCxnSpPr>
          <p:nvPr/>
        </p:nvCxnSpPr>
        <p:spPr>
          <a:xfrm flipH="1" flipV="1">
            <a:off x="9659387" y="4497185"/>
            <a:ext cx="2" cy="5153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Isosceles Triangle 21"/>
          <p:cNvSpPr/>
          <p:nvPr/>
        </p:nvSpPr>
        <p:spPr>
          <a:xfrm>
            <a:off x="9588726" y="4517969"/>
            <a:ext cx="141319" cy="74813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Isosceles Triangle 22"/>
          <p:cNvSpPr/>
          <p:nvPr/>
        </p:nvSpPr>
        <p:spPr>
          <a:xfrm flipV="1">
            <a:off x="9588722" y="3493426"/>
            <a:ext cx="141319" cy="74813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10789920" y="3582785"/>
            <a:ext cx="1138844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Member</a:t>
            </a:r>
            <a:endParaRPr lang="en-US" dirty="0"/>
          </a:p>
        </p:txBody>
      </p:sp>
      <p:cxnSp>
        <p:nvCxnSpPr>
          <p:cNvPr id="28" name="Straight Connector 27"/>
          <p:cNvCxnSpPr>
            <a:stCxn id="17" idx="3"/>
            <a:endCxn id="26" idx="1"/>
          </p:cNvCxnSpPr>
          <p:nvPr/>
        </p:nvCxnSpPr>
        <p:spPr>
          <a:xfrm>
            <a:off x="10465721" y="4039985"/>
            <a:ext cx="32419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Isosceles Triangle 28"/>
          <p:cNvSpPr/>
          <p:nvPr/>
        </p:nvSpPr>
        <p:spPr>
          <a:xfrm rot="16200000" flipV="1">
            <a:off x="10681854" y="4002578"/>
            <a:ext cx="141319" cy="74813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6226233" y="488373"/>
            <a:ext cx="1612669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Strict Order</a:t>
            </a:r>
          </a:p>
          <a:p>
            <a:pPr algn="ctr"/>
            <a:r>
              <a:rPr lang="en-US" dirty="0" smtClean="0"/>
              <a:t>Collection</a:t>
            </a:r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4081549" y="488373"/>
            <a:ext cx="1330036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Ordered List Entry</a:t>
            </a:r>
          </a:p>
          <a:p>
            <a:pPr algn="ctr"/>
            <a:r>
              <a:rPr lang="en-US" dirty="0" smtClean="0"/>
              <a:t>+ </a:t>
            </a:r>
            <a:r>
              <a:rPr lang="en-US" dirty="0" err="1" smtClean="0"/>
              <a:t>rankOrder</a:t>
            </a:r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2352502" y="488373"/>
            <a:ext cx="1030778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Member</a:t>
            </a:r>
            <a:endParaRPr lang="en-US" dirty="0"/>
          </a:p>
        </p:txBody>
      </p:sp>
      <p:cxnSp>
        <p:nvCxnSpPr>
          <p:cNvPr id="33" name="Straight Arrow Connector 32"/>
          <p:cNvCxnSpPr>
            <a:endCxn id="31" idx="1"/>
          </p:cNvCxnSpPr>
          <p:nvPr/>
        </p:nvCxnSpPr>
        <p:spPr>
          <a:xfrm flipV="1">
            <a:off x="3383280" y="945573"/>
            <a:ext cx="698269" cy="48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3470895" y="683963"/>
            <a:ext cx="48923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entry</a:t>
            </a:r>
            <a:endParaRPr lang="en-US" sz="1100" dirty="0"/>
          </a:p>
        </p:txBody>
      </p:sp>
      <p:sp>
        <p:nvSpPr>
          <p:cNvPr id="36" name="TextBox 35"/>
          <p:cNvSpPr txBox="1"/>
          <p:nvPr/>
        </p:nvSpPr>
        <p:spPr>
          <a:xfrm>
            <a:off x="3515779" y="1010358"/>
            <a:ext cx="39946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1..1</a:t>
            </a:r>
            <a:endParaRPr lang="en-US" sz="1100" dirty="0"/>
          </a:p>
        </p:txBody>
      </p:sp>
      <p:cxnSp>
        <p:nvCxnSpPr>
          <p:cNvPr id="38" name="Straight Arrow Connector 37"/>
          <p:cNvCxnSpPr>
            <a:stCxn id="31" idx="3"/>
            <a:endCxn id="30" idx="1"/>
          </p:cNvCxnSpPr>
          <p:nvPr/>
        </p:nvCxnSpPr>
        <p:spPr>
          <a:xfrm>
            <a:off x="5411585" y="945573"/>
            <a:ext cx="81464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5492537" y="683963"/>
            <a:ext cx="65274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err="1" smtClean="0"/>
              <a:t>listEntry</a:t>
            </a:r>
            <a:endParaRPr lang="en-US" sz="1100" dirty="0"/>
          </a:p>
        </p:txBody>
      </p:sp>
      <p:sp>
        <p:nvSpPr>
          <p:cNvPr id="40" name="TextBox 39"/>
          <p:cNvSpPr txBox="1"/>
          <p:nvPr/>
        </p:nvSpPr>
        <p:spPr>
          <a:xfrm>
            <a:off x="5569251" y="1043367"/>
            <a:ext cx="40107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2..n</a:t>
            </a:r>
            <a:endParaRPr lang="en-US" sz="1100" dirty="0"/>
          </a:p>
        </p:txBody>
      </p:sp>
      <p:cxnSp>
        <p:nvCxnSpPr>
          <p:cNvPr id="42" name="Straight Connector 41"/>
          <p:cNvCxnSpPr>
            <a:stCxn id="30" idx="3"/>
          </p:cNvCxnSpPr>
          <p:nvPr/>
        </p:nvCxnSpPr>
        <p:spPr>
          <a:xfrm>
            <a:off x="7838902" y="945573"/>
            <a:ext cx="182047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endCxn id="6" idx="0"/>
          </p:cNvCxnSpPr>
          <p:nvPr/>
        </p:nvCxnSpPr>
        <p:spPr>
          <a:xfrm>
            <a:off x="9659381" y="924789"/>
            <a:ext cx="7" cy="11533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Isosceles Triangle 46"/>
          <p:cNvSpPr/>
          <p:nvPr/>
        </p:nvSpPr>
        <p:spPr>
          <a:xfrm flipV="1">
            <a:off x="9588721" y="1976351"/>
            <a:ext cx="141319" cy="74813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6242858" y="2064674"/>
            <a:ext cx="1770336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Binary Order Collection</a:t>
            </a:r>
            <a:endParaRPr lang="en-US" dirty="0"/>
          </a:p>
        </p:txBody>
      </p:sp>
      <p:sp>
        <p:nvSpPr>
          <p:cNvPr id="49" name="Isosceles Triangle 48"/>
          <p:cNvSpPr/>
          <p:nvPr/>
        </p:nvSpPr>
        <p:spPr>
          <a:xfrm rot="16200000" flipV="1">
            <a:off x="8728224" y="2490701"/>
            <a:ext cx="141319" cy="74813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1" name="Straight Connector 50"/>
          <p:cNvCxnSpPr>
            <a:stCxn id="48" idx="3"/>
            <a:endCxn id="49" idx="3"/>
          </p:cNvCxnSpPr>
          <p:nvPr/>
        </p:nvCxnSpPr>
        <p:spPr>
          <a:xfrm>
            <a:off x="8013194" y="2521874"/>
            <a:ext cx="748283" cy="62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H="1">
            <a:off x="5220393" y="2521874"/>
            <a:ext cx="10141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>
            <a:off x="5220393" y="2521874"/>
            <a:ext cx="101415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ectangle 56"/>
          <p:cNvSpPr/>
          <p:nvPr/>
        </p:nvSpPr>
        <p:spPr>
          <a:xfrm>
            <a:off x="4081549" y="2151957"/>
            <a:ext cx="1138844" cy="7398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Binary Relation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5394685" y="2222736"/>
            <a:ext cx="66556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contains</a:t>
            </a:r>
            <a:endParaRPr lang="en-US" sz="1100" dirty="0"/>
          </a:p>
        </p:txBody>
      </p:sp>
      <p:sp>
        <p:nvSpPr>
          <p:cNvPr id="59" name="TextBox 58"/>
          <p:cNvSpPr txBox="1"/>
          <p:nvPr/>
        </p:nvSpPr>
        <p:spPr>
          <a:xfrm>
            <a:off x="723207" y="6292734"/>
            <a:ext cx="80901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An </a:t>
            </a:r>
            <a:r>
              <a:rPr lang="en-US" sz="1200" dirty="0" err="1" smtClean="0"/>
              <a:t>AsymetricRelationship</a:t>
            </a:r>
            <a:r>
              <a:rPr lang="en-US" sz="1200" dirty="0" smtClean="0"/>
              <a:t> (ordered Tuples is just a collection of source members and a collection of target members) this could</a:t>
            </a:r>
          </a:p>
          <a:p>
            <a:r>
              <a:rPr lang="en-US" sz="1200" dirty="0" smtClean="0"/>
              <a:t>Be handled by a Binary Relationship with the source (unordered collection) and target (unordered collection) being the pair.</a:t>
            </a:r>
            <a:endParaRPr lang="en-US" sz="1200" dirty="0"/>
          </a:p>
        </p:txBody>
      </p:sp>
      <p:sp>
        <p:nvSpPr>
          <p:cNvPr id="60" name="TextBox 59"/>
          <p:cNvSpPr txBox="1"/>
          <p:nvPr/>
        </p:nvSpPr>
        <p:spPr>
          <a:xfrm>
            <a:off x="2179580" y="2198707"/>
            <a:ext cx="13362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Etc. (current</a:t>
            </a:r>
          </a:p>
          <a:p>
            <a:r>
              <a:rPr lang="en-US" dirty="0" smtClean="0"/>
              <a:t>Structure)</a:t>
            </a:r>
            <a:endParaRPr lang="en-US" dirty="0"/>
          </a:p>
        </p:txBody>
      </p:sp>
      <p:cxnSp>
        <p:nvCxnSpPr>
          <p:cNvPr id="62" name="Straight Connector 61"/>
          <p:cNvCxnSpPr>
            <a:stCxn id="60" idx="3"/>
            <a:endCxn id="57" idx="1"/>
          </p:cNvCxnSpPr>
          <p:nvPr/>
        </p:nvCxnSpPr>
        <p:spPr>
          <a:xfrm>
            <a:off x="3515780" y="2521873"/>
            <a:ext cx="565769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Isosceles Triangle 62"/>
          <p:cNvSpPr/>
          <p:nvPr/>
        </p:nvSpPr>
        <p:spPr>
          <a:xfrm rot="16200000" flipV="1">
            <a:off x="3952196" y="2490701"/>
            <a:ext cx="141319" cy="74813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TextBox 63"/>
          <p:cNvSpPr txBox="1"/>
          <p:nvPr/>
        </p:nvSpPr>
        <p:spPr>
          <a:xfrm>
            <a:off x="415637" y="3799620"/>
            <a:ext cx="78494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Realize a </a:t>
            </a:r>
            <a:r>
              <a:rPr lang="en-US" dirty="0" err="1" smtClean="0"/>
              <a:t>StrictOrderCollection</a:t>
            </a:r>
            <a:r>
              <a:rPr lang="en-US" dirty="0" smtClean="0"/>
              <a:t>, a </a:t>
            </a:r>
            <a:r>
              <a:rPr lang="en-US" dirty="0" err="1" smtClean="0"/>
              <a:t>BinaryOrderCollection</a:t>
            </a:r>
            <a:r>
              <a:rPr lang="en-US" dirty="0" smtClean="0"/>
              <a:t>, or a </a:t>
            </a:r>
            <a:r>
              <a:rPr lang="en-US" dirty="0" err="1" smtClean="0"/>
              <a:t>SymmetricCollection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4748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Straight Connector 17"/>
          <p:cNvCxnSpPr/>
          <p:nvPr/>
        </p:nvCxnSpPr>
        <p:spPr>
          <a:xfrm flipV="1">
            <a:off x="7536684" y="2331717"/>
            <a:ext cx="2337" cy="7856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9" idx="3"/>
            <a:endCxn id="3" idx="1"/>
          </p:cNvCxnSpPr>
          <p:nvPr/>
        </p:nvCxnSpPr>
        <p:spPr>
          <a:xfrm>
            <a:off x="6076604" y="1853738"/>
            <a:ext cx="10058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172095" y="673331"/>
            <a:ext cx="19288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WorkflowProcess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7082444" y="1396538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Process</a:t>
            </a:r>
            <a:endParaRPr lang="en-US" dirty="0"/>
          </a:p>
        </p:txBody>
      </p:sp>
      <p:cxnSp>
        <p:nvCxnSpPr>
          <p:cNvPr id="5" name="Straight Connector 4"/>
          <p:cNvCxnSpPr>
            <a:stCxn id="3" idx="3"/>
          </p:cNvCxnSpPr>
          <p:nvPr/>
        </p:nvCxnSpPr>
        <p:spPr>
          <a:xfrm>
            <a:off x="7996844" y="1853738"/>
            <a:ext cx="1280160" cy="83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8188036" y="1494333"/>
            <a:ext cx="61747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realizes</a:t>
            </a:r>
            <a:endParaRPr lang="en-US" sz="1100" dirty="0"/>
          </a:p>
        </p:txBody>
      </p:sp>
      <p:sp>
        <p:nvSpPr>
          <p:cNvPr id="8" name="Rectangle 7"/>
          <p:cNvSpPr/>
          <p:nvPr/>
        </p:nvSpPr>
        <p:spPr>
          <a:xfrm>
            <a:off x="9277003" y="1396538"/>
            <a:ext cx="1113905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Collection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887884" y="1396538"/>
            <a:ext cx="118872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Symmetric Process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887884" y="3108960"/>
            <a:ext cx="1296785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Strict Order Process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949440" y="3108960"/>
            <a:ext cx="1180408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Binary Order Process</a:t>
            </a:r>
            <a:endParaRPr lang="en-US" dirty="0"/>
          </a:p>
        </p:txBody>
      </p:sp>
      <p:sp>
        <p:nvSpPr>
          <p:cNvPr id="13" name="Isosceles Triangle 12"/>
          <p:cNvSpPr/>
          <p:nvPr/>
        </p:nvSpPr>
        <p:spPr>
          <a:xfrm rot="16200000" flipV="1">
            <a:off x="6957751" y="1815172"/>
            <a:ext cx="141319" cy="74813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Isosceles Triangle 14"/>
          <p:cNvSpPr/>
          <p:nvPr/>
        </p:nvSpPr>
        <p:spPr>
          <a:xfrm rot="13980000" flipV="1">
            <a:off x="6957751" y="2294311"/>
            <a:ext cx="141319" cy="74813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>
            <a:endCxn id="15" idx="3"/>
          </p:cNvCxnSpPr>
          <p:nvPr/>
        </p:nvCxnSpPr>
        <p:spPr>
          <a:xfrm flipV="1">
            <a:off x="6184669" y="2354229"/>
            <a:ext cx="813867" cy="7464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Isosceles Triangle 16"/>
          <p:cNvSpPr/>
          <p:nvPr/>
        </p:nvSpPr>
        <p:spPr>
          <a:xfrm rot="10800000" flipV="1">
            <a:off x="7466024" y="2323403"/>
            <a:ext cx="141319" cy="74813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796444" y="4705004"/>
            <a:ext cx="70543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MasterSequence</a:t>
            </a:r>
            <a:r>
              <a:rPr lang="en-US" dirty="0" smtClean="0"/>
              <a:t> in a questionnaire would likely be a </a:t>
            </a:r>
            <a:r>
              <a:rPr lang="en-US" dirty="0" err="1" smtClean="0"/>
              <a:t>StrictOrderProcess</a:t>
            </a:r>
            <a:endParaRPr lang="en-US" dirty="0" smtClean="0"/>
          </a:p>
          <a:p>
            <a:r>
              <a:rPr lang="en-US" dirty="0" smtClean="0"/>
              <a:t>It could contain sequences of different types (strict order or binary order)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36195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139</Words>
  <Application>Microsoft Office PowerPoint</Application>
  <PresentationFormat>Widescreen</PresentationFormat>
  <Paragraphs>37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University of Minnesota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Wendy L Thomas</dc:creator>
  <cp:lastModifiedBy>Wendy L Thomas</cp:lastModifiedBy>
  <cp:revision>10</cp:revision>
  <dcterms:created xsi:type="dcterms:W3CDTF">2017-04-24T15:44:05Z</dcterms:created>
  <dcterms:modified xsi:type="dcterms:W3CDTF">2017-04-24T17:03:06Z</dcterms:modified>
</cp:coreProperties>
</file>