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0" r:id="rId5"/>
    <p:sldId id="271" r:id="rId6"/>
    <p:sldId id="272" r:id="rId7"/>
    <p:sldId id="264" r:id="rId8"/>
    <p:sldId id="265" r:id="rId9"/>
    <p:sldId id="266" r:id="rId10"/>
    <p:sldId id="260" r:id="rId11"/>
    <p:sldId id="262" r:id="rId12"/>
    <p:sldId id="269" r:id="rId13"/>
    <p:sldId id="25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7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0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9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6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2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0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0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33062-8A7A-444D-9FBB-1B2FEDDCEFF7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9392-DBE9-434D-AFFF-E9BBDD6B7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4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Vision for</a:t>
            </a:r>
            <a:br>
              <a:rPr lang="en-US" dirty="0"/>
            </a:br>
            <a:r>
              <a:rPr lang="en-US" dirty="0"/>
              <a:t>DDI Long-Term </a:t>
            </a:r>
            <a:r>
              <a:rPr lang="en-US" dirty="0" smtClean="0"/>
              <a:t>Infrastructure</a:t>
            </a:r>
            <a:br>
              <a:rPr lang="en-US" dirty="0" smtClean="0"/>
            </a:br>
            <a:r>
              <a:rPr lang="en-US" dirty="0" smtClean="0"/>
              <a:t>and the DDI Alliance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4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Pillars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DDI Long-Term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DDI </a:t>
            </a:r>
            <a:r>
              <a:rPr lang="de-DE" dirty="0" err="1" smtClean="0"/>
              <a:t>Specification</a:t>
            </a:r>
            <a:endParaRPr lang="de-DE" dirty="0" smtClean="0"/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by</a:t>
            </a:r>
            <a:r>
              <a:rPr lang="de-DE" dirty="0" smtClean="0"/>
              <a:t> formal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English </a:t>
            </a:r>
            <a:r>
              <a:rPr lang="de-DE" dirty="0" err="1" smtClean="0"/>
              <a:t>documentation</a:t>
            </a:r>
            <a:endParaRPr lang="de-DE" dirty="0" smtClean="0"/>
          </a:p>
          <a:p>
            <a:pPr lvl="1"/>
            <a:r>
              <a:rPr lang="de-DE" dirty="0" err="1" smtClean="0"/>
              <a:t>Supporting</a:t>
            </a:r>
            <a:r>
              <a:rPr lang="de-DE" dirty="0" smtClean="0"/>
              <a:t> material</a:t>
            </a:r>
          </a:p>
          <a:p>
            <a:pPr lvl="2"/>
            <a:r>
              <a:rPr lang="de-DE" dirty="0" smtClean="0"/>
              <a:t>Test </a:t>
            </a:r>
            <a:r>
              <a:rPr lang="de-DE" dirty="0" err="1" smtClean="0"/>
              <a:t>cases</a:t>
            </a:r>
            <a:r>
              <a:rPr lang="de-DE" dirty="0" smtClean="0"/>
              <a:t> –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 smtClean="0"/>
          </a:p>
          <a:p>
            <a:pPr lvl="3"/>
            <a:r>
              <a:rPr lang="de-DE" dirty="0" smtClean="0"/>
              <a:t>Technical </a:t>
            </a:r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(i.e. in XML)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endParaRPr lang="de-DE" dirty="0" smtClean="0"/>
          </a:p>
          <a:p>
            <a:pPr lvl="2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–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/>
          </a:p>
          <a:p>
            <a:pPr lvl="3"/>
            <a:r>
              <a:rPr lang="de-DE" dirty="0" err="1" smtClean="0"/>
              <a:t>Descriptions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r>
              <a:rPr lang="de-DE" dirty="0" smtClean="0"/>
              <a:t> (not </a:t>
            </a:r>
            <a:r>
              <a:rPr lang="de-DE" dirty="0" err="1" smtClean="0"/>
              <a:t>necessarily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Best Practices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achieving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in </a:t>
            </a:r>
            <a:r>
              <a:rPr lang="de-DE" dirty="0" err="1" smtClean="0"/>
              <a:t>using</a:t>
            </a:r>
            <a:r>
              <a:rPr lang="de-DE" dirty="0" smtClean="0"/>
              <a:t> DDI</a:t>
            </a:r>
          </a:p>
          <a:p>
            <a:r>
              <a:rPr lang="de-DE" dirty="0" err="1" smtClean="0"/>
              <a:t>Identification</a:t>
            </a:r>
            <a:r>
              <a:rPr lang="de-DE" dirty="0" smtClean="0"/>
              <a:t>, </a:t>
            </a:r>
            <a:r>
              <a:rPr lang="de-DE" dirty="0" err="1" smtClean="0"/>
              <a:t>query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DDI </a:t>
            </a:r>
            <a:r>
              <a:rPr lang="de-DE" dirty="0" err="1"/>
              <a:t>objects</a:t>
            </a:r>
            <a:endParaRPr lang="de-DE" dirty="0" smtClean="0"/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DDI URN</a:t>
            </a:r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DDI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(i.e. REST)</a:t>
            </a:r>
          </a:p>
          <a:p>
            <a:pPr lvl="1"/>
            <a:r>
              <a:rPr lang="de-DE" dirty="0" smtClean="0"/>
              <a:t>Prototype </a:t>
            </a: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endParaRPr lang="de-DE" dirty="0" smtClean="0"/>
          </a:p>
          <a:p>
            <a:r>
              <a:rPr lang="en-US" dirty="0"/>
              <a:t>Rules and software for metadata registry</a:t>
            </a:r>
            <a:endParaRPr lang="de-DE" dirty="0" smtClean="0"/>
          </a:p>
          <a:p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  <a:p>
            <a:pPr lvl="1"/>
            <a:r>
              <a:rPr lang="de-DE" dirty="0" smtClean="0"/>
              <a:t>Software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querying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  <a:p>
            <a:pPr lvl="1"/>
            <a:r>
              <a:rPr lang="de-DE" dirty="0" smtClean="0"/>
              <a:t>Content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71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?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70525"/>
              </p:ext>
            </p:extLst>
          </p:nvPr>
        </p:nvGraphicFramePr>
        <p:xfrm>
          <a:off x="755650" y="2034381"/>
          <a:ext cx="76327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3500"/>
                <a:gridCol w="1244600"/>
                <a:gridCol w="1244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DDI Alliance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DDI Community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Specifications including formal documentation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Test cases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Use cases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Documentation structure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Description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Prototype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Best Practices for achieving best results in using DDI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Documentation structure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Description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Prototype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Identification, query, and resolution of DDI objects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Definition of DDI URN (persistent, location-independent identifier)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Definition of DDI query protocol (i.e. REST)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Software components for query and resolution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Prototype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Rules and software for metadata registry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Software for building and querying metadata repositories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Content of metadata repositories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1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Complementary</a:t>
            </a:r>
            <a:r>
              <a:rPr lang="de-DE" dirty="0" smtClean="0"/>
              <a:t> Core </a:t>
            </a:r>
            <a:r>
              <a:rPr lang="de-DE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Vision </a:t>
            </a:r>
            <a:r>
              <a:rPr lang="en-US" dirty="0" smtClean="0"/>
              <a:t>for DDI </a:t>
            </a:r>
            <a:r>
              <a:rPr lang="en-US" dirty="0"/>
              <a:t>Long-Term </a:t>
            </a:r>
            <a:r>
              <a:rPr lang="en-US" dirty="0" smtClean="0"/>
              <a:t>Infrastructure</a:t>
            </a: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DDI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DDI Alliance</a:t>
            </a:r>
          </a:p>
          <a:p>
            <a:pPr lvl="1"/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a </a:t>
            </a:r>
            <a:r>
              <a:rPr lang="de-DE" dirty="0" err="1" smtClean="0"/>
              <a:t>reliable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-term </a:t>
            </a: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pPr lvl="1"/>
            <a:r>
              <a:rPr lang="de-DE" dirty="0" smtClean="0"/>
              <a:t>Parts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realized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realized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DDI Alliance</a:t>
            </a:r>
          </a:p>
          <a:p>
            <a:pPr lvl="1"/>
            <a:r>
              <a:rPr lang="de-DE" dirty="0" smtClean="0"/>
              <a:t>Other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err="1" smtClean="0"/>
              <a:t>be</a:t>
            </a:r>
            <a:r>
              <a:rPr lang="de-DE" smtClean="0"/>
              <a:t> used by </a:t>
            </a:r>
            <a:r>
              <a:rPr lang="de-DE" dirty="0" err="1" smtClean="0"/>
              <a:t>the</a:t>
            </a:r>
            <a:r>
              <a:rPr lang="de-DE" dirty="0" smtClean="0"/>
              <a:t> DDI </a:t>
            </a:r>
            <a:r>
              <a:rPr lang="de-DE" dirty="0" err="1" smtClean="0"/>
              <a:t>community</a:t>
            </a:r>
            <a:endParaRPr lang="en-US" dirty="0" smtClean="0"/>
          </a:p>
          <a:p>
            <a:r>
              <a:rPr lang="de-DE" dirty="0" smtClean="0"/>
              <a:t>Strategic plan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DDI Alliance </a:t>
            </a:r>
            <a:r>
              <a:rPr lang="de-DE" dirty="0" err="1" smtClean="0"/>
              <a:t>for</a:t>
            </a:r>
            <a:r>
              <a:rPr lang="de-DE" dirty="0" smtClean="0"/>
              <a:t> 3-4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1"/>
            <a:r>
              <a:rPr lang="en-US" dirty="0" smtClean="0"/>
              <a:t>Translating the DDI Alliance parts of the </a:t>
            </a:r>
            <a:r>
              <a:rPr lang="en-US" dirty="0"/>
              <a:t>vision into broadly defined goals </a:t>
            </a:r>
            <a:r>
              <a:rPr lang="en-US" dirty="0" smtClean="0"/>
              <a:t>and </a:t>
            </a:r>
            <a:r>
              <a:rPr lang="en-US" dirty="0"/>
              <a:t>a sequence of steps to achieve </a:t>
            </a:r>
            <a:r>
              <a:rPr lang="en-US" dirty="0" smtClean="0"/>
              <a:t>them</a:t>
            </a:r>
          </a:p>
          <a:p>
            <a:r>
              <a:rPr lang="en-US" dirty="0"/>
              <a:t>Mission and Principles of the DDI </a:t>
            </a:r>
            <a:r>
              <a:rPr lang="en-US" dirty="0" smtClean="0"/>
              <a:t>Alliance - unchanged </a:t>
            </a:r>
            <a:r>
              <a:rPr lang="en-US" dirty="0"/>
              <a:t>over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Mission: declaration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core purpose and </a:t>
            </a:r>
            <a:r>
              <a:rPr lang="en-US" dirty="0" smtClean="0"/>
              <a:t>focus</a:t>
            </a:r>
          </a:p>
          <a:p>
            <a:pPr lvl="2"/>
            <a:r>
              <a:rPr lang="en-US" dirty="0"/>
              <a:t>Based on the </a:t>
            </a:r>
            <a:r>
              <a:rPr lang="en-US" dirty="0" smtClean="0"/>
              <a:t>Objectives of the DDI Alliance Charter</a:t>
            </a:r>
          </a:p>
          <a:p>
            <a:pPr lvl="1"/>
            <a:r>
              <a:rPr lang="en-US" dirty="0" smtClean="0"/>
              <a:t>Guiding principles: Fundamental </a:t>
            </a:r>
            <a:r>
              <a:rPr lang="en-US" dirty="0"/>
              <a:t>norms, rules, or values that represent what is desirable and </a:t>
            </a:r>
            <a:r>
              <a:rPr lang="en-US" dirty="0" smtClean="0"/>
              <a:t>positive in terms of developing DDI specifications for a global network</a:t>
            </a:r>
          </a:p>
          <a:p>
            <a:pPr lvl="2"/>
            <a:r>
              <a:rPr lang="en-US" dirty="0" smtClean="0"/>
              <a:t>Broad audience: DDI specification developers, DDI users, other organizations in the field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Discussion at DDI Alliance </a:t>
            </a:r>
            <a:r>
              <a:rPr lang="de-DE" smtClean="0"/>
              <a:t>Annual Meeting </a:t>
            </a:r>
            <a:r>
              <a:rPr lang="de-DE" dirty="0" smtClean="0"/>
              <a:t>2017</a:t>
            </a:r>
          </a:p>
          <a:p>
            <a:r>
              <a:rPr lang="de-DE" dirty="0" smtClean="0"/>
              <a:t>Panel </a:t>
            </a:r>
            <a:r>
              <a:rPr lang="de-DE" dirty="0" err="1" smtClean="0"/>
              <a:t>session</a:t>
            </a:r>
            <a:r>
              <a:rPr lang="de-DE" dirty="0" smtClean="0"/>
              <a:t> at IASSIST </a:t>
            </a:r>
            <a:r>
              <a:rPr lang="de-DE" dirty="0" err="1" smtClean="0"/>
              <a:t>conference</a:t>
            </a:r>
            <a:r>
              <a:rPr lang="de-DE" dirty="0" smtClean="0"/>
              <a:t> 2017</a:t>
            </a:r>
          </a:p>
          <a:p>
            <a:r>
              <a:rPr lang="de-DE" dirty="0" smtClean="0"/>
              <a:t>Working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initiated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Executive Board</a:t>
            </a:r>
          </a:p>
          <a:p>
            <a:r>
              <a:rPr lang="de-DE" dirty="0" smtClean="0"/>
              <a:t>Development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mature</a:t>
            </a:r>
            <a:r>
              <a:rPr lang="de-DE" dirty="0" smtClean="0"/>
              <a:t> </a:t>
            </a:r>
            <a:r>
              <a:rPr lang="de-DE" dirty="0" err="1" smtClean="0"/>
              <a:t>versions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at Dagstuhl </a:t>
            </a:r>
            <a:r>
              <a:rPr lang="de-DE" dirty="0" err="1" smtClean="0"/>
              <a:t>workshop</a:t>
            </a:r>
            <a:r>
              <a:rPr lang="de-DE" dirty="0" smtClean="0"/>
              <a:t> in </a:t>
            </a:r>
            <a:r>
              <a:rPr lang="de-DE" dirty="0" err="1" smtClean="0"/>
              <a:t>October</a:t>
            </a:r>
            <a:r>
              <a:rPr lang="de-DE" dirty="0" smtClean="0"/>
              <a:t> 2017</a:t>
            </a:r>
          </a:p>
          <a:p>
            <a:r>
              <a:rPr lang="de-DE" dirty="0" smtClean="0"/>
              <a:t>Distribution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endParaRPr lang="de-DE" dirty="0" smtClean="0"/>
          </a:p>
          <a:p>
            <a:r>
              <a:rPr lang="de-DE" dirty="0" err="1" smtClean="0"/>
              <a:t>Approval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at DDI Alliance Annual Meeting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3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Basis </a:t>
            </a:r>
            <a:r>
              <a:rPr lang="de-DE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Discussion </a:t>
            </a:r>
            <a:r>
              <a:rPr lang="de-DE" dirty="0" err="1"/>
              <a:t>paper</a:t>
            </a:r>
            <a:r>
              <a:rPr lang="de-DE" dirty="0"/>
              <a:t> „</a:t>
            </a:r>
            <a:r>
              <a:rPr lang="en-US" dirty="0"/>
              <a:t>DDI Long-term Infrastructure </a:t>
            </a:r>
            <a:r>
              <a:rPr lang="en-US" dirty="0" smtClean="0"/>
              <a:t>Manifesto”</a:t>
            </a:r>
          </a:p>
          <a:p>
            <a:pPr lvl="1"/>
            <a:r>
              <a:rPr lang="en-US" dirty="0" smtClean="0"/>
              <a:t>Started </a:t>
            </a:r>
            <a:r>
              <a:rPr lang="en-US" dirty="0"/>
              <a:t>at Dagstuhl workshop in October </a:t>
            </a:r>
            <a:r>
              <a:rPr lang="en-US" dirty="0" smtClean="0"/>
              <a:t>2016</a:t>
            </a:r>
          </a:p>
          <a:p>
            <a:r>
              <a:rPr lang="en-US" dirty="0"/>
              <a:t>DDI Alliance Strategic Plan, </a:t>
            </a:r>
            <a:r>
              <a:rPr lang="en-US" dirty="0" smtClean="0"/>
              <a:t>2014-2017</a:t>
            </a:r>
          </a:p>
          <a:p>
            <a:r>
              <a:rPr lang="de-DE" dirty="0" err="1" smtClean="0"/>
              <a:t>Moving</a:t>
            </a:r>
            <a:r>
              <a:rPr lang="de-DE" dirty="0" smtClean="0"/>
              <a:t> Forward Design </a:t>
            </a:r>
            <a:r>
              <a:rPr lang="de-DE" dirty="0" err="1" smtClean="0"/>
              <a:t>Principles</a:t>
            </a:r>
            <a:endParaRPr lang="de-DE" dirty="0" smtClean="0"/>
          </a:p>
          <a:p>
            <a:r>
              <a:rPr lang="en-US" dirty="0"/>
              <a:t>DDI Mission and Guiding </a:t>
            </a:r>
            <a:r>
              <a:rPr lang="en-US" dirty="0" smtClean="0"/>
              <a:t>Principles, draft from 2012</a:t>
            </a:r>
          </a:p>
          <a:p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specifications</a:t>
            </a:r>
            <a:endParaRPr lang="en-US" dirty="0"/>
          </a:p>
          <a:p>
            <a:pPr lvl="1"/>
            <a:r>
              <a:rPr lang="en-US" dirty="0" smtClean="0"/>
              <a:t>Started </a:t>
            </a:r>
            <a:r>
              <a:rPr lang="en-US" dirty="0"/>
              <a:t>at Dagstuhl workshop in October 2016</a:t>
            </a:r>
          </a:p>
        </p:txBody>
      </p:sp>
    </p:spTree>
    <p:extLst>
      <p:ext uri="{BB962C8B-B14F-4D97-AF65-F5344CB8AC3E}">
        <p14:creationId xmlns:p14="http://schemas.microsoft.com/office/powerpoint/2010/main" val="288528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Vision for</a:t>
            </a:r>
            <a:br>
              <a:rPr lang="en-US" dirty="0" smtClean="0"/>
            </a:br>
            <a:r>
              <a:rPr lang="en-US" dirty="0" smtClean="0"/>
              <a:t>DDI Long-Term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DDI-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empirical</a:t>
            </a:r>
            <a:r>
              <a:rPr lang="de-DE" dirty="0" smtClean="0"/>
              <a:t> </a:t>
            </a:r>
            <a:r>
              <a:rPr lang="de-DE" dirty="0" err="1" smtClean="0"/>
              <a:t>sciences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US" dirty="0" smtClean="0"/>
              <a:t>social</a:t>
            </a:r>
            <a:r>
              <a:rPr lang="en-US" dirty="0"/>
              <a:t>, behavioral, economic, and health </a:t>
            </a:r>
            <a:r>
              <a:rPr lang="en-US" dirty="0" smtClean="0"/>
              <a:t>domains</a:t>
            </a:r>
          </a:p>
          <a:p>
            <a:r>
              <a:rPr lang="de-DE" dirty="0" err="1" smtClean="0"/>
              <a:t>Describing</a:t>
            </a:r>
            <a:r>
              <a:rPr lang="de-DE" dirty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in a </a:t>
            </a:r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standardised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endParaRPr lang="de-DE" dirty="0" smtClean="0"/>
          </a:p>
          <a:p>
            <a:r>
              <a:rPr lang="de-DE" dirty="0" err="1" smtClean="0"/>
              <a:t>Based</a:t>
            </a:r>
            <a:r>
              <a:rPr lang="de-DE" dirty="0" smtClean="0"/>
              <a:t> on a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registry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/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2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Providing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basis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reliable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in a global </a:t>
            </a:r>
            <a:r>
              <a:rPr lang="de-DE" dirty="0" err="1" smtClean="0"/>
              <a:t>network</a:t>
            </a:r>
            <a:r>
              <a:rPr lang="de-DE" dirty="0" smtClean="0"/>
              <a:t>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…</a:t>
            </a:r>
          </a:p>
          <a:p>
            <a:r>
              <a:rPr lang="de-DE" dirty="0" smtClean="0"/>
              <a:t>Exchange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long</a:t>
            </a:r>
            <a:r>
              <a:rPr lang="de-DE" dirty="0"/>
              <a:t>-term </a:t>
            </a:r>
            <a:r>
              <a:rPr lang="de-DE" dirty="0" err="1" smtClean="0"/>
              <a:t>preservation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metadata</a:t>
            </a:r>
            <a:endParaRPr lang="de-DE" dirty="0"/>
          </a:p>
          <a:p>
            <a:r>
              <a:rPr lang="de-DE" dirty="0"/>
              <a:t>Re-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metadata</a:t>
            </a:r>
            <a:r>
              <a:rPr lang="de-DE" dirty="0"/>
              <a:t> in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collection</a:t>
            </a:r>
            <a:r>
              <a:rPr lang="de-DE" dirty="0"/>
              <a:t>,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waves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longitudinal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 smtClean="0"/>
              <a:t>collections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institutions</a:t>
            </a:r>
            <a:endParaRPr lang="de-DE" dirty="0"/>
          </a:p>
          <a:p>
            <a:r>
              <a:rPr lang="de-DE" dirty="0" err="1"/>
              <a:t>Metadata-driven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collection</a:t>
            </a:r>
            <a:endParaRPr lang="de-DE" dirty="0"/>
          </a:p>
          <a:p>
            <a:r>
              <a:rPr lang="de-DE" dirty="0"/>
              <a:t>Transparent </a:t>
            </a:r>
            <a:r>
              <a:rPr lang="de-DE" dirty="0" err="1"/>
              <a:t>research</a:t>
            </a:r>
            <a:endParaRPr lang="de-DE" dirty="0"/>
          </a:p>
          <a:p>
            <a:r>
              <a:rPr lang="de-DE" dirty="0"/>
              <a:t>Research </a:t>
            </a:r>
            <a:r>
              <a:rPr lang="de-DE" dirty="0" err="1"/>
              <a:t>reproducibility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7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Mutual </a:t>
            </a:r>
            <a:r>
              <a:rPr lang="de-DE" dirty="0" err="1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An </a:t>
            </a:r>
            <a:r>
              <a:rPr lang="de-DE" dirty="0" err="1" smtClean="0"/>
              <a:t>institution</a:t>
            </a:r>
            <a:r>
              <a:rPr lang="de-DE" dirty="0" smtClean="0"/>
              <a:t> </a:t>
            </a:r>
            <a:r>
              <a:rPr lang="de-DE" dirty="0" err="1" smtClean="0"/>
              <a:t>realizing</a:t>
            </a:r>
            <a:r>
              <a:rPr lang="de-DE" dirty="0" smtClean="0"/>
              <a:t> a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…</a:t>
            </a:r>
          </a:p>
          <a:p>
            <a:pPr lvl="1"/>
            <a:r>
              <a:rPr lang="de-DE" dirty="0" smtClean="0"/>
              <a:t>a larger plan </a:t>
            </a:r>
            <a:r>
              <a:rPr lang="de-DE" dirty="0" err="1" smtClean="0"/>
              <a:t>with</a:t>
            </a:r>
            <a:r>
              <a:rPr lang="de-DE" dirty="0" smtClean="0"/>
              <a:t> well-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interfaces</a:t>
            </a:r>
            <a:endParaRPr lang="de-DE" dirty="0" smtClean="0"/>
          </a:p>
          <a:p>
            <a:pPr lvl="1"/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lvl="1"/>
            <a:r>
              <a:rPr lang="de-DE" dirty="0" err="1" smtClean="0"/>
              <a:t>referencing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in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agencies</a:t>
            </a:r>
            <a:endParaRPr lang="de-DE" dirty="0" smtClean="0"/>
          </a:p>
          <a:p>
            <a:pPr lvl="2"/>
            <a:r>
              <a:rPr lang="de-DE" dirty="0" smtClean="0"/>
              <a:t>Such a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bigger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isolated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empirical</a:t>
            </a:r>
            <a:r>
              <a:rPr lang="de-DE" dirty="0" smtClean="0"/>
              <a:t> SBE </a:t>
            </a:r>
            <a:r>
              <a:rPr lang="de-DE" dirty="0" err="1" smtClean="0"/>
              <a:t>sciences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growing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The DDI Alliance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third</a:t>
            </a:r>
            <a:r>
              <a:rPr lang="de-DE" dirty="0" smtClean="0"/>
              <a:t>-party </a:t>
            </a:r>
            <a:r>
              <a:rPr lang="de-DE" dirty="0" err="1" smtClean="0"/>
              <a:t>contributions</a:t>
            </a:r>
            <a:endParaRPr lang="de-DE" dirty="0" smtClean="0"/>
          </a:p>
          <a:p>
            <a:pPr lvl="1"/>
            <a:r>
              <a:rPr lang="de-DE" dirty="0" smtClean="0"/>
              <a:t>The Alliance </a:t>
            </a:r>
            <a:r>
              <a:rPr lang="de-DE" dirty="0" err="1" smtClean="0"/>
              <a:t>wouldn‘t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(</a:t>
            </a:r>
            <a:r>
              <a:rPr lang="de-DE" dirty="0" err="1" smtClean="0"/>
              <a:t>nor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objective</a:t>
            </a:r>
            <a:r>
              <a:rPr lang="de-DE" dirty="0" smtClean="0"/>
              <a:t>)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realize</a:t>
            </a:r>
            <a:r>
              <a:rPr lang="de-DE" dirty="0" smtClean="0"/>
              <a:t> all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236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…</a:t>
            </a:r>
            <a:endParaRPr lang="de-DE" dirty="0"/>
          </a:p>
          <a:p>
            <a:pPr lvl="1"/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license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 smtClean="0"/>
          </a:p>
          <a:p>
            <a:pPr lvl="1"/>
            <a:r>
              <a:rPr lang="de-DE" dirty="0" err="1"/>
              <a:t>n</a:t>
            </a:r>
            <a:r>
              <a:rPr lang="de-DE" dirty="0" err="1" smtClean="0"/>
              <a:t>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compliant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endParaRPr lang="de-DE" dirty="0" smtClean="0"/>
          </a:p>
          <a:p>
            <a:r>
              <a:rPr lang="de-DE" dirty="0" smtClean="0"/>
              <a:t>Data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restrictions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8526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long</a:t>
            </a:r>
            <a:r>
              <a:rPr lang="de-DE" dirty="0" smtClean="0"/>
              <a:t>-term </a:t>
            </a:r>
            <a:r>
              <a:rPr lang="de-DE" dirty="0" err="1" smtClean="0"/>
              <a:t>infrastructure</a:t>
            </a:r>
            <a:r>
              <a:rPr lang="de-DE" dirty="0" smtClean="0"/>
              <a:t> plan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borrowed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areas</a:t>
            </a:r>
            <a:r>
              <a:rPr lang="de-DE" dirty="0" smtClean="0"/>
              <a:t> in </a:t>
            </a:r>
            <a:r>
              <a:rPr lang="de-DE" dirty="0" err="1" smtClean="0"/>
              <a:t>sciences</a:t>
            </a:r>
            <a:r>
              <a:rPr lang="de-DE" dirty="0" smtClean="0"/>
              <a:t>, </a:t>
            </a:r>
            <a:r>
              <a:rPr lang="de-DE" dirty="0" err="1" smtClean="0"/>
              <a:t>astronomy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particle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endParaRPr lang="de-DE" dirty="0"/>
          </a:p>
          <a:p>
            <a:pPr lvl="1"/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depends</a:t>
            </a:r>
            <a:r>
              <a:rPr lang="de-DE" dirty="0" smtClean="0"/>
              <a:t> on expensive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2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Element Registry </a:t>
            </a:r>
            <a:r>
              <a:rPr lang="de-DE" dirty="0" err="1" smtClean="0"/>
              <a:t>and</a:t>
            </a:r>
            <a:r>
              <a:rPr lang="de-DE" dirty="0" smtClean="0"/>
              <a:t> Survey Design</a:t>
            </a:r>
            <a:endParaRPr lang="en-US" dirty="0"/>
          </a:p>
        </p:txBody>
      </p:sp>
      <p:pic>
        <p:nvPicPr>
          <p:cNvPr id="3" name="image8.png" descr="DDI Longterm Infrastructure - 1 - Page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576" y="1707510"/>
            <a:ext cx="7620000" cy="4495800"/>
          </a:xfrm>
          <a:prstGeom prst="rect">
            <a:avLst/>
          </a:prstGeom>
          <a:ln w="254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9739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Element Registry </a:t>
            </a:r>
            <a:r>
              <a:rPr lang="de-DE" dirty="0" err="1" smtClean="0"/>
              <a:t>and</a:t>
            </a:r>
            <a:r>
              <a:rPr lang="de-DE" dirty="0" smtClean="0"/>
              <a:t> Data Discovery</a:t>
            </a:r>
            <a:endParaRPr lang="en-US" dirty="0"/>
          </a:p>
        </p:txBody>
      </p:sp>
      <p:pic>
        <p:nvPicPr>
          <p:cNvPr id="3" name="image7.png" descr="DDI Longterm Infrastructure - 2 - Page 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576" y="1499870"/>
            <a:ext cx="7620000" cy="5026152"/>
          </a:xfrm>
          <a:prstGeom prst="rect">
            <a:avLst/>
          </a:prstGeom>
          <a:ln w="254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69814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Element </a:t>
            </a:r>
            <a:r>
              <a:rPr lang="de-DE" dirty="0" smtClean="0"/>
              <a:t>Registry </a:t>
            </a:r>
            <a:r>
              <a:rPr lang="de-DE" dirty="0" err="1" smtClean="0"/>
              <a:t>and</a:t>
            </a:r>
            <a:r>
              <a:rPr lang="de-DE" dirty="0" smtClean="0"/>
              <a:t> Data </a:t>
            </a:r>
            <a:r>
              <a:rPr lang="de-DE" dirty="0" err="1" smtClean="0"/>
              <a:t>Extraction</a:t>
            </a:r>
            <a:endParaRPr lang="en-US" dirty="0"/>
          </a:p>
        </p:txBody>
      </p:sp>
      <p:pic>
        <p:nvPicPr>
          <p:cNvPr id="3" name="image6.png" descr="DDI Longterm Infrastructure - 3 - Page 1-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576" y="1196752"/>
            <a:ext cx="7620000" cy="5574792"/>
          </a:xfrm>
          <a:prstGeom prst="rect">
            <a:avLst/>
          </a:prstGeom>
          <a:ln w="25400">
            <a:solidFill>
              <a:srgbClr val="00000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86170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Vision for DDI Long-Term Infrastructure and the DDI Alliance</vt:lpstr>
      <vt:lpstr>Vision for DDI Long-Term Infrastructure</vt:lpstr>
      <vt:lpstr>Purpose</vt:lpstr>
      <vt:lpstr>Mutual Benefits</vt:lpstr>
      <vt:lpstr>Limitations</vt:lpstr>
      <vt:lpstr>Background</vt:lpstr>
      <vt:lpstr>Element Registry and Survey Design</vt:lpstr>
      <vt:lpstr>Element Registry and Data Discovery</vt:lpstr>
      <vt:lpstr>Element Registry and Data Extraction</vt:lpstr>
      <vt:lpstr>Pillars of DDI Long-Term Infrastructure</vt:lpstr>
      <vt:lpstr>Who is Doing What?</vt:lpstr>
      <vt:lpstr>Complementary Core Documents</vt:lpstr>
      <vt:lpstr>Steps for Developing the Documents</vt:lpstr>
      <vt:lpstr>Basis Documents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78</cp:revision>
  <dcterms:created xsi:type="dcterms:W3CDTF">2017-05-20T08:10:43Z</dcterms:created>
  <dcterms:modified xsi:type="dcterms:W3CDTF">2017-05-20T19:11:29Z</dcterms:modified>
</cp:coreProperties>
</file>