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2" r:id="rId1"/>
  </p:sldMasterIdLst>
  <p:notesMasterIdLst>
    <p:notesMasterId r:id="rId10"/>
  </p:notesMasterIdLst>
  <p:sldIdLst>
    <p:sldId id="256" r:id="rId2"/>
    <p:sldId id="299" r:id="rId3"/>
    <p:sldId id="301" r:id="rId4"/>
    <p:sldId id="282" r:id="rId5"/>
    <p:sldId id="300" r:id="rId6"/>
    <p:sldId id="265" r:id="rId7"/>
    <p:sldId id="270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620" autoAdjust="0"/>
    <p:restoredTop sz="94660"/>
  </p:normalViewPr>
  <p:slideViewPr>
    <p:cSldViewPr snapToGrid="0" snapToObjects="1">
      <p:cViewPr>
        <p:scale>
          <a:sx n="88" d="100"/>
          <a:sy n="88" d="100"/>
        </p:scale>
        <p:origin x="-888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2E758-D41C-4115-BDAC-4A67EE5D2BD5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10EDA-4165-43E4-93C8-3DEACE7D7F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134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037252-72F3-474F-8582-32D765D3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72" y="1519821"/>
            <a:ext cx="4457925" cy="991041"/>
          </a:xfrm>
        </p:spPr>
        <p:txBody>
          <a:bodyPr anchor="ctr">
            <a:normAutofit/>
          </a:bodyPr>
          <a:lstStyle/>
          <a:p>
            <a:r>
              <a:rPr lang="en-US" sz="5600" dirty="0" smtClean="0">
                <a:solidFill>
                  <a:schemeClr val="bg2"/>
                </a:solidFill>
              </a:rPr>
              <a:t>Welcome!</a:t>
            </a:r>
            <a:endParaRPr lang="en-US" sz="56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26" y="2705364"/>
            <a:ext cx="4550597" cy="916641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bg2"/>
                </a:solidFill>
              </a:rPr>
              <a:t>Dagstuhl</a:t>
            </a:r>
            <a:r>
              <a:rPr lang="en-US" sz="3200" dirty="0" smtClean="0">
                <a:solidFill>
                  <a:schemeClr val="bg2"/>
                </a:solidFill>
              </a:rPr>
              <a:t> Sprint Week Two</a:t>
            </a:r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3419132" y="466131"/>
            <a:ext cx="2039563" cy="5486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3226" y="5281490"/>
            <a:ext cx="455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75F55"/>
                </a:solidFill>
              </a:rPr>
              <a:t>October 23-27, 2017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12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cs typeface="Calibri"/>
                <a:sym typeface="Calibri"/>
              </a:rPr>
              <a:t>Introductions &amp; </a:t>
            </a:r>
            <a:r>
              <a:rPr lang="en-AU" sz="4400" cap="small" dirty="0" err="1" smtClean="0">
                <a:latin typeface="Calibri"/>
                <a:cs typeface="Calibri"/>
                <a:sym typeface="Calibri"/>
              </a:rPr>
              <a:t>Dagstuhl</a:t>
            </a:r>
            <a:r>
              <a:rPr lang="en-AU" sz="4400" cap="small" dirty="0" smtClean="0">
                <a:latin typeface="Calibri"/>
                <a:cs typeface="Calibri"/>
                <a:sym typeface="Calibri"/>
              </a:rPr>
              <a:t>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Who are you? Who am I?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ID badges/internet</a:t>
            </a:r>
          </a:p>
          <a:p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Honour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system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Facilities	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Daily schedule</a:t>
            </a: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60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cs typeface="Calibri"/>
                <a:sym typeface="Calibri"/>
              </a:rPr>
              <a:t>Daily Schedule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320040" lvl="1" indent="0">
              <a:buNone/>
            </a:pPr>
            <a:r>
              <a:rPr lang="en-US" sz="9300" dirty="0">
                <a:solidFill>
                  <a:srgbClr val="775F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07:30 – 08:45    </a:t>
            </a:r>
            <a:r>
              <a:rPr lang="en-US" sz="9300" dirty="0" smtClean="0">
                <a:solidFill>
                  <a:srgbClr val="775F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Breakfast</a:t>
            </a:r>
          </a:p>
          <a:p>
            <a:pPr marL="320040" lvl="1" indent="0">
              <a:buNone/>
            </a:pPr>
            <a:r>
              <a:rPr lang="en-US" sz="9300" dirty="0" smtClean="0">
                <a:latin typeface="Calibri" panose="020F0502020204030204" pitchFamily="34" charset="0"/>
                <a:cs typeface="Calibri" panose="020F0502020204030204" pitchFamily="34" charset="0"/>
              </a:rPr>
              <a:t>09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:00 – 09:15    Morning Standup/Plenary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09:15 – 10:30    1st Working session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10:30 – 10:45    Coffee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10:45 – 12:15    2nd Working Session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solidFill>
                  <a:srgbClr val="775F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12:15 – 13:00    Lunch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13:00 – 13:45    Walk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13:45 – 14:00    Afternoon Standup/Plenary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14:00 – 15:15    3rd Working Session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solidFill>
                  <a:srgbClr val="775F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15:15 – 15:30    Cake &amp; Coffee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15:30 –</a:t>
            </a:r>
            <a:r>
              <a:rPr lang="en-US" sz="9300" dirty="0" smtClean="0">
                <a:latin typeface="Calibri" panose="020F0502020204030204" pitchFamily="34" charset="0"/>
                <a:cs typeface="Calibri" panose="020F0502020204030204" pitchFamily="34" charset="0"/>
              </a:rPr>
              <a:t> 17:00 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   4th Working Session</a:t>
            </a:r>
            <a:r>
              <a:rPr lang="en-US" sz="93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93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:00 – 17:30    Organization Team meets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solidFill>
                  <a:srgbClr val="775F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18:00 – 19:00    Dinner</a:t>
            </a: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19:00 – 20:00    Possible Evening Session</a:t>
            </a:r>
            <a:b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300" dirty="0">
                <a:latin typeface="Calibri" panose="020F0502020204030204" pitchFamily="34" charset="0"/>
                <a:cs typeface="Calibri" panose="020F0502020204030204" pitchFamily="34" charset="0"/>
              </a:rPr>
              <a:t>20:00 –               Cheese Plate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64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ea typeface="Calibri"/>
                <a:cs typeface="Calibri"/>
                <a:sym typeface="Calibri"/>
              </a:rPr>
              <a:t>Topics During Sprint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Description/Data Capture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Resolve integration issues and refine outstanding needs as defined in week one for the prototype release.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Cases</a:t>
            </a:r>
          </a:p>
          <a:p>
            <a:pPr lvl="1"/>
            <a:r>
              <a:rPr lang="en-US" dirty="0" smtClean="0"/>
              <a:t>Document major use cases to include the core set of items realized in the three functional views being released in the prototype.</a:t>
            </a:r>
          </a:p>
          <a:p>
            <a:pPr lvl="1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9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2036" y="1600200"/>
            <a:ext cx="8564011" cy="505216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Mission and Guidelines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Document describing the mission of the Alliance and guiding principles for its work.</a:t>
            </a:r>
          </a:p>
          <a:p>
            <a:r>
              <a:rPr lang="en-US" sz="3200" dirty="0" smtClean="0">
                <a:latin typeface="Calibri"/>
                <a:cs typeface="Calibri"/>
              </a:rPr>
              <a:t>Strategic Plan for DDI Alliance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High level plan that sets out the proposed activities to be undertaken in the next three to five years to advance our agenda</a:t>
            </a:r>
          </a:p>
          <a:p>
            <a:r>
              <a:rPr lang="en-US" dirty="0" smtClean="0">
                <a:latin typeface="Calibri"/>
                <a:cs typeface="Calibri"/>
              </a:rPr>
              <a:t>Infrastructure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Define a distributed network infrastructure where multiple stakeholders can contribute building blocks (e.g. a question bank). The vision is using DDI as a specification that would enable an interoperable infrastructure rather than metadata islands.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62" y="228600"/>
            <a:ext cx="8884238" cy="990600"/>
          </a:xfrm>
        </p:spPr>
        <p:txBody>
          <a:bodyPr>
            <a:normAutofit/>
          </a:bodyPr>
          <a:lstStyle/>
          <a:p>
            <a:r>
              <a:rPr lang="en-AU" sz="4800" cap="small" dirty="0" smtClean="0">
                <a:latin typeface="Calibri"/>
                <a:ea typeface="Calibri"/>
                <a:cs typeface="Calibri"/>
                <a:sym typeface="Calibri"/>
              </a:rPr>
              <a:t>Document, Document, Document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521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Decisions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any proposals agreed upon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Reasoning behind the proposals and decisions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there were different positions – provide both reasons for and reasons against</a:t>
            </a:r>
          </a:p>
          <a:p>
            <a:pPr lvl="1"/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Notetakers</a:t>
            </a: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critical</a:t>
            </a: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Everyone have an </a:t>
            </a:r>
            <a:r>
              <a:rPr lang="en-US" sz="3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Atlassian</a:t>
            </a: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 account?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91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cap="small" dirty="0" smtClean="0">
                <a:latin typeface="Calibri"/>
                <a:cs typeface="Calibri"/>
                <a:sym typeface="Calibri"/>
              </a:rPr>
              <a:t>Basics to Keep 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Plenary to start the day, and after Lunch</a:t>
            </a:r>
          </a:p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Outline work for the session/day</a:t>
            </a:r>
          </a:p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Group participants &amp; breakout groups</a:t>
            </a:r>
          </a:p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Note taker identified for each working group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86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cs typeface="Calibri"/>
                <a:sym typeface="Calibri"/>
              </a:rPr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Don’t be afraid to ask questions!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advantage of the Parking Lot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Daily walks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Thursday night dinner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is Kelly? Look on the board.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16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2085</TotalTime>
  <Words>498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Welcome!</vt:lpstr>
      <vt:lpstr>Introductions &amp; Dagstuhl Logistics</vt:lpstr>
      <vt:lpstr>Daily Schedule </vt:lpstr>
      <vt:lpstr>Topics During Sprint</vt:lpstr>
      <vt:lpstr>More Topics</vt:lpstr>
      <vt:lpstr>Document, Document, Document</vt:lpstr>
      <vt:lpstr>Basics to Keep on Track</vt:lpstr>
      <vt:lpstr>Final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Moving Forward</dc:title>
  <dc:creator>Mary Vardigan</dc:creator>
  <cp:lastModifiedBy>Kelly Chatain</cp:lastModifiedBy>
  <cp:revision>199</cp:revision>
  <dcterms:created xsi:type="dcterms:W3CDTF">2017-10-22T19:18:37Z</dcterms:created>
  <dcterms:modified xsi:type="dcterms:W3CDTF">2017-10-22T19:19:19Z</dcterms:modified>
</cp:coreProperties>
</file>