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11"/>
  </p:notesMasterIdLst>
  <p:sldIdLst>
    <p:sldId id="256" r:id="rId2"/>
    <p:sldId id="283" r:id="rId3"/>
    <p:sldId id="318" r:id="rId4"/>
    <p:sldId id="277" r:id="rId5"/>
    <p:sldId id="269" r:id="rId6"/>
    <p:sldId id="263" r:id="rId7"/>
    <p:sldId id="294" r:id="rId8"/>
    <p:sldId id="320" r:id="rId9"/>
    <p:sldId id="319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639ED70-3B44-4D8F-82E3-9D37E22C1B7D}">
          <p14:sldIdLst>
            <p14:sldId id="256"/>
            <p14:sldId id="283"/>
            <p14:sldId id="318"/>
            <p14:sldId id="277"/>
            <p14:sldId id="269"/>
            <p14:sldId id="263"/>
            <p14:sldId id="294"/>
            <p14:sldId id="320"/>
            <p14:sldId id="319"/>
          </p14:sldIdLst>
        </p14:section>
        <p14:section name="Untitled Section" id="{14D3334B-5E5B-4B61-A72F-ED800EE5FA62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2" autoAdjust="0"/>
    <p:restoredTop sz="94675" autoAdjust="0"/>
  </p:normalViewPr>
  <p:slideViewPr>
    <p:cSldViewPr>
      <p:cViewPr varScale="1">
        <p:scale>
          <a:sx n="71" d="100"/>
          <a:sy n="71" d="100"/>
        </p:scale>
        <p:origin x="-7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147916-41C0-40A0-BF49-CD2DAE54599F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C89C1AF1-EEC6-47C7-9625-F27ECABEF780}">
      <dgm:prSet phldrT="[Text]"/>
      <dgm:spPr/>
      <dgm:t>
        <a:bodyPr/>
        <a:lstStyle/>
        <a:p>
          <a:r>
            <a:rPr lang="en-GB" dirty="0" smtClean="0"/>
            <a:t>Concept Scheme</a:t>
          </a:r>
          <a:endParaRPr lang="fr-FR" dirty="0"/>
        </a:p>
      </dgm:t>
    </dgm:pt>
    <dgm:pt modelId="{66F5D95C-FAFE-47E0-A424-101F02478226}" type="parTrans" cxnId="{8366C1BB-CFAE-4A45-948F-DFF2ADE201D4}">
      <dgm:prSet/>
      <dgm:spPr/>
      <dgm:t>
        <a:bodyPr/>
        <a:lstStyle/>
        <a:p>
          <a:endParaRPr lang="fr-FR"/>
        </a:p>
      </dgm:t>
    </dgm:pt>
    <dgm:pt modelId="{E56FC7EE-E304-482E-AE2E-C31261553E41}" type="sibTrans" cxnId="{8366C1BB-CFAE-4A45-948F-DFF2ADE201D4}">
      <dgm:prSet/>
      <dgm:spPr/>
      <dgm:t>
        <a:bodyPr/>
        <a:lstStyle/>
        <a:p>
          <a:r>
            <a:rPr lang="en-GB" dirty="0" smtClean="0"/>
            <a:t>National Accounts</a:t>
          </a:r>
          <a:endParaRPr lang="fr-FR" dirty="0"/>
        </a:p>
      </dgm:t>
    </dgm:pt>
    <dgm:pt modelId="{D3873A58-E709-4DC9-B479-CFA7E5F388D2}" type="asst">
      <dgm:prSet phldrT="[Text]"/>
      <dgm:spPr/>
      <dgm:t>
        <a:bodyPr/>
        <a:lstStyle/>
        <a:p>
          <a:r>
            <a:rPr lang="en-GB" dirty="0" smtClean="0"/>
            <a:t>DSD</a:t>
          </a:r>
          <a:endParaRPr lang="fr-FR" dirty="0"/>
        </a:p>
      </dgm:t>
    </dgm:pt>
    <dgm:pt modelId="{5C74AE47-B0EB-45C2-8BDE-146B28637B54}" type="parTrans" cxnId="{1ACC613F-078A-4F9D-A792-C607EF58039B}">
      <dgm:prSet/>
      <dgm:spPr/>
      <dgm:t>
        <a:bodyPr/>
        <a:lstStyle/>
        <a:p>
          <a:endParaRPr lang="fr-FR"/>
        </a:p>
      </dgm:t>
    </dgm:pt>
    <dgm:pt modelId="{466A1560-09F2-4514-AA3E-60A181DE1E4D}" type="sibTrans" cxnId="{1ACC613F-078A-4F9D-A792-C607EF58039B}">
      <dgm:prSet/>
      <dgm:spPr/>
      <dgm:t>
        <a:bodyPr/>
        <a:lstStyle/>
        <a:p>
          <a:r>
            <a:rPr lang="en-GB" dirty="0" smtClean="0"/>
            <a:t>NA Main</a:t>
          </a:r>
          <a:endParaRPr lang="fr-FR" dirty="0"/>
        </a:p>
      </dgm:t>
    </dgm:pt>
    <dgm:pt modelId="{A540C5F8-AA07-42EC-944A-6F34C6FA3A71}">
      <dgm:prSet phldrT="[Text]"/>
      <dgm:spPr/>
      <dgm:t>
        <a:bodyPr/>
        <a:lstStyle/>
        <a:p>
          <a:r>
            <a:rPr lang="en-GB" dirty="0" smtClean="0"/>
            <a:t>Concept</a:t>
          </a:r>
          <a:endParaRPr lang="fr-FR" dirty="0"/>
        </a:p>
      </dgm:t>
    </dgm:pt>
    <dgm:pt modelId="{3F58ACC4-C51D-4FEF-8978-2D2A1DAF6099}" type="parTrans" cxnId="{82FC5939-D137-446C-8A4F-D513548EFA59}">
      <dgm:prSet/>
      <dgm:spPr/>
      <dgm:t>
        <a:bodyPr/>
        <a:lstStyle/>
        <a:p>
          <a:endParaRPr lang="fr-FR"/>
        </a:p>
      </dgm:t>
    </dgm:pt>
    <dgm:pt modelId="{8828A3C4-88A5-4A08-9CF0-11DFCCEA1B76}" type="sibTrans" cxnId="{82FC5939-D137-446C-8A4F-D513548EFA59}">
      <dgm:prSet/>
      <dgm:spPr/>
      <dgm:t>
        <a:bodyPr/>
        <a:lstStyle/>
        <a:p>
          <a:r>
            <a:rPr lang="en-GB" dirty="0" smtClean="0"/>
            <a:t>Frequency</a:t>
          </a:r>
          <a:endParaRPr lang="fr-FR" dirty="0"/>
        </a:p>
      </dgm:t>
    </dgm:pt>
    <dgm:pt modelId="{89375B08-D39A-47A0-AFCA-4F14D17EB676}">
      <dgm:prSet phldrT="[Text]"/>
      <dgm:spPr/>
      <dgm:t>
        <a:bodyPr/>
        <a:lstStyle/>
        <a:p>
          <a:r>
            <a:rPr lang="en-GB" dirty="0" smtClean="0"/>
            <a:t>Concept</a:t>
          </a:r>
          <a:endParaRPr lang="fr-FR" dirty="0"/>
        </a:p>
      </dgm:t>
    </dgm:pt>
    <dgm:pt modelId="{96C8FB20-8D5B-4A90-8FF5-F5B789C8E028}" type="parTrans" cxnId="{EBD4C19C-4C21-480D-B84B-21B768B09A0B}">
      <dgm:prSet/>
      <dgm:spPr/>
      <dgm:t>
        <a:bodyPr/>
        <a:lstStyle/>
        <a:p>
          <a:endParaRPr lang="fr-FR"/>
        </a:p>
      </dgm:t>
    </dgm:pt>
    <dgm:pt modelId="{71B3C096-12BE-4CF9-BE9B-CE827B22A484}" type="sibTrans" cxnId="{EBD4C19C-4C21-480D-B84B-21B768B09A0B}">
      <dgm:prSet/>
      <dgm:spPr/>
      <dgm:t>
        <a:bodyPr/>
        <a:lstStyle/>
        <a:p>
          <a:r>
            <a:rPr lang="en-GB" dirty="0" smtClean="0"/>
            <a:t>Reference area</a:t>
          </a:r>
          <a:endParaRPr lang="fr-FR" dirty="0"/>
        </a:p>
      </dgm:t>
    </dgm:pt>
    <dgm:pt modelId="{80FE5CE0-7EFA-4BFF-84E7-3B4ACF1BDA24}">
      <dgm:prSet phldrT="[Text]"/>
      <dgm:spPr/>
      <dgm:t>
        <a:bodyPr/>
        <a:lstStyle/>
        <a:p>
          <a:r>
            <a:rPr lang="en-GB" dirty="0" smtClean="0"/>
            <a:t>Concept</a:t>
          </a:r>
          <a:endParaRPr lang="fr-FR" dirty="0"/>
        </a:p>
      </dgm:t>
    </dgm:pt>
    <dgm:pt modelId="{389126F4-41D8-467F-B1F2-5D421FF6D9AE}" type="parTrans" cxnId="{F502F920-5D99-4C5B-BDC1-6D05E7725715}">
      <dgm:prSet/>
      <dgm:spPr/>
      <dgm:t>
        <a:bodyPr/>
        <a:lstStyle/>
        <a:p>
          <a:endParaRPr lang="fr-FR"/>
        </a:p>
      </dgm:t>
    </dgm:pt>
    <dgm:pt modelId="{1FEDD119-2F0E-4046-925C-91C376215BED}" type="sibTrans" cxnId="{F502F920-5D99-4C5B-BDC1-6D05E7725715}">
      <dgm:prSet/>
      <dgm:spPr/>
      <dgm:t>
        <a:bodyPr/>
        <a:lstStyle/>
        <a:p>
          <a:r>
            <a:rPr lang="en-GB" dirty="0" smtClean="0"/>
            <a:t>Sector</a:t>
          </a:r>
          <a:endParaRPr lang="fr-FR" dirty="0"/>
        </a:p>
      </dgm:t>
    </dgm:pt>
    <dgm:pt modelId="{6A701054-2843-4254-A474-526A35DAD1CB}">
      <dgm:prSet phldrT="[Text]"/>
      <dgm:spPr/>
      <dgm:t>
        <a:bodyPr/>
        <a:lstStyle/>
        <a:p>
          <a:r>
            <a:rPr lang="en-GB" dirty="0" smtClean="0"/>
            <a:t>Code List</a:t>
          </a:r>
          <a:endParaRPr lang="fr-FR" dirty="0"/>
        </a:p>
      </dgm:t>
    </dgm:pt>
    <dgm:pt modelId="{6E054CB1-2315-42FB-8F69-D6933B263F32}" type="parTrans" cxnId="{CF01B6DC-018C-480B-8C82-0502B2C1F0C4}">
      <dgm:prSet/>
      <dgm:spPr/>
      <dgm:t>
        <a:bodyPr/>
        <a:lstStyle/>
        <a:p>
          <a:endParaRPr lang="fr-FR"/>
        </a:p>
      </dgm:t>
    </dgm:pt>
    <dgm:pt modelId="{CD3D8E83-8945-4C69-AD5C-CEDEAD165604}" type="sibTrans" cxnId="{CF01B6DC-018C-480B-8C82-0502B2C1F0C4}">
      <dgm:prSet/>
      <dgm:spPr/>
      <dgm:t>
        <a:bodyPr/>
        <a:lstStyle/>
        <a:p>
          <a:r>
            <a:rPr lang="en-GB" dirty="0" smtClean="0"/>
            <a:t>Sector CL</a:t>
          </a:r>
          <a:endParaRPr lang="fr-FR" dirty="0"/>
        </a:p>
      </dgm:t>
    </dgm:pt>
    <dgm:pt modelId="{90FCE32A-C9C3-4359-A566-6FF91EE8C35A}">
      <dgm:prSet phldrT="[Text]"/>
      <dgm:spPr/>
      <dgm:t>
        <a:bodyPr/>
        <a:lstStyle/>
        <a:p>
          <a:r>
            <a:rPr lang="en-GB" dirty="0" smtClean="0"/>
            <a:t>Concept</a:t>
          </a:r>
          <a:endParaRPr lang="fr-FR" dirty="0"/>
        </a:p>
      </dgm:t>
    </dgm:pt>
    <dgm:pt modelId="{A8D48A4F-6A8C-4D62-BCD3-1188D369FF75}" type="parTrans" cxnId="{4DA00D7B-C26B-491C-AD1E-2737A98C67AF}">
      <dgm:prSet/>
      <dgm:spPr/>
      <dgm:t>
        <a:bodyPr/>
        <a:lstStyle/>
        <a:p>
          <a:endParaRPr lang="fr-FR"/>
        </a:p>
      </dgm:t>
    </dgm:pt>
    <dgm:pt modelId="{8BE51817-5BD6-4A70-BABC-5477EF9F8E6F}" type="sibTrans" cxnId="{4DA00D7B-C26B-491C-AD1E-2737A98C67AF}">
      <dgm:prSet custT="1"/>
      <dgm:spPr/>
      <dgm:t>
        <a:bodyPr/>
        <a:lstStyle/>
        <a:p>
          <a:r>
            <a:rPr lang="en-GB" sz="1050" dirty="0" smtClean="0"/>
            <a:t>Observation Status  </a:t>
          </a:r>
          <a:endParaRPr lang="fr-FR" sz="1050" dirty="0"/>
        </a:p>
      </dgm:t>
    </dgm:pt>
    <dgm:pt modelId="{473EAF03-2ADB-412B-BDB3-B2A9D8E1498F}">
      <dgm:prSet phldrT="[Text]"/>
      <dgm:spPr/>
      <dgm:t>
        <a:bodyPr/>
        <a:lstStyle/>
        <a:p>
          <a:r>
            <a:rPr lang="en-GB" dirty="0" smtClean="0"/>
            <a:t>Code List</a:t>
          </a:r>
          <a:endParaRPr lang="fr-FR" dirty="0"/>
        </a:p>
      </dgm:t>
    </dgm:pt>
    <dgm:pt modelId="{A48E2159-0A31-423D-AECA-4355027B4326}" type="parTrans" cxnId="{69870BAE-C3A8-46FD-9084-54AE8B055EFE}">
      <dgm:prSet/>
      <dgm:spPr/>
      <dgm:t>
        <a:bodyPr/>
        <a:lstStyle/>
        <a:p>
          <a:endParaRPr lang="fr-FR"/>
        </a:p>
      </dgm:t>
    </dgm:pt>
    <dgm:pt modelId="{59C6694E-5824-4096-AE69-5A55750585A2}" type="sibTrans" cxnId="{69870BAE-C3A8-46FD-9084-54AE8B055EFE}">
      <dgm:prSet custT="1"/>
      <dgm:spPr/>
      <dgm:t>
        <a:bodyPr/>
        <a:lstStyle/>
        <a:p>
          <a:r>
            <a:rPr lang="en-GB" sz="1050" dirty="0" smtClean="0"/>
            <a:t>Observation Status CL</a:t>
          </a:r>
          <a:endParaRPr lang="fr-FR" sz="1050" dirty="0"/>
        </a:p>
      </dgm:t>
    </dgm:pt>
    <dgm:pt modelId="{EDEE725D-1B6D-4F5B-8E7E-FF7EA6B25E01}">
      <dgm:prSet phldrT="[Text]"/>
      <dgm:spPr/>
      <dgm:t>
        <a:bodyPr/>
        <a:lstStyle/>
        <a:p>
          <a:r>
            <a:rPr lang="en-GB" dirty="0" smtClean="0"/>
            <a:t>Code List</a:t>
          </a:r>
          <a:endParaRPr lang="fr-FR" dirty="0"/>
        </a:p>
      </dgm:t>
    </dgm:pt>
    <dgm:pt modelId="{4F7AE6BC-282E-4358-9A93-EBF32121BBB7}" type="parTrans" cxnId="{0E06F6BB-DA4F-4141-9E59-92162039A55F}">
      <dgm:prSet/>
      <dgm:spPr/>
      <dgm:t>
        <a:bodyPr/>
        <a:lstStyle/>
        <a:p>
          <a:endParaRPr lang="fr-FR"/>
        </a:p>
      </dgm:t>
    </dgm:pt>
    <dgm:pt modelId="{4D928191-D30D-4344-A3C0-9DE0DF789673}" type="sibTrans" cxnId="{0E06F6BB-DA4F-4141-9E59-92162039A55F}">
      <dgm:prSet/>
      <dgm:spPr/>
      <dgm:t>
        <a:bodyPr/>
        <a:lstStyle/>
        <a:p>
          <a:r>
            <a:rPr lang="en-GB" dirty="0" smtClean="0"/>
            <a:t>Frequency CL</a:t>
          </a:r>
          <a:endParaRPr lang="fr-FR" dirty="0"/>
        </a:p>
      </dgm:t>
    </dgm:pt>
    <dgm:pt modelId="{C92AFF0F-E78E-4B68-9499-2A8D7CB2CF1C}">
      <dgm:prSet phldrT="[Text]"/>
      <dgm:spPr/>
      <dgm:t>
        <a:bodyPr/>
        <a:lstStyle/>
        <a:p>
          <a:r>
            <a:rPr lang="en-GB" dirty="0" smtClean="0"/>
            <a:t>Code List</a:t>
          </a:r>
          <a:endParaRPr lang="fr-FR" dirty="0"/>
        </a:p>
      </dgm:t>
    </dgm:pt>
    <dgm:pt modelId="{FFFA18B9-679B-4277-84C3-507EEA0D2B3B}" type="parTrans" cxnId="{855794A1-78B6-4C30-8250-7D13F950E13F}">
      <dgm:prSet/>
      <dgm:spPr/>
      <dgm:t>
        <a:bodyPr/>
        <a:lstStyle/>
        <a:p>
          <a:endParaRPr lang="fr-FR"/>
        </a:p>
      </dgm:t>
    </dgm:pt>
    <dgm:pt modelId="{421BE6DB-2424-464F-B4FB-34DAB74894B0}" type="sibTrans" cxnId="{855794A1-78B6-4C30-8250-7D13F950E13F}">
      <dgm:prSet/>
      <dgm:spPr/>
      <dgm:t>
        <a:bodyPr/>
        <a:lstStyle/>
        <a:p>
          <a:r>
            <a:rPr lang="en-GB" dirty="0" smtClean="0"/>
            <a:t>Area CL</a:t>
          </a:r>
          <a:endParaRPr lang="fr-FR" dirty="0"/>
        </a:p>
      </dgm:t>
    </dgm:pt>
    <dgm:pt modelId="{FEBEDD43-7E1F-4844-9D43-1EC730F286FA}" type="pres">
      <dgm:prSet presAssocID="{98147916-41C0-40A0-BF49-CD2DAE54599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C9FDA8D2-0787-4709-91CF-8DE404AD0700}" type="pres">
      <dgm:prSet presAssocID="{C89C1AF1-EEC6-47C7-9625-F27ECABEF780}" presName="hierRoot1" presStyleCnt="0">
        <dgm:presLayoutVars>
          <dgm:hierBranch val="init"/>
        </dgm:presLayoutVars>
      </dgm:prSet>
      <dgm:spPr/>
    </dgm:pt>
    <dgm:pt modelId="{5B268B12-42D5-4999-8158-A3936E91E296}" type="pres">
      <dgm:prSet presAssocID="{C89C1AF1-EEC6-47C7-9625-F27ECABEF780}" presName="rootComposite1" presStyleCnt="0"/>
      <dgm:spPr/>
    </dgm:pt>
    <dgm:pt modelId="{603DB583-6422-4AC3-ABCB-00692B725093}" type="pres">
      <dgm:prSet presAssocID="{C89C1AF1-EEC6-47C7-9625-F27ECABEF780}" presName="rootText1" presStyleLbl="node0" presStyleIdx="0" presStyleCnt="1" custLinFactX="-41064" custLinFactNeighborX="-100000" custLinFactNeighborY="2159">
        <dgm:presLayoutVars>
          <dgm:chMax/>
          <dgm:chPref val="3"/>
        </dgm:presLayoutVars>
      </dgm:prSet>
      <dgm:spPr/>
      <dgm:t>
        <a:bodyPr/>
        <a:lstStyle/>
        <a:p>
          <a:endParaRPr lang="fr-FR"/>
        </a:p>
      </dgm:t>
    </dgm:pt>
    <dgm:pt modelId="{3C919392-0820-4F5D-AEE7-FEF317D6E163}" type="pres">
      <dgm:prSet presAssocID="{C89C1AF1-EEC6-47C7-9625-F27ECABEF780}" presName="titleText1" presStyleLbl="fgAcc0" presStyleIdx="0" presStyleCnt="1" custScaleX="141658" custScaleY="184470" custLinFactX="-80035" custLinFactNeighborX="-100000" custLinFactNeighborY="71903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2C55EA41-BE22-4035-9ABA-EE650C06D995}" type="pres">
      <dgm:prSet presAssocID="{C89C1AF1-EEC6-47C7-9625-F27ECABEF780}" presName="rootConnector1" presStyleLbl="node1" presStyleIdx="0" presStyleCnt="8"/>
      <dgm:spPr/>
      <dgm:t>
        <a:bodyPr/>
        <a:lstStyle/>
        <a:p>
          <a:endParaRPr lang="fr-FR"/>
        </a:p>
      </dgm:t>
    </dgm:pt>
    <dgm:pt modelId="{9BCD156A-0D98-4FB0-9B01-738DA6E2889A}" type="pres">
      <dgm:prSet presAssocID="{C89C1AF1-EEC6-47C7-9625-F27ECABEF780}" presName="hierChild2" presStyleCnt="0"/>
      <dgm:spPr/>
    </dgm:pt>
    <dgm:pt modelId="{87B6F860-4442-4662-AE13-7ECD35DA6290}" type="pres">
      <dgm:prSet presAssocID="{C89C1AF1-EEC6-47C7-9625-F27ECABEF780}" presName="hierChild3" presStyleCnt="0"/>
      <dgm:spPr/>
    </dgm:pt>
    <dgm:pt modelId="{75CCF3B2-B5C6-444F-B1DC-188D1C0FCC50}" type="pres">
      <dgm:prSet presAssocID="{5C74AE47-B0EB-45C2-8BDE-146B28637B54}" presName="Name96" presStyleLbl="parChTrans1D2" presStyleIdx="0" presStyleCnt="1"/>
      <dgm:spPr/>
      <dgm:t>
        <a:bodyPr/>
        <a:lstStyle/>
        <a:p>
          <a:endParaRPr lang="fr-FR"/>
        </a:p>
      </dgm:t>
    </dgm:pt>
    <dgm:pt modelId="{F81B174B-9C88-4124-8034-5B5ED52AC5C6}" type="pres">
      <dgm:prSet presAssocID="{D3873A58-E709-4DC9-B479-CFA7E5F388D2}" presName="hierRoot3" presStyleCnt="0">
        <dgm:presLayoutVars>
          <dgm:hierBranch val="init"/>
        </dgm:presLayoutVars>
      </dgm:prSet>
      <dgm:spPr/>
    </dgm:pt>
    <dgm:pt modelId="{A83D4128-4CEC-43DA-B9D4-8E69B80E99BC}" type="pres">
      <dgm:prSet presAssocID="{D3873A58-E709-4DC9-B479-CFA7E5F388D2}" presName="rootComposite3" presStyleCnt="0"/>
      <dgm:spPr/>
    </dgm:pt>
    <dgm:pt modelId="{788CCFD9-E955-4CB9-AA03-B6C19A623E5C}" type="pres">
      <dgm:prSet presAssocID="{D3873A58-E709-4DC9-B479-CFA7E5F388D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CADD608-1FF4-4385-BE71-24E7914DC0DF}" type="pres">
      <dgm:prSet presAssocID="{D3873A58-E709-4DC9-B479-CFA7E5F388D2}" presName="titleText3" presStyleLbl="fgAcc2" presStyleIdx="0" presStyleCnt="1" custScaleX="115501" custScaleY="161014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32B8E1F7-7006-43BC-9B71-4F99CF4D68E9}" type="pres">
      <dgm:prSet presAssocID="{D3873A58-E709-4DC9-B479-CFA7E5F388D2}" presName="rootConnector3" presStyleLbl="asst1" presStyleIdx="0" presStyleCnt="1"/>
      <dgm:spPr/>
      <dgm:t>
        <a:bodyPr/>
        <a:lstStyle/>
        <a:p>
          <a:endParaRPr lang="fr-FR"/>
        </a:p>
      </dgm:t>
    </dgm:pt>
    <dgm:pt modelId="{2C64E7A6-AAB0-42BB-AA81-130FCB2CB272}" type="pres">
      <dgm:prSet presAssocID="{D3873A58-E709-4DC9-B479-CFA7E5F388D2}" presName="hierChild6" presStyleCnt="0"/>
      <dgm:spPr/>
    </dgm:pt>
    <dgm:pt modelId="{69C2030F-A73F-47AD-97F0-0002840DFA5E}" type="pres">
      <dgm:prSet presAssocID="{3F58ACC4-C51D-4FEF-8978-2D2A1DAF6099}" presName="Name37" presStyleLbl="parChTrans1D3" presStyleIdx="0" presStyleCnt="4"/>
      <dgm:spPr/>
      <dgm:t>
        <a:bodyPr/>
        <a:lstStyle/>
        <a:p>
          <a:endParaRPr lang="fr-FR"/>
        </a:p>
      </dgm:t>
    </dgm:pt>
    <dgm:pt modelId="{C9955C93-79A3-471A-B402-161761D4CF4F}" type="pres">
      <dgm:prSet presAssocID="{A540C5F8-AA07-42EC-944A-6F34C6FA3A71}" presName="hierRoot2" presStyleCnt="0">
        <dgm:presLayoutVars>
          <dgm:hierBranch val="init"/>
        </dgm:presLayoutVars>
      </dgm:prSet>
      <dgm:spPr/>
    </dgm:pt>
    <dgm:pt modelId="{AEE4B8EE-4B92-4500-9456-22DB5C026932}" type="pres">
      <dgm:prSet presAssocID="{A540C5F8-AA07-42EC-944A-6F34C6FA3A71}" presName="rootComposite" presStyleCnt="0"/>
      <dgm:spPr/>
    </dgm:pt>
    <dgm:pt modelId="{42D76131-CB0F-49ED-A74F-C5458C7DBBFC}" type="pres">
      <dgm:prSet presAssocID="{A540C5F8-AA07-42EC-944A-6F34C6FA3A71}" presName="rootText" presStyleLbl="node1" presStyleIdx="0" presStyleCnt="8">
        <dgm:presLayoutVars>
          <dgm:chMax/>
          <dgm:chPref val="3"/>
        </dgm:presLayoutVars>
      </dgm:prSet>
      <dgm:spPr/>
      <dgm:t>
        <a:bodyPr/>
        <a:lstStyle/>
        <a:p>
          <a:endParaRPr lang="fr-FR"/>
        </a:p>
      </dgm:t>
    </dgm:pt>
    <dgm:pt modelId="{2F4153B8-FB90-47AF-B853-9A191828E922}" type="pres">
      <dgm:prSet presAssocID="{A540C5F8-AA07-42EC-944A-6F34C6FA3A71}" presName="titleText2" presStyleLbl="fgAcc1" presStyleIdx="0" presStyleCnt="8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45F7EFED-FB9F-4B8B-A0BA-CC9ECC70C1A1}" type="pres">
      <dgm:prSet presAssocID="{A540C5F8-AA07-42EC-944A-6F34C6FA3A71}" presName="rootConnector" presStyleLbl="node3" presStyleIdx="0" presStyleCnt="0"/>
      <dgm:spPr/>
      <dgm:t>
        <a:bodyPr/>
        <a:lstStyle/>
        <a:p>
          <a:endParaRPr lang="fr-FR"/>
        </a:p>
      </dgm:t>
    </dgm:pt>
    <dgm:pt modelId="{0AD42501-155F-4CBA-9B29-B4C89BC1393A}" type="pres">
      <dgm:prSet presAssocID="{A540C5F8-AA07-42EC-944A-6F34C6FA3A71}" presName="hierChild4" presStyleCnt="0"/>
      <dgm:spPr/>
    </dgm:pt>
    <dgm:pt modelId="{565CA04B-ABF1-42BA-8890-66EE911836BD}" type="pres">
      <dgm:prSet presAssocID="{4F7AE6BC-282E-4358-9A93-EBF32121BBB7}" presName="Name37" presStyleLbl="parChTrans1D4" presStyleIdx="0" presStyleCnt="4"/>
      <dgm:spPr/>
      <dgm:t>
        <a:bodyPr/>
        <a:lstStyle/>
        <a:p>
          <a:endParaRPr lang="fr-FR"/>
        </a:p>
      </dgm:t>
    </dgm:pt>
    <dgm:pt modelId="{C5572B8A-F49C-461C-B0DE-DC0B46B0039D}" type="pres">
      <dgm:prSet presAssocID="{EDEE725D-1B6D-4F5B-8E7E-FF7EA6B25E01}" presName="hierRoot2" presStyleCnt="0">
        <dgm:presLayoutVars>
          <dgm:hierBranch val="init"/>
        </dgm:presLayoutVars>
      </dgm:prSet>
      <dgm:spPr/>
    </dgm:pt>
    <dgm:pt modelId="{6512E940-7195-4543-B83D-E822F6A7AB68}" type="pres">
      <dgm:prSet presAssocID="{EDEE725D-1B6D-4F5B-8E7E-FF7EA6B25E01}" presName="rootComposite" presStyleCnt="0"/>
      <dgm:spPr/>
    </dgm:pt>
    <dgm:pt modelId="{67DA9EEE-DF72-4AE5-9BDE-7FBC9066642A}" type="pres">
      <dgm:prSet presAssocID="{EDEE725D-1B6D-4F5B-8E7E-FF7EA6B25E01}" presName="rootText" presStyleLbl="node1" presStyleIdx="1" presStyleCnt="8">
        <dgm:presLayoutVars>
          <dgm:chMax/>
          <dgm:chPref val="3"/>
        </dgm:presLayoutVars>
      </dgm:prSet>
      <dgm:spPr/>
      <dgm:t>
        <a:bodyPr/>
        <a:lstStyle/>
        <a:p>
          <a:endParaRPr lang="fr-FR"/>
        </a:p>
      </dgm:t>
    </dgm:pt>
    <dgm:pt modelId="{1FBAA8F4-12F5-4E23-8565-075F0C3EE6F1}" type="pres">
      <dgm:prSet presAssocID="{EDEE725D-1B6D-4F5B-8E7E-FF7EA6B25E01}" presName="titleText2" presStyleLbl="fgAcc1" presStyleIdx="1" presStyleCnt="8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53A73D79-EC6B-48FC-8B53-D9AB04F511C7}" type="pres">
      <dgm:prSet presAssocID="{EDEE725D-1B6D-4F5B-8E7E-FF7EA6B25E01}" presName="rootConnector" presStyleLbl="node4" presStyleIdx="0" presStyleCnt="0"/>
      <dgm:spPr/>
      <dgm:t>
        <a:bodyPr/>
        <a:lstStyle/>
        <a:p>
          <a:endParaRPr lang="fr-FR"/>
        </a:p>
      </dgm:t>
    </dgm:pt>
    <dgm:pt modelId="{095E8565-D884-41E3-BD95-77DE9EAEAE2C}" type="pres">
      <dgm:prSet presAssocID="{EDEE725D-1B6D-4F5B-8E7E-FF7EA6B25E01}" presName="hierChild4" presStyleCnt="0"/>
      <dgm:spPr/>
    </dgm:pt>
    <dgm:pt modelId="{4D0F353A-F61D-46E1-8094-75F03A6D3E64}" type="pres">
      <dgm:prSet presAssocID="{EDEE725D-1B6D-4F5B-8E7E-FF7EA6B25E01}" presName="hierChild5" presStyleCnt="0"/>
      <dgm:spPr/>
    </dgm:pt>
    <dgm:pt modelId="{D5CF5C28-7EB0-4311-8E5A-7000145B5E13}" type="pres">
      <dgm:prSet presAssocID="{A540C5F8-AA07-42EC-944A-6F34C6FA3A71}" presName="hierChild5" presStyleCnt="0"/>
      <dgm:spPr/>
    </dgm:pt>
    <dgm:pt modelId="{9783686F-D870-4642-87D5-9E8D04A223BB}" type="pres">
      <dgm:prSet presAssocID="{96C8FB20-8D5B-4A90-8FF5-F5B789C8E028}" presName="Name37" presStyleLbl="parChTrans1D3" presStyleIdx="1" presStyleCnt="4"/>
      <dgm:spPr/>
      <dgm:t>
        <a:bodyPr/>
        <a:lstStyle/>
        <a:p>
          <a:endParaRPr lang="fr-FR"/>
        </a:p>
      </dgm:t>
    </dgm:pt>
    <dgm:pt modelId="{CFA9E4CB-CDED-4382-96F5-089DC2E2931C}" type="pres">
      <dgm:prSet presAssocID="{89375B08-D39A-47A0-AFCA-4F14D17EB676}" presName="hierRoot2" presStyleCnt="0">
        <dgm:presLayoutVars>
          <dgm:hierBranch val="init"/>
        </dgm:presLayoutVars>
      </dgm:prSet>
      <dgm:spPr/>
    </dgm:pt>
    <dgm:pt modelId="{1DB3FC69-089E-49B5-ACBD-E407F5599AD3}" type="pres">
      <dgm:prSet presAssocID="{89375B08-D39A-47A0-AFCA-4F14D17EB676}" presName="rootComposite" presStyleCnt="0"/>
      <dgm:spPr/>
    </dgm:pt>
    <dgm:pt modelId="{85C2D402-C43D-4597-9B99-F02112D7CEE5}" type="pres">
      <dgm:prSet presAssocID="{89375B08-D39A-47A0-AFCA-4F14D17EB676}" presName="rootText" presStyleLbl="node1" presStyleIdx="2" presStyleCnt="8">
        <dgm:presLayoutVars>
          <dgm:chMax/>
          <dgm:chPref val="3"/>
        </dgm:presLayoutVars>
      </dgm:prSet>
      <dgm:spPr/>
      <dgm:t>
        <a:bodyPr/>
        <a:lstStyle/>
        <a:p>
          <a:endParaRPr lang="fr-FR"/>
        </a:p>
      </dgm:t>
    </dgm:pt>
    <dgm:pt modelId="{E3DE2184-0ACA-4E47-A3FB-850371F9DD76}" type="pres">
      <dgm:prSet presAssocID="{89375B08-D39A-47A0-AFCA-4F14D17EB676}" presName="titleText2" presStyleLbl="fgAcc1" presStyleIdx="2" presStyleCnt="8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5F71C72B-CA2F-489F-A487-557BE8B84B97}" type="pres">
      <dgm:prSet presAssocID="{89375B08-D39A-47A0-AFCA-4F14D17EB676}" presName="rootConnector" presStyleLbl="node3" presStyleIdx="0" presStyleCnt="0"/>
      <dgm:spPr/>
      <dgm:t>
        <a:bodyPr/>
        <a:lstStyle/>
        <a:p>
          <a:endParaRPr lang="fr-FR"/>
        </a:p>
      </dgm:t>
    </dgm:pt>
    <dgm:pt modelId="{218E6034-8B21-4A90-8FFB-240FF26CF2FF}" type="pres">
      <dgm:prSet presAssocID="{89375B08-D39A-47A0-AFCA-4F14D17EB676}" presName="hierChild4" presStyleCnt="0"/>
      <dgm:spPr/>
    </dgm:pt>
    <dgm:pt modelId="{9ACA3BE9-6BBB-408A-ADFA-6425181E3C2F}" type="pres">
      <dgm:prSet presAssocID="{FFFA18B9-679B-4277-84C3-507EEA0D2B3B}" presName="Name37" presStyleLbl="parChTrans1D4" presStyleIdx="1" presStyleCnt="4"/>
      <dgm:spPr/>
      <dgm:t>
        <a:bodyPr/>
        <a:lstStyle/>
        <a:p>
          <a:endParaRPr lang="fr-FR"/>
        </a:p>
      </dgm:t>
    </dgm:pt>
    <dgm:pt modelId="{04DE2D45-EEFB-47F6-883C-561DEF669C1C}" type="pres">
      <dgm:prSet presAssocID="{C92AFF0F-E78E-4B68-9499-2A8D7CB2CF1C}" presName="hierRoot2" presStyleCnt="0">
        <dgm:presLayoutVars>
          <dgm:hierBranch val="init"/>
        </dgm:presLayoutVars>
      </dgm:prSet>
      <dgm:spPr/>
    </dgm:pt>
    <dgm:pt modelId="{B1419817-8C33-47AC-AE2E-AD5E4680E9F5}" type="pres">
      <dgm:prSet presAssocID="{C92AFF0F-E78E-4B68-9499-2A8D7CB2CF1C}" presName="rootComposite" presStyleCnt="0"/>
      <dgm:spPr/>
    </dgm:pt>
    <dgm:pt modelId="{93FA08FA-0F93-4E31-B66A-31DC7D3A51BE}" type="pres">
      <dgm:prSet presAssocID="{C92AFF0F-E78E-4B68-9499-2A8D7CB2CF1C}" presName="rootText" presStyleLbl="node1" presStyleIdx="3" presStyleCnt="8">
        <dgm:presLayoutVars>
          <dgm:chMax/>
          <dgm:chPref val="3"/>
        </dgm:presLayoutVars>
      </dgm:prSet>
      <dgm:spPr/>
      <dgm:t>
        <a:bodyPr/>
        <a:lstStyle/>
        <a:p>
          <a:endParaRPr lang="fr-FR"/>
        </a:p>
      </dgm:t>
    </dgm:pt>
    <dgm:pt modelId="{B0676951-6F2C-4627-A192-F1FE8BB5EA4B}" type="pres">
      <dgm:prSet presAssocID="{C92AFF0F-E78E-4B68-9499-2A8D7CB2CF1C}" presName="titleText2" presStyleLbl="fgAcc1" presStyleIdx="3" presStyleCnt="8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4FEC6905-570F-422B-BB9A-389394714894}" type="pres">
      <dgm:prSet presAssocID="{C92AFF0F-E78E-4B68-9499-2A8D7CB2CF1C}" presName="rootConnector" presStyleLbl="node4" presStyleIdx="0" presStyleCnt="0"/>
      <dgm:spPr/>
      <dgm:t>
        <a:bodyPr/>
        <a:lstStyle/>
        <a:p>
          <a:endParaRPr lang="fr-FR"/>
        </a:p>
      </dgm:t>
    </dgm:pt>
    <dgm:pt modelId="{52458A3A-90C0-4BA0-AB0E-3083FA556673}" type="pres">
      <dgm:prSet presAssocID="{C92AFF0F-E78E-4B68-9499-2A8D7CB2CF1C}" presName="hierChild4" presStyleCnt="0"/>
      <dgm:spPr/>
    </dgm:pt>
    <dgm:pt modelId="{73D466A7-2D3E-4181-8044-023DB045FA46}" type="pres">
      <dgm:prSet presAssocID="{C92AFF0F-E78E-4B68-9499-2A8D7CB2CF1C}" presName="hierChild5" presStyleCnt="0"/>
      <dgm:spPr/>
    </dgm:pt>
    <dgm:pt modelId="{8A5DAAC9-6EDF-4236-9652-ACC36A702823}" type="pres">
      <dgm:prSet presAssocID="{89375B08-D39A-47A0-AFCA-4F14D17EB676}" presName="hierChild5" presStyleCnt="0"/>
      <dgm:spPr/>
    </dgm:pt>
    <dgm:pt modelId="{86AF589A-FFE8-4EFA-A7CE-851239258D8D}" type="pres">
      <dgm:prSet presAssocID="{389126F4-41D8-467F-B1F2-5D421FF6D9AE}" presName="Name37" presStyleLbl="parChTrans1D3" presStyleIdx="2" presStyleCnt="4"/>
      <dgm:spPr/>
      <dgm:t>
        <a:bodyPr/>
        <a:lstStyle/>
        <a:p>
          <a:endParaRPr lang="fr-FR"/>
        </a:p>
      </dgm:t>
    </dgm:pt>
    <dgm:pt modelId="{097F4574-9E3D-45CC-ABD5-96EF45467870}" type="pres">
      <dgm:prSet presAssocID="{80FE5CE0-7EFA-4BFF-84E7-3B4ACF1BDA24}" presName="hierRoot2" presStyleCnt="0">
        <dgm:presLayoutVars>
          <dgm:hierBranch val="init"/>
        </dgm:presLayoutVars>
      </dgm:prSet>
      <dgm:spPr/>
    </dgm:pt>
    <dgm:pt modelId="{6AEC7F3D-B5B1-49EC-A4EE-CF76A6EE0FF7}" type="pres">
      <dgm:prSet presAssocID="{80FE5CE0-7EFA-4BFF-84E7-3B4ACF1BDA24}" presName="rootComposite" presStyleCnt="0"/>
      <dgm:spPr/>
    </dgm:pt>
    <dgm:pt modelId="{CF779BD6-6158-4B0F-A4ED-C5B0DFEB2A73}" type="pres">
      <dgm:prSet presAssocID="{80FE5CE0-7EFA-4BFF-84E7-3B4ACF1BDA24}" presName="rootText" presStyleLbl="node1" presStyleIdx="4" presStyleCnt="8" custLinFactNeighborX="2194">
        <dgm:presLayoutVars>
          <dgm:chMax/>
          <dgm:chPref val="3"/>
        </dgm:presLayoutVars>
      </dgm:prSet>
      <dgm:spPr/>
      <dgm:t>
        <a:bodyPr/>
        <a:lstStyle/>
        <a:p>
          <a:endParaRPr lang="fr-FR"/>
        </a:p>
      </dgm:t>
    </dgm:pt>
    <dgm:pt modelId="{517F4640-37F5-4CBF-8845-97DC8573D713}" type="pres">
      <dgm:prSet presAssocID="{80FE5CE0-7EFA-4BFF-84E7-3B4ACF1BDA24}" presName="titleText2" presStyleLbl="fgAcc1" presStyleIdx="4" presStyleCnt="8" custScaleX="113730" custScaleY="112307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0EF32DA6-20CB-4803-8DB0-902825040792}" type="pres">
      <dgm:prSet presAssocID="{80FE5CE0-7EFA-4BFF-84E7-3B4ACF1BDA24}" presName="rootConnector" presStyleLbl="node3" presStyleIdx="0" presStyleCnt="0"/>
      <dgm:spPr/>
      <dgm:t>
        <a:bodyPr/>
        <a:lstStyle/>
        <a:p>
          <a:endParaRPr lang="fr-FR"/>
        </a:p>
      </dgm:t>
    </dgm:pt>
    <dgm:pt modelId="{88E26D6E-528C-4BB0-92E3-4AB5FABC3607}" type="pres">
      <dgm:prSet presAssocID="{80FE5CE0-7EFA-4BFF-84E7-3B4ACF1BDA24}" presName="hierChild4" presStyleCnt="0"/>
      <dgm:spPr/>
    </dgm:pt>
    <dgm:pt modelId="{7EAB4AB0-88CC-4308-8C18-EB7F8F582582}" type="pres">
      <dgm:prSet presAssocID="{6E054CB1-2315-42FB-8F69-D6933B263F32}" presName="Name37" presStyleLbl="parChTrans1D4" presStyleIdx="2" presStyleCnt="4"/>
      <dgm:spPr/>
      <dgm:t>
        <a:bodyPr/>
        <a:lstStyle/>
        <a:p>
          <a:endParaRPr lang="fr-FR"/>
        </a:p>
      </dgm:t>
    </dgm:pt>
    <dgm:pt modelId="{BE9A4942-C1D7-47C3-8840-38531BC4C8C9}" type="pres">
      <dgm:prSet presAssocID="{6A701054-2843-4254-A474-526A35DAD1CB}" presName="hierRoot2" presStyleCnt="0">
        <dgm:presLayoutVars>
          <dgm:hierBranch val="init"/>
        </dgm:presLayoutVars>
      </dgm:prSet>
      <dgm:spPr/>
    </dgm:pt>
    <dgm:pt modelId="{BCDCC40C-AFE1-4988-B6DC-EE74F90879F0}" type="pres">
      <dgm:prSet presAssocID="{6A701054-2843-4254-A474-526A35DAD1CB}" presName="rootComposite" presStyleCnt="0"/>
      <dgm:spPr/>
    </dgm:pt>
    <dgm:pt modelId="{823B3576-EF84-44E5-8DB7-1BF462D9AD54}" type="pres">
      <dgm:prSet presAssocID="{6A701054-2843-4254-A474-526A35DAD1CB}" presName="rootText" presStyleLbl="node1" presStyleIdx="5" presStyleCnt="8" custScaleX="109173" custLinFactNeighborX="164" custLinFactNeighborY="-2611">
        <dgm:presLayoutVars>
          <dgm:chMax/>
          <dgm:chPref val="3"/>
        </dgm:presLayoutVars>
      </dgm:prSet>
      <dgm:spPr/>
      <dgm:t>
        <a:bodyPr/>
        <a:lstStyle/>
        <a:p>
          <a:endParaRPr lang="fr-FR"/>
        </a:p>
      </dgm:t>
    </dgm:pt>
    <dgm:pt modelId="{EF749E5D-DE17-4D27-B8C0-AEA354B94A8B}" type="pres">
      <dgm:prSet presAssocID="{6A701054-2843-4254-A474-526A35DAD1CB}" presName="titleText2" presStyleLbl="fgAcc1" presStyleIdx="5" presStyleCnt="8" custScaleX="117465" custScaleY="93706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9F614F17-2B40-4D16-958A-AFE56AF7E609}" type="pres">
      <dgm:prSet presAssocID="{6A701054-2843-4254-A474-526A35DAD1CB}" presName="rootConnector" presStyleLbl="node4" presStyleIdx="0" presStyleCnt="0"/>
      <dgm:spPr/>
      <dgm:t>
        <a:bodyPr/>
        <a:lstStyle/>
        <a:p>
          <a:endParaRPr lang="fr-FR"/>
        </a:p>
      </dgm:t>
    </dgm:pt>
    <dgm:pt modelId="{AB0E5001-2747-487D-B445-AE6184897D74}" type="pres">
      <dgm:prSet presAssocID="{6A701054-2843-4254-A474-526A35DAD1CB}" presName="hierChild4" presStyleCnt="0"/>
      <dgm:spPr/>
    </dgm:pt>
    <dgm:pt modelId="{CC3E4BBC-77B3-4603-A741-1BEB1C95AFF1}" type="pres">
      <dgm:prSet presAssocID="{6A701054-2843-4254-A474-526A35DAD1CB}" presName="hierChild5" presStyleCnt="0"/>
      <dgm:spPr/>
    </dgm:pt>
    <dgm:pt modelId="{3D27E31F-C49F-40F9-9ED1-8C4E94480099}" type="pres">
      <dgm:prSet presAssocID="{80FE5CE0-7EFA-4BFF-84E7-3B4ACF1BDA24}" presName="hierChild5" presStyleCnt="0"/>
      <dgm:spPr/>
    </dgm:pt>
    <dgm:pt modelId="{F348679B-AB4F-4BD8-BFF8-CFB7F64EBED4}" type="pres">
      <dgm:prSet presAssocID="{A8D48A4F-6A8C-4D62-BCD3-1188D369FF75}" presName="Name37" presStyleLbl="parChTrans1D3" presStyleIdx="3" presStyleCnt="4"/>
      <dgm:spPr/>
      <dgm:t>
        <a:bodyPr/>
        <a:lstStyle/>
        <a:p>
          <a:endParaRPr lang="fr-FR"/>
        </a:p>
      </dgm:t>
    </dgm:pt>
    <dgm:pt modelId="{A528264C-6BAF-4F80-BF14-1ABAF566EB17}" type="pres">
      <dgm:prSet presAssocID="{90FCE32A-C9C3-4359-A566-6FF91EE8C35A}" presName="hierRoot2" presStyleCnt="0">
        <dgm:presLayoutVars>
          <dgm:hierBranch val="init"/>
        </dgm:presLayoutVars>
      </dgm:prSet>
      <dgm:spPr/>
    </dgm:pt>
    <dgm:pt modelId="{362CDE6F-831A-4087-B59E-6DD2EE69B586}" type="pres">
      <dgm:prSet presAssocID="{90FCE32A-C9C3-4359-A566-6FF91EE8C35A}" presName="rootComposite" presStyleCnt="0"/>
      <dgm:spPr/>
    </dgm:pt>
    <dgm:pt modelId="{CAEBD13B-E2A5-452C-9B9F-152E3152F09F}" type="pres">
      <dgm:prSet presAssocID="{90FCE32A-C9C3-4359-A566-6FF91EE8C35A}" presName="rootText" presStyleLbl="node1" presStyleIdx="6" presStyleCnt="8">
        <dgm:presLayoutVars>
          <dgm:chMax/>
          <dgm:chPref val="3"/>
        </dgm:presLayoutVars>
      </dgm:prSet>
      <dgm:spPr/>
      <dgm:t>
        <a:bodyPr/>
        <a:lstStyle/>
        <a:p>
          <a:endParaRPr lang="fr-FR"/>
        </a:p>
      </dgm:t>
    </dgm:pt>
    <dgm:pt modelId="{F2226A52-71A8-40F2-AA8B-5CD767B13DA1}" type="pres">
      <dgm:prSet presAssocID="{90FCE32A-C9C3-4359-A566-6FF91EE8C35A}" presName="titleText2" presStyleLbl="fgAcc1" presStyleIdx="6" presStyleCnt="8" custScaleX="113041" custScaleY="104577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062DC0C6-589E-479E-AEB7-2D6B6E7D54FA}" type="pres">
      <dgm:prSet presAssocID="{90FCE32A-C9C3-4359-A566-6FF91EE8C35A}" presName="rootConnector" presStyleLbl="node3" presStyleIdx="0" presStyleCnt="0"/>
      <dgm:spPr/>
      <dgm:t>
        <a:bodyPr/>
        <a:lstStyle/>
        <a:p>
          <a:endParaRPr lang="fr-FR"/>
        </a:p>
      </dgm:t>
    </dgm:pt>
    <dgm:pt modelId="{CB3635C3-E096-455D-AD6E-37DE2797AF48}" type="pres">
      <dgm:prSet presAssocID="{90FCE32A-C9C3-4359-A566-6FF91EE8C35A}" presName="hierChild4" presStyleCnt="0"/>
      <dgm:spPr/>
    </dgm:pt>
    <dgm:pt modelId="{1B647979-1AEF-4355-B714-8B471FA437F0}" type="pres">
      <dgm:prSet presAssocID="{A48E2159-0A31-423D-AECA-4355027B4326}" presName="Name37" presStyleLbl="parChTrans1D4" presStyleIdx="3" presStyleCnt="4"/>
      <dgm:spPr/>
      <dgm:t>
        <a:bodyPr/>
        <a:lstStyle/>
        <a:p>
          <a:endParaRPr lang="fr-FR"/>
        </a:p>
      </dgm:t>
    </dgm:pt>
    <dgm:pt modelId="{52A747CB-5531-4128-9652-DEFB93DCDCCA}" type="pres">
      <dgm:prSet presAssocID="{473EAF03-2ADB-412B-BDB3-B2A9D8E1498F}" presName="hierRoot2" presStyleCnt="0">
        <dgm:presLayoutVars>
          <dgm:hierBranch val="init"/>
        </dgm:presLayoutVars>
      </dgm:prSet>
      <dgm:spPr/>
    </dgm:pt>
    <dgm:pt modelId="{3C10EFA3-AF86-4854-A72D-B8D39E6399F6}" type="pres">
      <dgm:prSet presAssocID="{473EAF03-2ADB-412B-BDB3-B2A9D8E1498F}" presName="rootComposite" presStyleCnt="0"/>
      <dgm:spPr/>
    </dgm:pt>
    <dgm:pt modelId="{737EDD10-3949-4BA3-B3E1-E5A6D07A6088}" type="pres">
      <dgm:prSet presAssocID="{473EAF03-2ADB-412B-BDB3-B2A9D8E1498F}" presName="rootText" presStyleLbl="node1" presStyleIdx="7" presStyleCnt="8" custScaleX="115998">
        <dgm:presLayoutVars>
          <dgm:chMax/>
          <dgm:chPref val="3"/>
        </dgm:presLayoutVars>
      </dgm:prSet>
      <dgm:spPr/>
      <dgm:t>
        <a:bodyPr/>
        <a:lstStyle/>
        <a:p>
          <a:endParaRPr lang="fr-FR"/>
        </a:p>
      </dgm:t>
    </dgm:pt>
    <dgm:pt modelId="{33915FD9-6E31-4CCA-96BF-A4DBEC4B24FD}" type="pres">
      <dgm:prSet presAssocID="{473EAF03-2ADB-412B-BDB3-B2A9D8E1498F}" presName="titleText2" presStyleLbl="fgAcc1" presStyleIdx="7" presStyleCnt="8" custScaleX="126320" custScaleY="105919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580667C9-38A7-4DD8-BC41-28B76FA1665D}" type="pres">
      <dgm:prSet presAssocID="{473EAF03-2ADB-412B-BDB3-B2A9D8E1498F}" presName="rootConnector" presStyleLbl="node4" presStyleIdx="0" presStyleCnt="0"/>
      <dgm:spPr/>
      <dgm:t>
        <a:bodyPr/>
        <a:lstStyle/>
        <a:p>
          <a:endParaRPr lang="fr-FR"/>
        </a:p>
      </dgm:t>
    </dgm:pt>
    <dgm:pt modelId="{CDD6B773-6481-4908-A7B7-E0AFD0E00BB0}" type="pres">
      <dgm:prSet presAssocID="{473EAF03-2ADB-412B-BDB3-B2A9D8E1498F}" presName="hierChild4" presStyleCnt="0"/>
      <dgm:spPr/>
    </dgm:pt>
    <dgm:pt modelId="{1FDD923F-5EFB-499B-A146-9ECB910372E8}" type="pres">
      <dgm:prSet presAssocID="{473EAF03-2ADB-412B-BDB3-B2A9D8E1498F}" presName="hierChild5" presStyleCnt="0"/>
      <dgm:spPr/>
    </dgm:pt>
    <dgm:pt modelId="{A1D61987-0E03-48F6-B3F2-39FD4FE0360A}" type="pres">
      <dgm:prSet presAssocID="{90FCE32A-C9C3-4359-A566-6FF91EE8C35A}" presName="hierChild5" presStyleCnt="0"/>
      <dgm:spPr/>
    </dgm:pt>
    <dgm:pt modelId="{2CDE467E-D5CA-4EE6-94EC-8039AE7A7BB5}" type="pres">
      <dgm:prSet presAssocID="{D3873A58-E709-4DC9-B479-CFA7E5F388D2}" presName="hierChild7" presStyleCnt="0"/>
      <dgm:spPr/>
    </dgm:pt>
  </dgm:ptLst>
  <dgm:cxnLst>
    <dgm:cxn modelId="{0680CB7B-BEE5-4349-87AE-9B3A70369DE3}" type="presOf" srcId="{3F58ACC4-C51D-4FEF-8978-2D2A1DAF6099}" destId="{69C2030F-A73F-47AD-97F0-0002840DFA5E}" srcOrd="0" destOrd="0" presId="urn:microsoft.com/office/officeart/2008/layout/NameandTitleOrganizationalChart"/>
    <dgm:cxn modelId="{5D8C935C-74AF-40B5-AC58-9C291C7CBEC0}" type="presOf" srcId="{C89C1AF1-EEC6-47C7-9625-F27ECABEF780}" destId="{603DB583-6422-4AC3-ABCB-00692B725093}" srcOrd="0" destOrd="0" presId="urn:microsoft.com/office/officeart/2008/layout/NameandTitleOrganizationalChart"/>
    <dgm:cxn modelId="{0A28133A-354C-422A-BDCE-A33AA33BA949}" type="presOf" srcId="{8828A3C4-88A5-4A08-9CF0-11DFCCEA1B76}" destId="{2F4153B8-FB90-47AF-B853-9A191828E922}" srcOrd="0" destOrd="0" presId="urn:microsoft.com/office/officeart/2008/layout/NameandTitleOrganizationalChart"/>
    <dgm:cxn modelId="{4DA00D7B-C26B-491C-AD1E-2737A98C67AF}" srcId="{D3873A58-E709-4DC9-B479-CFA7E5F388D2}" destId="{90FCE32A-C9C3-4359-A566-6FF91EE8C35A}" srcOrd="3" destOrd="0" parTransId="{A8D48A4F-6A8C-4D62-BCD3-1188D369FF75}" sibTransId="{8BE51817-5BD6-4A70-BABC-5477EF9F8E6F}"/>
    <dgm:cxn modelId="{5D83252A-89E4-4A51-B080-94E478B0B951}" type="presOf" srcId="{FFFA18B9-679B-4277-84C3-507EEA0D2B3B}" destId="{9ACA3BE9-6BBB-408A-ADFA-6425181E3C2F}" srcOrd="0" destOrd="0" presId="urn:microsoft.com/office/officeart/2008/layout/NameandTitleOrganizationalChart"/>
    <dgm:cxn modelId="{5023E6D9-A289-4369-B0B0-CD0BFA8E0CB3}" type="presOf" srcId="{466A1560-09F2-4514-AA3E-60A181DE1E4D}" destId="{2CADD608-1FF4-4385-BE71-24E7914DC0DF}" srcOrd="0" destOrd="0" presId="urn:microsoft.com/office/officeart/2008/layout/NameandTitleOrganizationalChart"/>
    <dgm:cxn modelId="{855794A1-78B6-4C30-8250-7D13F950E13F}" srcId="{89375B08-D39A-47A0-AFCA-4F14D17EB676}" destId="{C92AFF0F-E78E-4B68-9499-2A8D7CB2CF1C}" srcOrd="0" destOrd="0" parTransId="{FFFA18B9-679B-4277-84C3-507EEA0D2B3B}" sibTransId="{421BE6DB-2424-464F-B4FB-34DAB74894B0}"/>
    <dgm:cxn modelId="{A72A2428-AAE7-4542-9E8F-7175BF970D5C}" type="presOf" srcId="{4D928191-D30D-4344-A3C0-9DE0DF789673}" destId="{1FBAA8F4-12F5-4E23-8565-075F0C3EE6F1}" srcOrd="0" destOrd="0" presId="urn:microsoft.com/office/officeart/2008/layout/NameandTitleOrganizationalChart"/>
    <dgm:cxn modelId="{F502F920-5D99-4C5B-BDC1-6D05E7725715}" srcId="{D3873A58-E709-4DC9-B479-CFA7E5F388D2}" destId="{80FE5CE0-7EFA-4BFF-84E7-3B4ACF1BDA24}" srcOrd="2" destOrd="0" parTransId="{389126F4-41D8-467F-B1F2-5D421FF6D9AE}" sibTransId="{1FEDD119-2F0E-4046-925C-91C376215BED}"/>
    <dgm:cxn modelId="{5CA336E1-88D9-4553-9BAF-802E8E13B3EC}" type="presOf" srcId="{5C74AE47-B0EB-45C2-8BDE-146B28637B54}" destId="{75CCF3B2-B5C6-444F-B1DC-188D1C0FCC50}" srcOrd="0" destOrd="0" presId="urn:microsoft.com/office/officeart/2008/layout/NameandTitleOrganizationalChart"/>
    <dgm:cxn modelId="{627F898A-280C-488F-8967-FA7889687286}" type="presOf" srcId="{90FCE32A-C9C3-4359-A566-6FF91EE8C35A}" destId="{062DC0C6-589E-479E-AEB7-2D6B6E7D54FA}" srcOrd="1" destOrd="0" presId="urn:microsoft.com/office/officeart/2008/layout/NameandTitleOrganizationalChart"/>
    <dgm:cxn modelId="{F67C6C2D-1DF6-4F7F-A211-E8BE01131C7B}" type="presOf" srcId="{A8D48A4F-6A8C-4D62-BCD3-1188D369FF75}" destId="{F348679B-AB4F-4BD8-BFF8-CFB7F64EBED4}" srcOrd="0" destOrd="0" presId="urn:microsoft.com/office/officeart/2008/layout/NameandTitleOrganizationalChart"/>
    <dgm:cxn modelId="{FC9B3E51-3B40-44DB-8A1B-972E8C7BDA4C}" type="presOf" srcId="{C92AFF0F-E78E-4B68-9499-2A8D7CB2CF1C}" destId="{4FEC6905-570F-422B-BB9A-389394714894}" srcOrd="1" destOrd="0" presId="urn:microsoft.com/office/officeart/2008/layout/NameandTitleOrganizationalChart"/>
    <dgm:cxn modelId="{1240663B-F151-494A-8D92-58EE2C49F86E}" type="presOf" srcId="{389126F4-41D8-467F-B1F2-5D421FF6D9AE}" destId="{86AF589A-FFE8-4EFA-A7CE-851239258D8D}" srcOrd="0" destOrd="0" presId="urn:microsoft.com/office/officeart/2008/layout/NameandTitleOrganizationalChart"/>
    <dgm:cxn modelId="{B9EEE71D-959B-4632-8A95-578665825E73}" type="presOf" srcId="{6E054CB1-2315-42FB-8F69-D6933B263F32}" destId="{7EAB4AB0-88CC-4308-8C18-EB7F8F582582}" srcOrd="0" destOrd="0" presId="urn:microsoft.com/office/officeart/2008/layout/NameandTitleOrganizationalChart"/>
    <dgm:cxn modelId="{EDD4E0A4-1AB8-4761-90EC-34F179E9A860}" type="presOf" srcId="{90FCE32A-C9C3-4359-A566-6FF91EE8C35A}" destId="{CAEBD13B-E2A5-452C-9B9F-152E3152F09F}" srcOrd="0" destOrd="0" presId="urn:microsoft.com/office/officeart/2008/layout/NameandTitleOrganizationalChart"/>
    <dgm:cxn modelId="{956726C2-DD8B-44ED-AD0C-A39B4A0A8E7D}" type="presOf" srcId="{6A701054-2843-4254-A474-526A35DAD1CB}" destId="{823B3576-EF84-44E5-8DB7-1BF462D9AD54}" srcOrd="0" destOrd="0" presId="urn:microsoft.com/office/officeart/2008/layout/NameandTitleOrganizationalChart"/>
    <dgm:cxn modelId="{198DFFCF-90EF-47E5-94B7-EF6B9ED02529}" type="presOf" srcId="{C92AFF0F-E78E-4B68-9499-2A8D7CB2CF1C}" destId="{93FA08FA-0F93-4E31-B66A-31DC7D3A51BE}" srcOrd="0" destOrd="0" presId="urn:microsoft.com/office/officeart/2008/layout/NameandTitleOrganizationalChart"/>
    <dgm:cxn modelId="{13847DC3-F41B-4626-B3FD-2456E45F929D}" type="presOf" srcId="{89375B08-D39A-47A0-AFCA-4F14D17EB676}" destId="{5F71C72B-CA2F-489F-A487-557BE8B84B97}" srcOrd="1" destOrd="0" presId="urn:microsoft.com/office/officeart/2008/layout/NameandTitleOrganizationalChart"/>
    <dgm:cxn modelId="{063C8153-57BC-4B20-9B18-1C97EF4BAA1B}" type="presOf" srcId="{473EAF03-2ADB-412B-BDB3-B2A9D8E1498F}" destId="{580667C9-38A7-4DD8-BC41-28B76FA1665D}" srcOrd="1" destOrd="0" presId="urn:microsoft.com/office/officeart/2008/layout/NameandTitleOrganizationalChart"/>
    <dgm:cxn modelId="{82FC5939-D137-446C-8A4F-D513548EFA59}" srcId="{D3873A58-E709-4DC9-B479-CFA7E5F388D2}" destId="{A540C5F8-AA07-42EC-944A-6F34C6FA3A71}" srcOrd="0" destOrd="0" parTransId="{3F58ACC4-C51D-4FEF-8978-2D2A1DAF6099}" sibTransId="{8828A3C4-88A5-4A08-9CF0-11DFCCEA1B76}"/>
    <dgm:cxn modelId="{51D2EDB2-208D-48BF-97DA-08CEC138CBF3}" type="presOf" srcId="{CD3D8E83-8945-4C69-AD5C-CEDEAD165604}" destId="{EF749E5D-DE17-4D27-B8C0-AEA354B94A8B}" srcOrd="0" destOrd="0" presId="urn:microsoft.com/office/officeart/2008/layout/NameandTitleOrganizationalChart"/>
    <dgm:cxn modelId="{E5B293CD-FD69-4590-A47D-223DE378076A}" type="presOf" srcId="{E56FC7EE-E304-482E-AE2E-C31261553E41}" destId="{3C919392-0820-4F5D-AEE7-FEF317D6E163}" srcOrd="0" destOrd="0" presId="urn:microsoft.com/office/officeart/2008/layout/NameandTitleOrganizationalChart"/>
    <dgm:cxn modelId="{D1D1DA3F-1C6D-4B73-B642-BF03F3D99B4F}" type="presOf" srcId="{71B3C096-12BE-4CF9-BE9B-CE827B22A484}" destId="{E3DE2184-0ACA-4E47-A3FB-850371F9DD76}" srcOrd="0" destOrd="0" presId="urn:microsoft.com/office/officeart/2008/layout/NameandTitleOrganizationalChart"/>
    <dgm:cxn modelId="{17AF2A8D-437C-446B-8C25-B3E4237943C2}" type="presOf" srcId="{4F7AE6BC-282E-4358-9A93-EBF32121BBB7}" destId="{565CA04B-ABF1-42BA-8890-66EE911836BD}" srcOrd="0" destOrd="0" presId="urn:microsoft.com/office/officeart/2008/layout/NameandTitleOrganizationalChart"/>
    <dgm:cxn modelId="{706F4C37-A1A8-49F6-AF43-C4940A1A357F}" type="presOf" srcId="{A48E2159-0A31-423D-AECA-4355027B4326}" destId="{1B647979-1AEF-4355-B714-8B471FA437F0}" srcOrd="0" destOrd="0" presId="urn:microsoft.com/office/officeart/2008/layout/NameandTitleOrganizationalChart"/>
    <dgm:cxn modelId="{030A5345-810B-4E17-A6F1-EC1F6E3B9AC0}" type="presOf" srcId="{421BE6DB-2424-464F-B4FB-34DAB74894B0}" destId="{B0676951-6F2C-4627-A192-F1FE8BB5EA4B}" srcOrd="0" destOrd="0" presId="urn:microsoft.com/office/officeart/2008/layout/NameandTitleOrganizationalChart"/>
    <dgm:cxn modelId="{FEEEC512-35AF-4B76-923C-57D2353736C3}" type="presOf" srcId="{C89C1AF1-EEC6-47C7-9625-F27ECABEF780}" destId="{2C55EA41-BE22-4035-9ABA-EE650C06D995}" srcOrd="1" destOrd="0" presId="urn:microsoft.com/office/officeart/2008/layout/NameandTitleOrganizationalChart"/>
    <dgm:cxn modelId="{F434C000-E364-4B1B-AC2B-A0F43A786440}" type="presOf" srcId="{473EAF03-2ADB-412B-BDB3-B2A9D8E1498F}" destId="{737EDD10-3949-4BA3-B3E1-E5A6D07A6088}" srcOrd="0" destOrd="0" presId="urn:microsoft.com/office/officeart/2008/layout/NameandTitleOrganizationalChart"/>
    <dgm:cxn modelId="{6A858EFB-FCC4-468F-B4CD-F6767C8F84CA}" type="presOf" srcId="{EDEE725D-1B6D-4F5B-8E7E-FF7EA6B25E01}" destId="{53A73D79-EC6B-48FC-8B53-D9AB04F511C7}" srcOrd="1" destOrd="0" presId="urn:microsoft.com/office/officeart/2008/layout/NameandTitleOrganizationalChart"/>
    <dgm:cxn modelId="{945CD24F-24CE-4482-9398-56E67DE5A0DE}" type="presOf" srcId="{A540C5F8-AA07-42EC-944A-6F34C6FA3A71}" destId="{45F7EFED-FB9F-4B8B-A0BA-CC9ECC70C1A1}" srcOrd="1" destOrd="0" presId="urn:microsoft.com/office/officeart/2008/layout/NameandTitleOrganizationalChart"/>
    <dgm:cxn modelId="{69870BAE-C3A8-46FD-9084-54AE8B055EFE}" srcId="{90FCE32A-C9C3-4359-A566-6FF91EE8C35A}" destId="{473EAF03-2ADB-412B-BDB3-B2A9D8E1498F}" srcOrd="0" destOrd="0" parTransId="{A48E2159-0A31-423D-AECA-4355027B4326}" sibTransId="{59C6694E-5824-4096-AE69-5A55750585A2}"/>
    <dgm:cxn modelId="{79695BFF-DCCE-46AF-934D-D22DCA6E4A7D}" type="presOf" srcId="{89375B08-D39A-47A0-AFCA-4F14D17EB676}" destId="{85C2D402-C43D-4597-9B99-F02112D7CEE5}" srcOrd="0" destOrd="0" presId="urn:microsoft.com/office/officeart/2008/layout/NameandTitleOrganizationalChart"/>
    <dgm:cxn modelId="{42A8A0D7-8844-450D-8AE8-2AA509807CF7}" type="presOf" srcId="{1FEDD119-2F0E-4046-925C-91C376215BED}" destId="{517F4640-37F5-4CBF-8845-97DC8573D713}" srcOrd="0" destOrd="0" presId="urn:microsoft.com/office/officeart/2008/layout/NameandTitleOrganizationalChart"/>
    <dgm:cxn modelId="{47D73105-5C11-487E-BAEE-8EE82ECCAD65}" type="presOf" srcId="{D3873A58-E709-4DC9-B479-CFA7E5F388D2}" destId="{788CCFD9-E955-4CB9-AA03-B6C19A623E5C}" srcOrd="0" destOrd="0" presId="urn:microsoft.com/office/officeart/2008/layout/NameandTitleOrganizationalChart"/>
    <dgm:cxn modelId="{B062CF6A-5754-4469-B8E0-E5E1758ACDD1}" type="presOf" srcId="{A540C5F8-AA07-42EC-944A-6F34C6FA3A71}" destId="{42D76131-CB0F-49ED-A74F-C5458C7DBBFC}" srcOrd="0" destOrd="0" presId="urn:microsoft.com/office/officeart/2008/layout/NameandTitleOrganizationalChart"/>
    <dgm:cxn modelId="{1ACC613F-078A-4F9D-A792-C607EF58039B}" srcId="{C89C1AF1-EEC6-47C7-9625-F27ECABEF780}" destId="{D3873A58-E709-4DC9-B479-CFA7E5F388D2}" srcOrd="0" destOrd="0" parTransId="{5C74AE47-B0EB-45C2-8BDE-146B28637B54}" sibTransId="{466A1560-09F2-4514-AA3E-60A181DE1E4D}"/>
    <dgm:cxn modelId="{600683A2-5E89-4153-B25B-A382AACC5DC9}" type="presOf" srcId="{EDEE725D-1B6D-4F5B-8E7E-FF7EA6B25E01}" destId="{67DA9EEE-DF72-4AE5-9BDE-7FBC9066642A}" srcOrd="0" destOrd="0" presId="urn:microsoft.com/office/officeart/2008/layout/NameandTitleOrganizationalChart"/>
    <dgm:cxn modelId="{B6E827DB-7209-4B74-B6C7-73FEF6C10776}" type="presOf" srcId="{98147916-41C0-40A0-BF49-CD2DAE54599F}" destId="{FEBEDD43-7E1F-4844-9D43-1EC730F286FA}" srcOrd="0" destOrd="0" presId="urn:microsoft.com/office/officeart/2008/layout/NameandTitleOrganizationalChart"/>
    <dgm:cxn modelId="{0E06F6BB-DA4F-4141-9E59-92162039A55F}" srcId="{A540C5F8-AA07-42EC-944A-6F34C6FA3A71}" destId="{EDEE725D-1B6D-4F5B-8E7E-FF7EA6B25E01}" srcOrd="0" destOrd="0" parTransId="{4F7AE6BC-282E-4358-9A93-EBF32121BBB7}" sibTransId="{4D928191-D30D-4344-A3C0-9DE0DF789673}"/>
    <dgm:cxn modelId="{EBD4C19C-4C21-480D-B84B-21B768B09A0B}" srcId="{D3873A58-E709-4DC9-B479-CFA7E5F388D2}" destId="{89375B08-D39A-47A0-AFCA-4F14D17EB676}" srcOrd="1" destOrd="0" parTransId="{96C8FB20-8D5B-4A90-8FF5-F5B789C8E028}" sibTransId="{71B3C096-12BE-4CF9-BE9B-CE827B22A484}"/>
    <dgm:cxn modelId="{CF01B6DC-018C-480B-8C82-0502B2C1F0C4}" srcId="{80FE5CE0-7EFA-4BFF-84E7-3B4ACF1BDA24}" destId="{6A701054-2843-4254-A474-526A35DAD1CB}" srcOrd="0" destOrd="0" parTransId="{6E054CB1-2315-42FB-8F69-D6933B263F32}" sibTransId="{CD3D8E83-8945-4C69-AD5C-CEDEAD165604}"/>
    <dgm:cxn modelId="{CD838FF8-D8AB-4A65-897D-66C2E4635734}" type="presOf" srcId="{80FE5CE0-7EFA-4BFF-84E7-3B4ACF1BDA24}" destId="{0EF32DA6-20CB-4803-8DB0-902825040792}" srcOrd="1" destOrd="0" presId="urn:microsoft.com/office/officeart/2008/layout/NameandTitleOrganizationalChart"/>
    <dgm:cxn modelId="{628582DE-DA63-4CA9-813F-273ADF5FDD4F}" type="presOf" srcId="{96C8FB20-8D5B-4A90-8FF5-F5B789C8E028}" destId="{9783686F-D870-4642-87D5-9E8D04A223BB}" srcOrd="0" destOrd="0" presId="urn:microsoft.com/office/officeart/2008/layout/NameandTitleOrganizationalChart"/>
    <dgm:cxn modelId="{4EE35114-23DB-4FDC-9AB7-862681DE6FFD}" type="presOf" srcId="{6A701054-2843-4254-A474-526A35DAD1CB}" destId="{9F614F17-2B40-4D16-958A-AFE56AF7E609}" srcOrd="1" destOrd="0" presId="urn:microsoft.com/office/officeart/2008/layout/NameandTitleOrganizationalChart"/>
    <dgm:cxn modelId="{FE733D74-ED04-4DEB-A4C6-CB7954F0F29D}" type="presOf" srcId="{59C6694E-5824-4096-AE69-5A55750585A2}" destId="{33915FD9-6E31-4CCA-96BF-A4DBEC4B24FD}" srcOrd="0" destOrd="0" presId="urn:microsoft.com/office/officeart/2008/layout/NameandTitleOrganizationalChart"/>
    <dgm:cxn modelId="{5A804AF7-5EC5-4A51-870E-D50F3B09CB84}" type="presOf" srcId="{80FE5CE0-7EFA-4BFF-84E7-3B4ACF1BDA24}" destId="{CF779BD6-6158-4B0F-A4ED-C5B0DFEB2A73}" srcOrd="0" destOrd="0" presId="urn:microsoft.com/office/officeart/2008/layout/NameandTitleOrganizationalChart"/>
    <dgm:cxn modelId="{7ED14F9D-DFAF-4305-9132-C031F81573DE}" type="presOf" srcId="{8BE51817-5BD6-4A70-BABC-5477EF9F8E6F}" destId="{F2226A52-71A8-40F2-AA8B-5CD767B13DA1}" srcOrd="0" destOrd="0" presId="urn:microsoft.com/office/officeart/2008/layout/NameandTitleOrganizationalChart"/>
    <dgm:cxn modelId="{8366C1BB-CFAE-4A45-948F-DFF2ADE201D4}" srcId="{98147916-41C0-40A0-BF49-CD2DAE54599F}" destId="{C89C1AF1-EEC6-47C7-9625-F27ECABEF780}" srcOrd="0" destOrd="0" parTransId="{66F5D95C-FAFE-47E0-A424-101F02478226}" sibTransId="{E56FC7EE-E304-482E-AE2E-C31261553E41}"/>
    <dgm:cxn modelId="{284EDE8F-9743-4CD9-9709-2D1BBF153BCF}" type="presOf" srcId="{D3873A58-E709-4DC9-B479-CFA7E5F388D2}" destId="{32B8E1F7-7006-43BC-9B71-4F99CF4D68E9}" srcOrd="1" destOrd="0" presId="urn:microsoft.com/office/officeart/2008/layout/NameandTitleOrganizationalChart"/>
    <dgm:cxn modelId="{6095A90B-FEA0-4640-95C1-D0CC8AA29D2C}" type="presParOf" srcId="{FEBEDD43-7E1F-4844-9D43-1EC730F286FA}" destId="{C9FDA8D2-0787-4709-91CF-8DE404AD0700}" srcOrd="0" destOrd="0" presId="urn:microsoft.com/office/officeart/2008/layout/NameandTitleOrganizationalChart"/>
    <dgm:cxn modelId="{6192F73E-59DA-4ED2-AF37-76D122E9D021}" type="presParOf" srcId="{C9FDA8D2-0787-4709-91CF-8DE404AD0700}" destId="{5B268B12-42D5-4999-8158-A3936E91E296}" srcOrd="0" destOrd="0" presId="urn:microsoft.com/office/officeart/2008/layout/NameandTitleOrganizationalChart"/>
    <dgm:cxn modelId="{DED1B4F3-5231-4066-8481-0CCDA92AF349}" type="presParOf" srcId="{5B268B12-42D5-4999-8158-A3936E91E296}" destId="{603DB583-6422-4AC3-ABCB-00692B725093}" srcOrd="0" destOrd="0" presId="urn:microsoft.com/office/officeart/2008/layout/NameandTitleOrganizationalChart"/>
    <dgm:cxn modelId="{26E97E9E-B541-4C21-BF42-3B3D963F9E3C}" type="presParOf" srcId="{5B268B12-42D5-4999-8158-A3936E91E296}" destId="{3C919392-0820-4F5D-AEE7-FEF317D6E163}" srcOrd="1" destOrd="0" presId="urn:microsoft.com/office/officeart/2008/layout/NameandTitleOrganizationalChart"/>
    <dgm:cxn modelId="{E6700020-7CB1-41F2-8E46-EB2F78D97A81}" type="presParOf" srcId="{5B268B12-42D5-4999-8158-A3936E91E296}" destId="{2C55EA41-BE22-4035-9ABA-EE650C06D995}" srcOrd="2" destOrd="0" presId="urn:microsoft.com/office/officeart/2008/layout/NameandTitleOrganizationalChart"/>
    <dgm:cxn modelId="{F4D0AE86-61E1-4FAC-816C-FCCFA7B607E8}" type="presParOf" srcId="{C9FDA8D2-0787-4709-91CF-8DE404AD0700}" destId="{9BCD156A-0D98-4FB0-9B01-738DA6E2889A}" srcOrd="1" destOrd="0" presId="urn:microsoft.com/office/officeart/2008/layout/NameandTitleOrganizationalChart"/>
    <dgm:cxn modelId="{3982F0CC-06E9-4E73-8A5E-FF040BB93C44}" type="presParOf" srcId="{C9FDA8D2-0787-4709-91CF-8DE404AD0700}" destId="{87B6F860-4442-4662-AE13-7ECD35DA6290}" srcOrd="2" destOrd="0" presId="urn:microsoft.com/office/officeart/2008/layout/NameandTitleOrganizationalChart"/>
    <dgm:cxn modelId="{4D994C5B-83BF-4C36-A99E-25D3E20B5C03}" type="presParOf" srcId="{87B6F860-4442-4662-AE13-7ECD35DA6290}" destId="{75CCF3B2-B5C6-444F-B1DC-188D1C0FCC50}" srcOrd="0" destOrd="0" presId="urn:microsoft.com/office/officeart/2008/layout/NameandTitleOrganizationalChart"/>
    <dgm:cxn modelId="{8331B11E-62B4-463C-9CEC-E1D127B6C019}" type="presParOf" srcId="{87B6F860-4442-4662-AE13-7ECD35DA6290}" destId="{F81B174B-9C88-4124-8034-5B5ED52AC5C6}" srcOrd="1" destOrd="0" presId="urn:microsoft.com/office/officeart/2008/layout/NameandTitleOrganizationalChart"/>
    <dgm:cxn modelId="{0CEADC45-F2D5-4ABE-9B7C-D4850B86E1E2}" type="presParOf" srcId="{F81B174B-9C88-4124-8034-5B5ED52AC5C6}" destId="{A83D4128-4CEC-43DA-B9D4-8E69B80E99BC}" srcOrd="0" destOrd="0" presId="urn:microsoft.com/office/officeart/2008/layout/NameandTitleOrganizationalChart"/>
    <dgm:cxn modelId="{D139520D-2FC5-4FC1-806A-C3FB6B7131E6}" type="presParOf" srcId="{A83D4128-4CEC-43DA-B9D4-8E69B80E99BC}" destId="{788CCFD9-E955-4CB9-AA03-B6C19A623E5C}" srcOrd="0" destOrd="0" presId="urn:microsoft.com/office/officeart/2008/layout/NameandTitleOrganizationalChart"/>
    <dgm:cxn modelId="{445FEA85-C02A-40F9-86AF-F5F0876BE69D}" type="presParOf" srcId="{A83D4128-4CEC-43DA-B9D4-8E69B80E99BC}" destId="{2CADD608-1FF4-4385-BE71-24E7914DC0DF}" srcOrd="1" destOrd="0" presId="urn:microsoft.com/office/officeart/2008/layout/NameandTitleOrganizationalChart"/>
    <dgm:cxn modelId="{BEC87139-B00D-468B-BA5F-2EF6447CB225}" type="presParOf" srcId="{A83D4128-4CEC-43DA-B9D4-8E69B80E99BC}" destId="{32B8E1F7-7006-43BC-9B71-4F99CF4D68E9}" srcOrd="2" destOrd="0" presId="urn:microsoft.com/office/officeart/2008/layout/NameandTitleOrganizationalChart"/>
    <dgm:cxn modelId="{40AFF0F8-CBF1-4321-8F76-3B1BA7899D3F}" type="presParOf" srcId="{F81B174B-9C88-4124-8034-5B5ED52AC5C6}" destId="{2C64E7A6-AAB0-42BB-AA81-130FCB2CB272}" srcOrd="1" destOrd="0" presId="urn:microsoft.com/office/officeart/2008/layout/NameandTitleOrganizationalChart"/>
    <dgm:cxn modelId="{8053DC81-20BB-4551-8342-7A3C2D4FDEC9}" type="presParOf" srcId="{2C64E7A6-AAB0-42BB-AA81-130FCB2CB272}" destId="{69C2030F-A73F-47AD-97F0-0002840DFA5E}" srcOrd="0" destOrd="0" presId="urn:microsoft.com/office/officeart/2008/layout/NameandTitleOrganizationalChart"/>
    <dgm:cxn modelId="{6D8B65CC-C24A-4615-97AD-0A1FAA086A1A}" type="presParOf" srcId="{2C64E7A6-AAB0-42BB-AA81-130FCB2CB272}" destId="{C9955C93-79A3-471A-B402-161761D4CF4F}" srcOrd="1" destOrd="0" presId="urn:microsoft.com/office/officeart/2008/layout/NameandTitleOrganizationalChart"/>
    <dgm:cxn modelId="{A5F25F6C-948B-4588-AA03-55B8668E2E10}" type="presParOf" srcId="{C9955C93-79A3-471A-B402-161761D4CF4F}" destId="{AEE4B8EE-4B92-4500-9456-22DB5C026932}" srcOrd="0" destOrd="0" presId="urn:microsoft.com/office/officeart/2008/layout/NameandTitleOrganizationalChart"/>
    <dgm:cxn modelId="{21BE79A4-EA3E-423C-8E74-A61088BC243A}" type="presParOf" srcId="{AEE4B8EE-4B92-4500-9456-22DB5C026932}" destId="{42D76131-CB0F-49ED-A74F-C5458C7DBBFC}" srcOrd="0" destOrd="0" presId="urn:microsoft.com/office/officeart/2008/layout/NameandTitleOrganizationalChart"/>
    <dgm:cxn modelId="{37D56CB1-EB5C-4CEB-92A9-EF5F60204E92}" type="presParOf" srcId="{AEE4B8EE-4B92-4500-9456-22DB5C026932}" destId="{2F4153B8-FB90-47AF-B853-9A191828E922}" srcOrd="1" destOrd="0" presId="urn:microsoft.com/office/officeart/2008/layout/NameandTitleOrganizationalChart"/>
    <dgm:cxn modelId="{4004A64A-B789-43AD-B563-1CBA26C7CADE}" type="presParOf" srcId="{AEE4B8EE-4B92-4500-9456-22DB5C026932}" destId="{45F7EFED-FB9F-4B8B-A0BA-CC9ECC70C1A1}" srcOrd="2" destOrd="0" presId="urn:microsoft.com/office/officeart/2008/layout/NameandTitleOrganizationalChart"/>
    <dgm:cxn modelId="{6C396E1D-E5F8-4012-A71A-10B7BFE2D5A3}" type="presParOf" srcId="{C9955C93-79A3-471A-B402-161761D4CF4F}" destId="{0AD42501-155F-4CBA-9B29-B4C89BC1393A}" srcOrd="1" destOrd="0" presId="urn:microsoft.com/office/officeart/2008/layout/NameandTitleOrganizationalChart"/>
    <dgm:cxn modelId="{3C888FE2-534A-491A-8969-9B0C90349C18}" type="presParOf" srcId="{0AD42501-155F-4CBA-9B29-B4C89BC1393A}" destId="{565CA04B-ABF1-42BA-8890-66EE911836BD}" srcOrd="0" destOrd="0" presId="urn:microsoft.com/office/officeart/2008/layout/NameandTitleOrganizationalChart"/>
    <dgm:cxn modelId="{5EE77A61-F373-4FD2-AA45-33815ABE7C69}" type="presParOf" srcId="{0AD42501-155F-4CBA-9B29-B4C89BC1393A}" destId="{C5572B8A-F49C-461C-B0DE-DC0B46B0039D}" srcOrd="1" destOrd="0" presId="urn:microsoft.com/office/officeart/2008/layout/NameandTitleOrganizationalChart"/>
    <dgm:cxn modelId="{72D65540-FF20-4F41-B684-B92693512C65}" type="presParOf" srcId="{C5572B8A-F49C-461C-B0DE-DC0B46B0039D}" destId="{6512E940-7195-4543-B83D-E822F6A7AB68}" srcOrd="0" destOrd="0" presId="urn:microsoft.com/office/officeart/2008/layout/NameandTitleOrganizationalChart"/>
    <dgm:cxn modelId="{7689022C-E4D0-45C1-9D61-4579CB82B309}" type="presParOf" srcId="{6512E940-7195-4543-B83D-E822F6A7AB68}" destId="{67DA9EEE-DF72-4AE5-9BDE-7FBC9066642A}" srcOrd="0" destOrd="0" presId="urn:microsoft.com/office/officeart/2008/layout/NameandTitleOrganizationalChart"/>
    <dgm:cxn modelId="{34EF0C34-1CFF-4EA8-B801-AC836CD75C49}" type="presParOf" srcId="{6512E940-7195-4543-B83D-E822F6A7AB68}" destId="{1FBAA8F4-12F5-4E23-8565-075F0C3EE6F1}" srcOrd="1" destOrd="0" presId="urn:microsoft.com/office/officeart/2008/layout/NameandTitleOrganizationalChart"/>
    <dgm:cxn modelId="{F22D02E6-FCD2-4262-B1A4-5FC56644DB30}" type="presParOf" srcId="{6512E940-7195-4543-B83D-E822F6A7AB68}" destId="{53A73D79-EC6B-48FC-8B53-D9AB04F511C7}" srcOrd="2" destOrd="0" presId="urn:microsoft.com/office/officeart/2008/layout/NameandTitleOrganizationalChart"/>
    <dgm:cxn modelId="{B75440CC-D1F8-4740-BCE0-120AE12D9FF8}" type="presParOf" srcId="{C5572B8A-F49C-461C-B0DE-DC0B46B0039D}" destId="{095E8565-D884-41E3-BD95-77DE9EAEAE2C}" srcOrd="1" destOrd="0" presId="urn:microsoft.com/office/officeart/2008/layout/NameandTitleOrganizationalChart"/>
    <dgm:cxn modelId="{01752BE2-9749-408A-AC57-E048CA6BFD78}" type="presParOf" srcId="{C5572B8A-F49C-461C-B0DE-DC0B46B0039D}" destId="{4D0F353A-F61D-46E1-8094-75F03A6D3E64}" srcOrd="2" destOrd="0" presId="urn:microsoft.com/office/officeart/2008/layout/NameandTitleOrganizationalChart"/>
    <dgm:cxn modelId="{EA9E06FF-907A-4B65-9FBF-8CBBAAE2E968}" type="presParOf" srcId="{C9955C93-79A3-471A-B402-161761D4CF4F}" destId="{D5CF5C28-7EB0-4311-8E5A-7000145B5E13}" srcOrd="2" destOrd="0" presId="urn:microsoft.com/office/officeart/2008/layout/NameandTitleOrganizationalChart"/>
    <dgm:cxn modelId="{A2A0BE5D-5A4B-4E58-8351-F571A52990AD}" type="presParOf" srcId="{2C64E7A6-AAB0-42BB-AA81-130FCB2CB272}" destId="{9783686F-D870-4642-87D5-9E8D04A223BB}" srcOrd="2" destOrd="0" presId="urn:microsoft.com/office/officeart/2008/layout/NameandTitleOrganizationalChart"/>
    <dgm:cxn modelId="{4F1988B2-95DB-4128-88C4-4BC1BDDC66D8}" type="presParOf" srcId="{2C64E7A6-AAB0-42BB-AA81-130FCB2CB272}" destId="{CFA9E4CB-CDED-4382-96F5-089DC2E2931C}" srcOrd="3" destOrd="0" presId="urn:microsoft.com/office/officeart/2008/layout/NameandTitleOrganizationalChart"/>
    <dgm:cxn modelId="{2982310E-7AD7-44B9-BD64-1E373D39E314}" type="presParOf" srcId="{CFA9E4CB-CDED-4382-96F5-089DC2E2931C}" destId="{1DB3FC69-089E-49B5-ACBD-E407F5599AD3}" srcOrd="0" destOrd="0" presId="urn:microsoft.com/office/officeart/2008/layout/NameandTitleOrganizationalChart"/>
    <dgm:cxn modelId="{794002C8-83E3-4BD3-8DF1-37AA072A0C5C}" type="presParOf" srcId="{1DB3FC69-089E-49B5-ACBD-E407F5599AD3}" destId="{85C2D402-C43D-4597-9B99-F02112D7CEE5}" srcOrd="0" destOrd="0" presId="urn:microsoft.com/office/officeart/2008/layout/NameandTitleOrganizationalChart"/>
    <dgm:cxn modelId="{F9805687-CFC7-4786-8AB9-4F37B16CBC8A}" type="presParOf" srcId="{1DB3FC69-089E-49B5-ACBD-E407F5599AD3}" destId="{E3DE2184-0ACA-4E47-A3FB-850371F9DD76}" srcOrd="1" destOrd="0" presId="urn:microsoft.com/office/officeart/2008/layout/NameandTitleOrganizationalChart"/>
    <dgm:cxn modelId="{526BE6C1-0332-4276-A0A6-7BA39D4770E9}" type="presParOf" srcId="{1DB3FC69-089E-49B5-ACBD-E407F5599AD3}" destId="{5F71C72B-CA2F-489F-A487-557BE8B84B97}" srcOrd="2" destOrd="0" presId="urn:microsoft.com/office/officeart/2008/layout/NameandTitleOrganizationalChart"/>
    <dgm:cxn modelId="{699ACC15-7B7E-4D34-B4FB-57ECA405FF70}" type="presParOf" srcId="{CFA9E4CB-CDED-4382-96F5-089DC2E2931C}" destId="{218E6034-8B21-4A90-8FFB-240FF26CF2FF}" srcOrd="1" destOrd="0" presId="urn:microsoft.com/office/officeart/2008/layout/NameandTitleOrganizationalChart"/>
    <dgm:cxn modelId="{55579AB9-0FE8-4E77-A9A8-45ADA1C055B0}" type="presParOf" srcId="{218E6034-8B21-4A90-8FFB-240FF26CF2FF}" destId="{9ACA3BE9-6BBB-408A-ADFA-6425181E3C2F}" srcOrd="0" destOrd="0" presId="urn:microsoft.com/office/officeart/2008/layout/NameandTitleOrganizationalChart"/>
    <dgm:cxn modelId="{354B41A7-59D0-4789-BA6B-A5018256EFE4}" type="presParOf" srcId="{218E6034-8B21-4A90-8FFB-240FF26CF2FF}" destId="{04DE2D45-EEFB-47F6-883C-561DEF669C1C}" srcOrd="1" destOrd="0" presId="urn:microsoft.com/office/officeart/2008/layout/NameandTitleOrganizationalChart"/>
    <dgm:cxn modelId="{FBCB421D-341D-4F03-808B-01D5BFC57469}" type="presParOf" srcId="{04DE2D45-EEFB-47F6-883C-561DEF669C1C}" destId="{B1419817-8C33-47AC-AE2E-AD5E4680E9F5}" srcOrd="0" destOrd="0" presId="urn:microsoft.com/office/officeart/2008/layout/NameandTitleOrganizationalChart"/>
    <dgm:cxn modelId="{FA42C859-65F6-400B-BC0F-34BF912941AE}" type="presParOf" srcId="{B1419817-8C33-47AC-AE2E-AD5E4680E9F5}" destId="{93FA08FA-0F93-4E31-B66A-31DC7D3A51BE}" srcOrd="0" destOrd="0" presId="urn:microsoft.com/office/officeart/2008/layout/NameandTitleOrganizationalChart"/>
    <dgm:cxn modelId="{994A9127-DDE1-470F-84C8-B591A2B51159}" type="presParOf" srcId="{B1419817-8C33-47AC-AE2E-AD5E4680E9F5}" destId="{B0676951-6F2C-4627-A192-F1FE8BB5EA4B}" srcOrd="1" destOrd="0" presId="urn:microsoft.com/office/officeart/2008/layout/NameandTitleOrganizationalChart"/>
    <dgm:cxn modelId="{86FCE75D-963B-4EED-B1FB-D419468A988E}" type="presParOf" srcId="{B1419817-8C33-47AC-AE2E-AD5E4680E9F5}" destId="{4FEC6905-570F-422B-BB9A-389394714894}" srcOrd="2" destOrd="0" presId="urn:microsoft.com/office/officeart/2008/layout/NameandTitleOrganizationalChart"/>
    <dgm:cxn modelId="{64D1D32F-3E9C-4CA9-B328-9F63284F616B}" type="presParOf" srcId="{04DE2D45-EEFB-47F6-883C-561DEF669C1C}" destId="{52458A3A-90C0-4BA0-AB0E-3083FA556673}" srcOrd="1" destOrd="0" presId="urn:microsoft.com/office/officeart/2008/layout/NameandTitleOrganizationalChart"/>
    <dgm:cxn modelId="{5BD305C3-3407-4EAF-87FA-E522FE949B8A}" type="presParOf" srcId="{04DE2D45-EEFB-47F6-883C-561DEF669C1C}" destId="{73D466A7-2D3E-4181-8044-023DB045FA46}" srcOrd="2" destOrd="0" presId="urn:microsoft.com/office/officeart/2008/layout/NameandTitleOrganizationalChart"/>
    <dgm:cxn modelId="{808F8B6C-E621-4F97-805F-8F20C8D9DA3E}" type="presParOf" srcId="{CFA9E4CB-CDED-4382-96F5-089DC2E2931C}" destId="{8A5DAAC9-6EDF-4236-9652-ACC36A702823}" srcOrd="2" destOrd="0" presId="urn:microsoft.com/office/officeart/2008/layout/NameandTitleOrganizationalChart"/>
    <dgm:cxn modelId="{D4779793-F482-42DE-8AE9-3DE45E2C9E8D}" type="presParOf" srcId="{2C64E7A6-AAB0-42BB-AA81-130FCB2CB272}" destId="{86AF589A-FFE8-4EFA-A7CE-851239258D8D}" srcOrd="4" destOrd="0" presId="urn:microsoft.com/office/officeart/2008/layout/NameandTitleOrganizationalChart"/>
    <dgm:cxn modelId="{B6E2432C-8615-4461-B507-05D7BADCB4F0}" type="presParOf" srcId="{2C64E7A6-AAB0-42BB-AA81-130FCB2CB272}" destId="{097F4574-9E3D-45CC-ABD5-96EF45467870}" srcOrd="5" destOrd="0" presId="urn:microsoft.com/office/officeart/2008/layout/NameandTitleOrganizationalChart"/>
    <dgm:cxn modelId="{EF3D88B4-E02F-42EB-A487-AF68B456FDD3}" type="presParOf" srcId="{097F4574-9E3D-45CC-ABD5-96EF45467870}" destId="{6AEC7F3D-B5B1-49EC-A4EE-CF76A6EE0FF7}" srcOrd="0" destOrd="0" presId="urn:microsoft.com/office/officeart/2008/layout/NameandTitleOrganizationalChart"/>
    <dgm:cxn modelId="{B30403AC-6575-47F2-8E06-31451620E6BC}" type="presParOf" srcId="{6AEC7F3D-B5B1-49EC-A4EE-CF76A6EE0FF7}" destId="{CF779BD6-6158-4B0F-A4ED-C5B0DFEB2A73}" srcOrd="0" destOrd="0" presId="urn:microsoft.com/office/officeart/2008/layout/NameandTitleOrganizationalChart"/>
    <dgm:cxn modelId="{D80E8285-C265-4F73-977D-22DA08766B83}" type="presParOf" srcId="{6AEC7F3D-B5B1-49EC-A4EE-CF76A6EE0FF7}" destId="{517F4640-37F5-4CBF-8845-97DC8573D713}" srcOrd="1" destOrd="0" presId="urn:microsoft.com/office/officeart/2008/layout/NameandTitleOrganizationalChart"/>
    <dgm:cxn modelId="{0B0A8B35-EF6B-4064-B90A-99CCBDD6D6D3}" type="presParOf" srcId="{6AEC7F3D-B5B1-49EC-A4EE-CF76A6EE0FF7}" destId="{0EF32DA6-20CB-4803-8DB0-902825040792}" srcOrd="2" destOrd="0" presId="urn:microsoft.com/office/officeart/2008/layout/NameandTitleOrganizationalChart"/>
    <dgm:cxn modelId="{9B4D7AD5-7C8B-434C-A5CA-9A6B0C808829}" type="presParOf" srcId="{097F4574-9E3D-45CC-ABD5-96EF45467870}" destId="{88E26D6E-528C-4BB0-92E3-4AB5FABC3607}" srcOrd="1" destOrd="0" presId="urn:microsoft.com/office/officeart/2008/layout/NameandTitleOrganizationalChart"/>
    <dgm:cxn modelId="{5ECDAEF1-DC3B-487A-8418-9FCCEBD4CE2F}" type="presParOf" srcId="{88E26D6E-528C-4BB0-92E3-4AB5FABC3607}" destId="{7EAB4AB0-88CC-4308-8C18-EB7F8F582582}" srcOrd="0" destOrd="0" presId="urn:microsoft.com/office/officeart/2008/layout/NameandTitleOrganizationalChart"/>
    <dgm:cxn modelId="{DD3ED25F-E0FE-471B-89F2-41D9AE3FA95E}" type="presParOf" srcId="{88E26D6E-528C-4BB0-92E3-4AB5FABC3607}" destId="{BE9A4942-C1D7-47C3-8840-38531BC4C8C9}" srcOrd="1" destOrd="0" presId="urn:microsoft.com/office/officeart/2008/layout/NameandTitleOrganizationalChart"/>
    <dgm:cxn modelId="{8B23E8C3-5BF5-4C8D-8CCF-9FBC3C4AB6ED}" type="presParOf" srcId="{BE9A4942-C1D7-47C3-8840-38531BC4C8C9}" destId="{BCDCC40C-AFE1-4988-B6DC-EE74F90879F0}" srcOrd="0" destOrd="0" presId="urn:microsoft.com/office/officeart/2008/layout/NameandTitleOrganizationalChart"/>
    <dgm:cxn modelId="{77D7A212-1A01-41CF-BE33-659CCD5FA928}" type="presParOf" srcId="{BCDCC40C-AFE1-4988-B6DC-EE74F90879F0}" destId="{823B3576-EF84-44E5-8DB7-1BF462D9AD54}" srcOrd="0" destOrd="0" presId="urn:microsoft.com/office/officeart/2008/layout/NameandTitleOrganizationalChart"/>
    <dgm:cxn modelId="{8BA6F91E-ABC3-4574-BFE5-D028535713CD}" type="presParOf" srcId="{BCDCC40C-AFE1-4988-B6DC-EE74F90879F0}" destId="{EF749E5D-DE17-4D27-B8C0-AEA354B94A8B}" srcOrd="1" destOrd="0" presId="urn:microsoft.com/office/officeart/2008/layout/NameandTitleOrganizationalChart"/>
    <dgm:cxn modelId="{7EB74BB3-26CA-4418-AF7F-EFBDDD40A24E}" type="presParOf" srcId="{BCDCC40C-AFE1-4988-B6DC-EE74F90879F0}" destId="{9F614F17-2B40-4D16-958A-AFE56AF7E609}" srcOrd="2" destOrd="0" presId="urn:microsoft.com/office/officeart/2008/layout/NameandTitleOrganizationalChart"/>
    <dgm:cxn modelId="{CFA83231-8C34-4F1F-8DBF-18EF585AFD3F}" type="presParOf" srcId="{BE9A4942-C1D7-47C3-8840-38531BC4C8C9}" destId="{AB0E5001-2747-487D-B445-AE6184897D74}" srcOrd="1" destOrd="0" presId="urn:microsoft.com/office/officeart/2008/layout/NameandTitleOrganizationalChart"/>
    <dgm:cxn modelId="{E1DA1FD0-B086-4743-9771-89874EF282B4}" type="presParOf" srcId="{BE9A4942-C1D7-47C3-8840-38531BC4C8C9}" destId="{CC3E4BBC-77B3-4603-A741-1BEB1C95AFF1}" srcOrd="2" destOrd="0" presId="urn:microsoft.com/office/officeart/2008/layout/NameandTitleOrganizationalChart"/>
    <dgm:cxn modelId="{5D8CA7A8-65E7-4E87-8219-14FA7864657C}" type="presParOf" srcId="{097F4574-9E3D-45CC-ABD5-96EF45467870}" destId="{3D27E31F-C49F-40F9-9ED1-8C4E94480099}" srcOrd="2" destOrd="0" presId="urn:microsoft.com/office/officeart/2008/layout/NameandTitleOrganizationalChart"/>
    <dgm:cxn modelId="{56FC46FB-0B1E-4827-9A7A-F149D508EFE9}" type="presParOf" srcId="{2C64E7A6-AAB0-42BB-AA81-130FCB2CB272}" destId="{F348679B-AB4F-4BD8-BFF8-CFB7F64EBED4}" srcOrd="6" destOrd="0" presId="urn:microsoft.com/office/officeart/2008/layout/NameandTitleOrganizationalChart"/>
    <dgm:cxn modelId="{B891F32B-8C94-410A-9CA6-71F3FEE99948}" type="presParOf" srcId="{2C64E7A6-AAB0-42BB-AA81-130FCB2CB272}" destId="{A528264C-6BAF-4F80-BF14-1ABAF566EB17}" srcOrd="7" destOrd="0" presId="urn:microsoft.com/office/officeart/2008/layout/NameandTitleOrganizationalChart"/>
    <dgm:cxn modelId="{925E4CF6-8BB2-4C9A-8494-D488225203D2}" type="presParOf" srcId="{A528264C-6BAF-4F80-BF14-1ABAF566EB17}" destId="{362CDE6F-831A-4087-B59E-6DD2EE69B586}" srcOrd="0" destOrd="0" presId="urn:microsoft.com/office/officeart/2008/layout/NameandTitleOrganizationalChart"/>
    <dgm:cxn modelId="{1DF333F3-B9D3-4510-8C48-C3A0CFCE6542}" type="presParOf" srcId="{362CDE6F-831A-4087-B59E-6DD2EE69B586}" destId="{CAEBD13B-E2A5-452C-9B9F-152E3152F09F}" srcOrd="0" destOrd="0" presId="urn:microsoft.com/office/officeart/2008/layout/NameandTitleOrganizationalChart"/>
    <dgm:cxn modelId="{DBDAEF0A-FCE6-4BDE-B9D0-E2C7DC69DE3D}" type="presParOf" srcId="{362CDE6F-831A-4087-B59E-6DD2EE69B586}" destId="{F2226A52-71A8-40F2-AA8B-5CD767B13DA1}" srcOrd="1" destOrd="0" presId="urn:microsoft.com/office/officeart/2008/layout/NameandTitleOrganizationalChart"/>
    <dgm:cxn modelId="{DDDB123C-4ED1-41D6-8B19-FB46ACC77202}" type="presParOf" srcId="{362CDE6F-831A-4087-B59E-6DD2EE69B586}" destId="{062DC0C6-589E-479E-AEB7-2D6B6E7D54FA}" srcOrd="2" destOrd="0" presId="urn:microsoft.com/office/officeart/2008/layout/NameandTitleOrganizationalChart"/>
    <dgm:cxn modelId="{6818DCA7-BA59-42C6-BCCB-F8E3874B354C}" type="presParOf" srcId="{A528264C-6BAF-4F80-BF14-1ABAF566EB17}" destId="{CB3635C3-E096-455D-AD6E-37DE2797AF48}" srcOrd="1" destOrd="0" presId="urn:microsoft.com/office/officeart/2008/layout/NameandTitleOrganizationalChart"/>
    <dgm:cxn modelId="{FEF931C0-155B-4997-80E7-A21415BA4256}" type="presParOf" srcId="{CB3635C3-E096-455D-AD6E-37DE2797AF48}" destId="{1B647979-1AEF-4355-B714-8B471FA437F0}" srcOrd="0" destOrd="0" presId="urn:microsoft.com/office/officeart/2008/layout/NameandTitleOrganizationalChart"/>
    <dgm:cxn modelId="{933724DE-66E7-4689-86CE-3FCF0DD0FA76}" type="presParOf" srcId="{CB3635C3-E096-455D-AD6E-37DE2797AF48}" destId="{52A747CB-5531-4128-9652-DEFB93DCDCCA}" srcOrd="1" destOrd="0" presId="urn:microsoft.com/office/officeart/2008/layout/NameandTitleOrganizationalChart"/>
    <dgm:cxn modelId="{72737422-CF9C-4296-A7E1-93BB9FCC065F}" type="presParOf" srcId="{52A747CB-5531-4128-9652-DEFB93DCDCCA}" destId="{3C10EFA3-AF86-4854-A72D-B8D39E6399F6}" srcOrd="0" destOrd="0" presId="urn:microsoft.com/office/officeart/2008/layout/NameandTitleOrganizationalChart"/>
    <dgm:cxn modelId="{2D98AD00-9031-4F77-BD25-C5D1C46D4FDE}" type="presParOf" srcId="{3C10EFA3-AF86-4854-A72D-B8D39E6399F6}" destId="{737EDD10-3949-4BA3-B3E1-E5A6D07A6088}" srcOrd="0" destOrd="0" presId="urn:microsoft.com/office/officeart/2008/layout/NameandTitleOrganizationalChart"/>
    <dgm:cxn modelId="{E65A950C-D6AD-4187-AF0A-9E731F947510}" type="presParOf" srcId="{3C10EFA3-AF86-4854-A72D-B8D39E6399F6}" destId="{33915FD9-6E31-4CCA-96BF-A4DBEC4B24FD}" srcOrd="1" destOrd="0" presId="urn:microsoft.com/office/officeart/2008/layout/NameandTitleOrganizationalChart"/>
    <dgm:cxn modelId="{13771D9D-0EA2-4F76-A208-490DD8600525}" type="presParOf" srcId="{3C10EFA3-AF86-4854-A72D-B8D39E6399F6}" destId="{580667C9-38A7-4DD8-BC41-28B76FA1665D}" srcOrd="2" destOrd="0" presId="urn:microsoft.com/office/officeart/2008/layout/NameandTitleOrganizationalChart"/>
    <dgm:cxn modelId="{02410A42-B5DE-49DD-80C3-1C98992DD8A6}" type="presParOf" srcId="{52A747CB-5531-4128-9652-DEFB93DCDCCA}" destId="{CDD6B773-6481-4908-A7B7-E0AFD0E00BB0}" srcOrd="1" destOrd="0" presId="urn:microsoft.com/office/officeart/2008/layout/NameandTitleOrganizationalChart"/>
    <dgm:cxn modelId="{67D37DEF-8963-45B4-A9E9-2B75B2042C87}" type="presParOf" srcId="{52A747CB-5531-4128-9652-DEFB93DCDCCA}" destId="{1FDD923F-5EFB-499B-A146-9ECB910372E8}" srcOrd="2" destOrd="0" presId="urn:microsoft.com/office/officeart/2008/layout/NameandTitleOrganizationalChart"/>
    <dgm:cxn modelId="{DEA283DD-325A-4832-81B4-9D16D4033E18}" type="presParOf" srcId="{A528264C-6BAF-4F80-BF14-1ABAF566EB17}" destId="{A1D61987-0E03-48F6-B3F2-39FD4FE0360A}" srcOrd="2" destOrd="0" presId="urn:microsoft.com/office/officeart/2008/layout/NameandTitleOrganizationalChart"/>
    <dgm:cxn modelId="{CB43FD9D-EAAF-4C9F-8A1C-B02B317260BD}" type="presParOf" srcId="{F81B174B-9C88-4124-8034-5B5ED52AC5C6}" destId="{2CDE467E-D5CA-4EE6-94EC-8039AE7A7BB5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1A3400-3361-415C-863A-F550CB226502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82636BAC-96AC-4A42-9451-87B630203924}">
      <dgm:prSet phldrT="[Text]"/>
      <dgm:spPr/>
      <dgm:t>
        <a:bodyPr/>
        <a:lstStyle/>
        <a:p>
          <a:r>
            <a:rPr lang="en-GB" dirty="0" smtClean="0"/>
            <a:t>Mapping</a:t>
          </a:r>
          <a:endParaRPr lang="fr-FR" dirty="0"/>
        </a:p>
      </dgm:t>
    </dgm:pt>
    <dgm:pt modelId="{80113580-4B3D-445D-A66D-606698179AD4}" type="parTrans" cxnId="{6C26EA9D-6A69-4072-9B4E-05A9F33AF12C}">
      <dgm:prSet/>
      <dgm:spPr/>
      <dgm:t>
        <a:bodyPr/>
        <a:lstStyle/>
        <a:p>
          <a:endParaRPr lang="fr-FR"/>
        </a:p>
      </dgm:t>
    </dgm:pt>
    <dgm:pt modelId="{6A6C8513-B47F-45FF-AB29-EEF225F16F4A}" type="sibTrans" cxnId="{6C26EA9D-6A69-4072-9B4E-05A9F33AF12C}">
      <dgm:prSet/>
      <dgm:spPr/>
      <dgm:t>
        <a:bodyPr/>
        <a:lstStyle/>
        <a:p>
          <a:endParaRPr lang="fr-FR"/>
        </a:p>
      </dgm:t>
    </dgm:pt>
    <dgm:pt modelId="{E8B3340D-74DF-4FFC-AA6B-96041F10FB5E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fr-FR" dirty="0"/>
        </a:p>
      </dgm:t>
    </dgm:pt>
    <dgm:pt modelId="{C78BDC46-F0FB-4CD2-9E3C-64EBFFFF5A95}" type="parTrans" cxnId="{93FA2C99-8F23-4A7E-BDB4-603B652AEFE3}">
      <dgm:prSet/>
      <dgm:spPr/>
      <dgm:t>
        <a:bodyPr/>
        <a:lstStyle/>
        <a:p>
          <a:endParaRPr lang="fr-FR"/>
        </a:p>
      </dgm:t>
    </dgm:pt>
    <dgm:pt modelId="{A6E0463F-57A9-4DA8-8894-A975CA9869EE}" type="sibTrans" cxnId="{93FA2C99-8F23-4A7E-BDB4-603B652AEFE3}">
      <dgm:prSet/>
      <dgm:spPr/>
      <dgm:t>
        <a:bodyPr/>
        <a:lstStyle/>
        <a:p>
          <a:endParaRPr lang="fr-FR"/>
        </a:p>
      </dgm:t>
    </dgm:pt>
    <dgm:pt modelId="{7E867771-F619-43F7-9FB6-BEAC5CDB8419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fr-FR" dirty="0"/>
        </a:p>
      </dgm:t>
    </dgm:pt>
    <dgm:pt modelId="{071C250F-800A-4D17-A520-E5001DB05395}" type="sibTrans" cxnId="{00A9969F-6E25-494D-B3CC-091AD3981261}">
      <dgm:prSet/>
      <dgm:spPr/>
      <dgm:t>
        <a:bodyPr/>
        <a:lstStyle/>
        <a:p>
          <a:endParaRPr lang="fr-FR"/>
        </a:p>
      </dgm:t>
    </dgm:pt>
    <dgm:pt modelId="{48ED6FCA-F992-4F55-95CC-6B8FC59FECB4}" type="parTrans" cxnId="{00A9969F-6E25-494D-B3CC-091AD3981261}">
      <dgm:prSet/>
      <dgm:spPr/>
      <dgm:t>
        <a:bodyPr/>
        <a:lstStyle/>
        <a:p>
          <a:endParaRPr lang="fr-FR"/>
        </a:p>
      </dgm:t>
    </dgm:pt>
    <dgm:pt modelId="{C5AB606A-B252-4959-8154-8741BF455FA4}" type="pres">
      <dgm:prSet presAssocID="{5C1A3400-3361-415C-863A-F550CB226502}" presName="Name0" presStyleCnt="0">
        <dgm:presLayoutVars>
          <dgm:dir/>
          <dgm:resizeHandles val="exact"/>
        </dgm:presLayoutVars>
      </dgm:prSet>
      <dgm:spPr/>
    </dgm:pt>
    <dgm:pt modelId="{6F0E6682-4FC4-467F-9453-87FB8F3B5FF4}" type="pres">
      <dgm:prSet presAssocID="{5C1A3400-3361-415C-863A-F550CB226502}" presName="vNodes" presStyleCnt="0"/>
      <dgm:spPr/>
    </dgm:pt>
    <dgm:pt modelId="{25450E4E-37E9-47B8-9B95-067A06047296}" type="pres">
      <dgm:prSet presAssocID="{7E867771-F619-43F7-9FB6-BEAC5CDB8419}" presName="node" presStyleLbl="node1" presStyleIdx="0" presStyleCnt="3" custScaleX="97284" custScaleY="10011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9152B10-082D-4BF0-B9F1-162FF12F7A91}" type="pres">
      <dgm:prSet presAssocID="{071C250F-800A-4D17-A520-E5001DB05395}" presName="spacerT" presStyleCnt="0"/>
      <dgm:spPr/>
    </dgm:pt>
    <dgm:pt modelId="{604A51CE-525E-452F-BCED-743830E8CF52}" type="pres">
      <dgm:prSet presAssocID="{071C250F-800A-4D17-A520-E5001DB05395}" presName="sibTrans" presStyleLbl="sibTrans2D1" presStyleIdx="0" presStyleCnt="2"/>
      <dgm:spPr/>
      <dgm:t>
        <a:bodyPr/>
        <a:lstStyle/>
        <a:p>
          <a:endParaRPr lang="fr-FR"/>
        </a:p>
      </dgm:t>
    </dgm:pt>
    <dgm:pt modelId="{00CA0F46-81FE-4A54-A7C5-F5D6683399EB}" type="pres">
      <dgm:prSet presAssocID="{071C250F-800A-4D17-A520-E5001DB05395}" presName="spacerB" presStyleCnt="0"/>
      <dgm:spPr/>
    </dgm:pt>
    <dgm:pt modelId="{DEA04C0B-BDDF-4728-814A-F539D468A484}" type="pres">
      <dgm:prSet presAssocID="{82636BAC-96AC-4A42-9451-87B63020392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BAB0F25-0468-44E8-993D-3E23B4E80C17}" type="pres">
      <dgm:prSet presAssocID="{5C1A3400-3361-415C-863A-F550CB226502}" presName="sibTransLast" presStyleLbl="sibTrans2D1" presStyleIdx="1" presStyleCnt="2"/>
      <dgm:spPr/>
      <dgm:t>
        <a:bodyPr/>
        <a:lstStyle/>
        <a:p>
          <a:endParaRPr lang="fr-FR"/>
        </a:p>
      </dgm:t>
    </dgm:pt>
    <dgm:pt modelId="{FF2D65C0-2AE1-48B7-9954-6B4FF67FE8D2}" type="pres">
      <dgm:prSet presAssocID="{5C1A3400-3361-415C-863A-F550CB226502}" presName="connectorText" presStyleLbl="sibTrans2D1" presStyleIdx="1" presStyleCnt="2"/>
      <dgm:spPr/>
      <dgm:t>
        <a:bodyPr/>
        <a:lstStyle/>
        <a:p>
          <a:endParaRPr lang="fr-FR"/>
        </a:p>
      </dgm:t>
    </dgm:pt>
    <dgm:pt modelId="{836EB23A-76CC-4B8C-A121-A1F5EBEC8D83}" type="pres">
      <dgm:prSet presAssocID="{5C1A3400-3361-415C-863A-F550CB226502}" presName="lastNode" presStyleLbl="node1" presStyleIdx="2" presStyleCnt="3" custScaleX="65879" custScaleY="6321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94A095A-1AB8-4E58-BF21-E084002A4FCB}" type="presOf" srcId="{5C1A3400-3361-415C-863A-F550CB226502}" destId="{C5AB606A-B252-4959-8154-8741BF455FA4}" srcOrd="0" destOrd="0" presId="urn:microsoft.com/office/officeart/2005/8/layout/equation2"/>
    <dgm:cxn modelId="{4D137B15-4C7B-43D4-AF0C-15650658AA90}" type="presOf" srcId="{82636BAC-96AC-4A42-9451-87B630203924}" destId="{DEA04C0B-BDDF-4728-814A-F539D468A484}" srcOrd="0" destOrd="0" presId="urn:microsoft.com/office/officeart/2005/8/layout/equation2"/>
    <dgm:cxn modelId="{6C26EA9D-6A69-4072-9B4E-05A9F33AF12C}" srcId="{5C1A3400-3361-415C-863A-F550CB226502}" destId="{82636BAC-96AC-4A42-9451-87B630203924}" srcOrd="1" destOrd="0" parTransId="{80113580-4B3D-445D-A66D-606698179AD4}" sibTransId="{6A6C8513-B47F-45FF-AB29-EEF225F16F4A}"/>
    <dgm:cxn modelId="{BA76D6D2-DA59-4919-862C-DB39503CB58B}" type="presOf" srcId="{6A6C8513-B47F-45FF-AB29-EEF225F16F4A}" destId="{FF2D65C0-2AE1-48B7-9954-6B4FF67FE8D2}" srcOrd="1" destOrd="0" presId="urn:microsoft.com/office/officeart/2005/8/layout/equation2"/>
    <dgm:cxn modelId="{512FF18D-39D2-4AC9-B340-B309CE8BEB4F}" type="presOf" srcId="{071C250F-800A-4D17-A520-E5001DB05395}" destId="{604A51CE-525E-452F-BCED-743830E8CF52}" srcOrd="0" destOrd="0" presId="urn:microsoft.com/office/officeart/2005/8/layout/equation2"/>
    <dgm:cxn modelId="{93FA2C99-8F23-4A7E-BDB4-603B652AEFE3}" srcId="{5C1A3400-3361-415C-863A-F550CB226502}" destId="{E8B3340D-74DF-4FFC-AA6B-96041F10FB5E}" srcOrd="2" destOrd="0" parTransId="{C78BDC46-F0FB-4CD2-9E3C-64EBFFFF5A95}" sibTransId="{A6E0463F-57A9-4DA8-8894-A975CA9869EE}"/>
    <dgm:cxn modelId="{F5DC81EE-4AE2-477D-A192-04CAC2114F79}" type="presOf" srcId="{7E867771-F619-43F7-9FB6-BEAC5CDB8419}" destId="{25450E4E-37E9-47B8-9B95-067A06047296}" srcOrd="0" destOrd="0" presId="urn:microsoft.com/office/officeart/2005/8/layout/equation2"/>
    <dgm:cxn modelId="{00A9969F-6E25-494D-B3CC-091AD3981261}" srcId="{5C1A3400-3361-415C-863A-F550CB226502}" destId="{7E867771-F619-43F7-9FB6-BEAC5CDB8419}" srcOrd="0" destOrd="0" parTransId="{48ED6FCA-F992-4F55-95CC-6B8FC59FECB4}" sibTransId="{071C250F-800A-4D17-A520-E5001DB05395}"/>
    <dgm:cxn modelId="{799182F3-0910-4265-8FB8-82E80D309718}" type="presOf" srcId="{E8B3340D-74DF-4FFC-AA6B-96041F10FB5E}" destId="{836EB23A-76CC-4B8C-A121-A1F5EBEC8D83}" srcOrd="0" destOrd="0" presId="urn:microsoft.com/office/officeart/2005/8/layout/equation2"/>
    <dgm:cxn modelId="{C95DB29E-9A6B-4A58-AEE2-0EB984E5A0A1}" type="presOf" srcId="{6A6C8513-B47F-45FF-AB29-EEF225F16F4A}" destId="{6BAB0F25-0468-44E8-993D-3E23B4E80C17}" srcOrd="0" destOrd="0" presId="urn:microsoft.com/office/officeart/2005/8/layout/equation2"/>
    <dgm:cxn modelId="{EEE41C10-0C9E-4BF5-9006-BADD65C00559}" type="presParOf" srcId="{C5AB606A-B252-4959-8154-8741BF455FA4}" destId="{6F0E6682-4FC4-467F-9453-87FB8F3B5FF4}" srcOrd="0" destOrd="0" presId="urn:microsoft.com/office/officeart/2005/8/layout/equation2"/>
    <dgm:cxn modelId="{7F98EC53-4CB8-4A3B-BC1C-504E279EB322}" type="presParOf" srcId="{6F0E6682-4FC4-467F-9453-87FB8F3B5FF4}" destId="{25450E4E-37E9-47B8-9B95-067A06047296}" srcOrd="0" destOrd="0" presId="urn:microsoft.com/office/officeart/2005/8/layout/equation2"/>
    <dgm:cxn modelId="{BF85F404-D6B5-4390-90B9-6B8ED6D2C566}" type="presParOf" srcId="{6F0E6682-4FC4-467F-9453-87FB8F3B5FF4}" destId="{A9152B10-082D-4BF0-B9F1-162FF12F7A91}" srcOrd="1" destOrd="0" presId="urn:microsoft.com/office/officeart/2005/8/layout/equation2"/>
    <dgm:cxn modelId="{A53DDD45-C5F1-4F63-BBB9-A24368EAF9AF}" type="presParOf" srcId="{6F0E6682-4FC4-467F-9453-87FB8F3B5FF4}" destId="{604A51CE-525E-452F-BCED-743830E8CF52}" srcOrd="2" destOrd="0" presId="urn:microsoft.com/office/officeart/2005/8/layout/equation2"/>
    <dgm:cxn modelId="{01BDA2C5-F1F2-4C59-82C1-CA52F7E4C87B}" type="presParOf" srcId="{6F0E6682-4FC4-467F-9453-87FB8F3B5FF4}" destId="{00CA0F46-81FE-4A54-A7C5-F5D6683399EB}" srcOrd="3" destOrd="0" presId="urn:microsoft.com/office/officeart/2005/8/layout/equation2"/>
    <dgm:cxn modelId="{58690B2E-C6CE-4D37-AD46-E35F01EA2EB8}" type="presParOf" srcId="{6F0E6682-4FC4-467F-9453-87FB8F3B5FF4}" destId="{DEA04C0B-BDDF-4728-814A-F539D468A484}" srcOrd="4" destOrd="0" presId="urn:microsoft.com/office/officeart/2005/8/layout/equation2"/>
    <dgm:cxn modelId="{958B6DCF-00D3-471A-A546-9502AAEE8B3D}" type="presParOf" srcId="{C5AB606A-B252-4959-8154-8741BF455FA4}" destId="{6BAB0F25-0468-44E8-993D-3E23B4E80C17}" srcOrd="1" destOrd="0" presId="urn:microsoft.com/office/officeart/2005/8/layout/equation2"/>
    <dgm:cxn modelId="{887BF8FD-51A5-49B9-B3A8-4F36F5486ED8}" type="presParOf" srcId="{6BAB0F25-0468-44E8-993D-3E23B4E80C17}" destId="{FF2D65C0-2AE1-48B7-9954-6B4FF67FE8D2}" srcOrd="0" destOrd="0" presId="urn:microsoft.com/office/officeart/2005/8/layout/equation2"/>
    <dgm:cxn modelId="{B791D127-8F02-4BAA-BEBF-EB2F681F0D35}" type="presParOf" srcId="{C5AB606A-B252-4959-8154-8741BF455FA4}" destId="{836EB23A-76CC-4B8C-A121-A1F5EBEC8D83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647979-1AEF-4355-B714-8B471FA437F0}">
      <dsp:nvSpPr>
        <dsp:cNvPr id="0" name=""/>
        <dsp:cNvSpPr/>
      </dsp:nvSpPr>
      <dsp:spPr>
        <a:xfrm>
          <a:off x="6746133" y="3870144"/>
          <a:ext cx="91440" cy="4305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8942"/>
              </a:lnTo>
              <a:lnTo>
                <a:pt x="60091" y="258942"/>
              </a:lnTo>
              <a:lnTo>
                <a:pt x="60091" y="43055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48679B-AB4F-4BD8-BFF8-CFB7F64EBED4}">
      <dsp:nvSpPr>
        <dsp:cNvPr id="0" name=""/>
        <dsp:cNvSpPr/>
      </dsp:nvSpPr>
      <dsp:spPr>
        <a:xfrm>
          <a:off x="3787283" y="2634931"/>
          <a:ext cx="3004569" cy="499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8122"/>
              </a:lnTo>
              <a:lnTo>
                <a:pt x="3004569" y="328122"/>
              </a:lnTo>
              <a:lnTo>
                <a:pt x="3004569" y="49973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AB4AB0-88CC-4308-8C18-EB7F8F582582}">
      <dsp:nvSpPr>
        <dsp:cNvPr id="0" name=""/>
        <dsp:cNvSpPr/>
      </dsp:nvSpPr>
      <dsp:spPr>
        <a:xfrm>
          <a:off x="4631777" y="3870144"/>
          <a:ext cx="91440" cy="420825"/>
        </a:xfrm>
        <a:custGeom>
          <a:avLst/>
          <a:gdLst/>
          <a:ahLst/>
          <a:cxnLst/>
          <a:rect l="0" t="0" r="0" b="0"/>
          <a:pathLst>
            <a:path>
              <a:moveTo>
                <a:pt x="53918" y="0"/>
              </a:moveTo>
              <a:lnTo>
                <a:pt x="53918" y="249214"/>
              </a:lnTo>
              <a:lnTo>
                <a:pt x="45720" y="249214"/>
              </a:lnTo>
              <a:lnTo>
                <a:pt x="45720" y="42082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AF589A-FFE8-4EFA-A7CE-851239258D8D}">
      <dsp:nvSpPr>
        <dsp:cNvPr id="0" name=""/>
        <dsp:cNvSpPr/>
      </dsp:nvSpPr>
      <dsp:spPr>
        <a:xfrm>
          <a:off x="3787283" y="2634931"/>
          <a:ext cx="898412" cy="499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8122"/>
              </a:lnTo>
              <a:lnTo>
                <a:pt x="898412" y="328122"/>
              </a:lnTo>
              <a:lnTo>
                <a:pt x="898412" y="49973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CA3BE9-6BBB-408A-ADFA-6425181E3C2F}">
      <dsp:nvSpPr>
        <dsp:cNvPr id="0" name=""/>
        <dsp:cNvSpPr/>
      </dsp:nvSpPr>
      <dsp:spPr>
        <a:xfrm>
          <a:off x="2658507" y="3870144"/>
          <a:ext cx="91440" cy="4249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494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83686F-D870-4642-87D5-9E8D04A223BB}">
      <dsp:nvSpPr>
        <dsp:cNvPr id="0" name=""/>
        <dsp:cNvSpPr/>
      </dsp:nvSpPr>
      <dsp:spPr>
        <a:xfrm>
          <a:off x="2704227" y="2634931"/>
          <a:ext cx="1083056" cy="499734"/>
        </a:xfrm>
        <a:custGeom>
          <a:avLst/>
          <a:gdLst/>
          <a:ahLst/>
          <a:cxnLst/>
          <a:rect l="0" t="0" r="0" b="0"/>
          <a:pathLst>
            <a:path>
              <a:moveTo>
                <a:pt x="1083056" y="0"/>
              </a:moveTo>
              <a:lnTo>
                <a:pt x="1083056" y="328122"/>
              </a:lnTo>
              <a:lnTo>
                <a:pt x="0" y="328122"/>
              </a:lnTo>
              <a:lnTo>
                <a:pt x="0" y="49973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5CA04B-ABF1-42BA-8890-66EE911836BD}">
      <dsp:nvSpPr>
        <dsp:cNvPr id="0" name=""/>
        <dsp:cNvSpPr/>
      </dsp:nvSpPr>
      <dsp:spPr>
        <a:xfrm>
          <a:off x="752718" y="3870144"/>
          <a:ext cx="91440" cy="4249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494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C2030F-A73F-47AD-97F0-0002840DFA5E}">
      <dsp:nvSpPr>
        <dsp:cNvPr id="0" name=""/>
        <dsp:cNvSpPr/>
      </dsp:nvSpPr>
      <dsp:spPr>
        <a:xfrm>
          <a:off x="798438" y="2634931"/>
          <a:ext cx="2988844" cy="499734"/>
        </a:xfrm>
        <a:custGeom>
          <a:avLst/>
          <a:gdLst/>
          <a:ahLst/>
          <a:cxnLst/>
          <a:rect l="0" t="0" r="0" b="0"/>
          <a:pathLst>
            <a:path>
              <a:moveTo>
                <a:pt x="2988844" y="0"/>
              </a:moveTo>
              <a:lnTo>
                <a:pt x="2988844" y="328122"/>
              </a:lnTo>
              <a:lnTo>
                <a:pt x="0" y="328122"/>
              </a:lnTo>
              <a:lnTo>
                <a:pt x="0" y="49973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CCF3B2-B5C6-444F-B1DC-188D1C0FCC50}">
      <dsp:nvSpPr>
        <dsp:cNvPr id="0" name=""/>
        <dsp:cNvSpPr/>
      </dsp:nvSpPr>
      <dsp:spPr>
        <a:xfrm>
          <a:off x="4497540" y="1386844"/>
          <a:ext cx="1292845" cy="880347"/>
        </a:xfrm>
        <a:custGeom>
          <a:avLst/>
          <a:gdLst/>
          <a:ahLst/>
          <a:cxnLst/>
          <a:rect l="0" t="0" r="0" b="0"/>
          <a:pathLst>
            <a:path>
              <a:moveTo>
                <a:pt x="1292845" y="0"/>
              </a:moveTo>
              <a:lnTo>
                <a:pt x="1292845" y="880347"/>
              </a:lnTo>
              <a:lnTo>
                <a:pt x="0" y="88034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3DB583-6422-4AC3-ABCB-00692B725093}">
      <dsp:nvSpPr>
        <dsp:cNvPr id="0" name=""/>
        <dsp:cNvSpPr/>
      </dsp:nvSpPr>
      <dsp:spPr>
        <a:xfrm>
          <a:off x="5080128" y="651365"/>
          <a:ext cx="1420513" cy="7354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0378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Concept Scheme</a:t>
          </a:r>
          <a:endParaRPr lang="fr-FR" sz="2200" kern="1200" dirty="0"/>
        </a:p>
      </dsp:txBody>
      <dsp:txXfrm>
        <a:off x="5080128" y="651365"/>
        <a:ext cx="1420513" cy="735479"/>
      </dsp:txXfrm>
    </dsp:sp>
    <dsp:sp modelId="{3C919392-0820-4F5D-AEE7-FEF317D6E163}">
      <dsp:nvSpPr>
        <dsp:cNvPr id="0" name=""/>
        <dsp:cNvSpPr/>
      </dsp:nvSpPr>
      <dsp:spPr>
        <a:xfrm>
          <a:off x="4800094" y="1280259"/>
          <a:ext cx="1811044" cy="45224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National Accounts</a:t>
          </a:r>
          <a:endParaRPr lang="fr-FR" sz="1800" kern="1200" dirty="0"/>
        </a:p>
      </dsp:txBody>
      <dsp:txXfrm>
        <a:off x="4800094" y="1280259"/>
        <a:ext cx="1811044" cy="452246"/>
      </dsp:txXfrm>
    </dsp:sp>
    <dsp:sp modelId="{788CCFD9-E955-4CB9-AA03-B6C19A623E5C}">
      <dsp:nvSpPr>
        <dsp:cNvPr id="0" name=""/>
        <dsp:cNvSpPr/>
      </dsp:nvSpPr>
      <dsp:spPr>
        <a:xfrm>
          <a:off x="3077026" y="1899452"/>
          <a:ext cx="1420513" cy="73547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03784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DSD</a:t>
          </a:r>
          <a:endParaRPr lang="fr-FR" sz="2500" kern="1200" dirty="0"/>
        </a:p>
      </dsp:txBody>
      <dsp:txXfrm>
        <a:off x="3077026" y="1899452"/>
        <a:ext cx="1420513" cy="735479"/>
      </dsp:txXfrm>
    </dsp:sp>
    <dsp:sp modelId="{2CADD608-1FF4-4385-BE71-24E7914DC0DF}">
      <dsp:nvSpPr>
        <dsp:cNvPr id="0" name=""/>
        <dsp:cNvSpPr/>
      </dsp:nvSpPr>
      <dsp:spPr>
        <a:xfrm>
          <a:off x="3262041" y="2396700"/>
          <a:ext cx="1476636" cy="3947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14605" rIns="58420" bIns="14605" numCol="1" spcCol="1270" anchor="ctr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NA Main</a:t>
          </a:r>
          <a:endParaRPr lang="fr-FR" sz="2300" kern="1200" dirty="0"/>
        </a:p>
      </dsp:txBody>
      <dsp:txXfrm>
        <a:off x="3262041" y="2396700"/>
        <a:ext cx="1476636" cy="394741"/>
      </dsp:txXfrm>
    </dsp:sp>
    <dsp:sp modelId="{42D76131-CB0F-49ED-A74F-C5458C7DBBFC}">
      <dsp:nvSpPr>
        <dsp:cNvPr id="0" name=""/>
        <dsp:cNvSpPr/>
      </dsp:nvSpPr>
      <dsp:spPr>
        <a:xfrm>
          <a:off x="88181" y="3134665"/>
          <a:ext cx="1420513" cy="73547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0378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Concept</a:t>
          </a:r>
          <a:endParaRPr lang="fr-FR" sz="2200" kern="1200" dirty="0"/>
        </a:p>
      </dsp:txBody>
      <dsp:txXfrm>
        <a:off x="88181" y="3134665"/>
        <a:ext cx="1420513" cy="735479"/>
      </dsp:txXfrm>
    </dsp:sp>
    <dsp:sp modelId="{2F4153B8-FB90-47AF-B853-9A191828E922}">
      <dsp:nvSpPr>
        <dsp:cNvPr id="0" name=""/>
        <dsp:cNvSpPr/>
      </dsp:nvSpPr>
      <dsp:spPr>
        <a:xfrm>
          <a:off x="372284" y="3706705"/>
          <a:ext cx="1278462" cy="24515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Frequency</a:t>
          </a:r>
          <a:endParaRPr lang="fr-FR" sz="1600" kern="1200" dirty="0"/>
        </a:p>
      </dsp:txBody>
      <dsp:txXfrm>
        <a:off x="372284" y="3706705"/>
        <a:ext cx="1278462" cy="245159"/>
      </dsp:txXfrm>
    </dsp:sp>
    <dsp:sp modelId="{67DA9EEE-DF72-4AE5-9BDE-7FBC9066642A}">
      <dsp:nvSpPr>
        <dsp:cNvPr id="0" name=""/>
        <dsp:cNvSpPr/>
      </dsp:nvSpPr>
      <dsp:spPr>
        <a:xfrm>
          <a:off x="88181" y="4295088"/>
          <a:ext cx="1420513" cy="73547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0378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Code List</a:t>
          </a:r>
          <a:endParaRPr lang="fr-FR" sz="2200" kern="1200" dirty="0"/>
        </a:p>
      </dsp:txBody>
      <dsp:txXfrm>
        <a:off x="88181" y="4295088"/>
        <a:ext cx="1420513" cy="735479"/>
      </dsp:txXfrm>
    </dsp:sp>
    <dsp:sp modelId="{1FBAA8F4-12F5-4E23-8565-075F0C3EE6F1}">
      <dsp:nvSpPr>
        <dsp:cNvPr id="0" name=""/>
        <dsp:cNvSpPr/>
      </dsp:nvSpPr>
      <dsp:spPr>
        <a:xfrm>
          <a:off x="372284" y="4867127"/>
          <a:ext cx="1278462" cy="24515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Frequency CL</a:t>
          </a:r>
          <a:endParaRPr lang="fr-FR" sz="1600" kern="1200" dirty="0"/>
        </a:p>
      </dsp:txBody>
      <dsp:txXfrm>
        <a:off x="372284" y="4867127"/>
        <a:ext cx="1278462" cy="245159"/>
      </dsp:txXfrm>
    </dsp:sp>
    <dsp:sp modelId="{85C2D402-C43D-4597-9B99-F02112D7CEE5}">
      <dsp:nvSpPr>
        <dsp:cNvPr id="0" name=""/>
        <dsp:cNvSpPr/>
      </dsp:nvSpPr>
      <dsp:spPr>
        <a:xfrm>
          <a:off x="1993970" y="3134665"/>
          <a:ext cx="1420513" cy="73547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0378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Concept</a:t>
          </a:r>
          <a:endParaRPr lang="fr-FR" sz="2200" kern="1200" dirty="0"/>
        </a:p>
      </dsp:txBody>
      <dsp:txXfrm>
        <a:off x="1993970" y="3134665"/>
        <a:ext cx="1420513" cy="735479"/>
      </dsp:txXfrm>
    </dsp:sp>
    <dsp:sp modelId="{E3DE2184-0ACA-4E47-A3FB-850371F9DD76}">
      <dsp:nvSpPr>
        <dsp:cNvPr id="0" name=""/>
        <dsp:cNvSpPr/>
      </dsp:nvSpPr>
      <dsp:spPr>
        <a:xfrm>
          <a:off x="2278072" y="3706705"/>
          <a:ext cx="1278462" cy="24515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Reference area</a:t>
          </a:r>
          <a:endParaRPr lang="fr-FR" sz="1500" kern="1200" dirty="0"/>
        </a:p>
      </dsp:txBody>
      <dsp:txXfrm>
        <a:off x="2278072" y="3706705"/>
        <a:ext cx="1278462" cy="245159"/>
      </dsp:txXfrm>
    </dsp:sp>
    <dsp:sp modelId="{93FA08FA-0F93-4E31-B66A-31DC7D3A51BE}">
      <dsp:nvSpPr>
        <dsp:cNvPr id="0" name=""/>
        <dsp:cNvSpPr/>
      </dsp:nvSpPr>
      <dsp:spPr>
        <a:xfrm>
          <a:off x="1993970" y="4295088"/>
          <a:ext cx="1420513" cy="73547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0378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Code List</a:t>
          </a:r>
          <a:endParaRPr lang="fr-FR" sz="2200" kern="1200" dirty="0"/>
        </a:p>
      </dsp:txBody>
      <dsp:txXfrm>
        <a:off x="1993970" y="4295088"/>
        <a:ext cx="1420513" cy="735479"/>
      </dsp:txXfrm>
    </dsp:sp>
    <dsp:sp modelId="{B0676951-6F2C-4627-A192-F1FE8BB5EA4B}">
      <dsp:nvSpPr>
        <dsp:cNvPr id="0" name=""/>
        <dsp:cNvSpPr/>
      </dsp:nvSpPr>
      <dsp:spPr>
        <a:xfrm>
          <a:off x="2278072" y="4867127"/>
          <a:ext cx="1278462" cy="24515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Area CL</a:t>
          </a:r>
          <a:endParaRPr lang="fr-FR" sz="1600" kern="1200" dirty="0"/>
        </a:p>
      </dsp:txBody>
      <dsp:txXfrm>
        <a:off x="2278072" y="4867127"/>
        <a:ext cx="1278462" cy="245159"/>
      </dsp:txXfrm>
    </dsp:sp>
    <dsp:sp modelId="{CF779BD6-6158-4B0F-A4ED-C5B0DFEB2A73}">
      <dsp:nvSpPr>
        <dsp:cNvPr id="0" name=""/>
        <dsp:cNvSpPr/>
      </dsp:nvSpPr>
      <dsp:spPr>
        <a:xfrm>
          <a:off x="3975438" y="3134665"/>
          <a:ext cx="1420513" cy="73547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0378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Concept</a:t>
          </a:r>
          <a:endParaRPr lang="fr-FR" sz="2200" kern="1200" dirty="0"/>
        </a:p>
      </dsp:txBody>
      <dsp:txXfrm>
        <a:off x="3975438" y="3134665"/>
        <a:ext cx="1420513" cy="735479"/>
      </dsp:txXfrm>
    </dsp:sp>
    <dsp:sp modelId="{517F4640-37F5-4CBF-8845-97DC8573D713}">
      <dsp:nvSpPr>
        <dsp:cNvPr id="0" name=""/>
        <dsp:cNvSpPr/>
      </dsp:nvSpPr>
      <dsp:spPr>
        <a:xfrm>
          <a:off x="4140608" y="3691619"/>
          <a:ext cx="1453995" cy="27533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Sector</a:t>
          </a:r>
          <a:endParaRPr lang="fr-FR" sz="1700" kern="1200" dirty="0"/>
        </a:p>
      </dsp:txBody>
      <dsp:txXfrm>
        <a:off x="4140608" y="3691619"/>
        <a:ext cx="1453995" cy="275331"/>
      </dsp:txXfrm>
    </dsp:sp>
    <dsp:sp modelId="{823B3576-EF84-44E5-8DB7-1BF462D9AD54}">
      <dsp:nvSpPr>
        <dsp:cNvPr id="0" name=""/>
        <dsp:cNvSpPr/>
      </dsp:nvSpPr>
      <dsp:spPr>
        <a:xfrm>
          <a:off x="3902088" y="4290970"/>
          <a:ext cx="1550817" cy="73547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0378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Code List</a:t>
          </a:r>
          <a:endParaRPr lang="fr-FR" sz="2200" kern="1200" dirty="0"/>
        </a:p>
      </dsp:txBody>
      <dsp:txXfrm>
        <a:off x="3902088" y="4290970"/>
        <a:ext cx="1550817" cy="735479"/>
      </dsp:txXfrm>
    </dsp:sp>
    <dsp:sp modelId="{EF749E5D-DE17-4D27-B8C0-AEA354B94A8B}">
      <dsp:nvSpPr>
        <dsp:cNvPr id="0" name=""/>
        <dsp:cNvSpPr/>
      </dsp:nvSpPr>
      <dsp:spPr>
        <a:xfrm>
          <a:off x="4137371" y="4889928"/>
          <a:ext cx="1501745" cy="22972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Sector CL</a:t>
          </a:r>
          <a:endParaRPr lang="fr-FR" sz="1500" kern="1200" dirty="0"/>
        </a:p>
      </dsp:txBody>
      <dsp:txXfrm>
        <a:off x="4137371" y="4889928"/>
        <a:ext cx="1501745" cy="229729"/>
      </dsp:txXfrm>
    </dsp:sp>
    <dsp:sp modelId="{CAEBD13B-E2A5-452C-9B9F-152E3152F09F}">
      <dsp:nvSpPr>
        <dsp:cNvPr id="0" name=""/>
        <dsp:cNvSpPr/>
      </dsp:nvSpPr>
      <dsp:spPr>
        <a:xfrm>
          <a:off x="6081596" y="3134665"/>
          <a:ext cx="1420513" cy="73547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0378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Concept</a:t>
          </a:r>
          <a:endParaRPr lang="fr-FR" sz="2200" kern="1200" dirty="0"/>
        </a:p>
      </dsp:txBody>
      <dsp:txXfrm>
        <a:off x="6081596" y="3134665"/>
        <a:ext cx="1420513" cy="735479"/>
      </dsp:txXfrm>
    </dsp:sp>
    <dsp:sp modelId="{F2226A52-71A8-40F2-AA8B-5CD767B13DA1}">
      <dsp:nvSpPr>
        <dsp:cNvPr id="0" name=""/>
        <dsp:cNvSpPr/>
      </dsp:nvSpPr>
      <dsp:spPr>
        <a:xfrm>
          <a:off x="6282336" y="3701094"/>
          <a:ext cx="1445186" cy="2563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 smtClean="0"/>
            <a:t>Observation Status  </a:t>
          </a:r>
          <a:endParaRPr lang="fr-FR" sz="1050" kern="1200" dirty="0"/>
        </a:p>
      </dsp:txBody>
      <dsp:txXfrm>
        <a:off x="6282336" y="3701094"/>
        <a:ext cx="1445186" cy="256380"/>
      </dsp:txXfrm>
    </dsp:sp>
    <dsp:sp modelId="{737EDD10-3949-4BA3-B3E1-E5A6D07A6088}">
      <dsp:nvSpPr>
        <dsp:cNvPr id="0" name=""/>
        <dsp:cNvSpPr/>
      </dsp:nvSpPr>
      <dsp:spPr>
        <a:xfrm>
          <a:off x="5982341" y="4300698"/>
          <a:ext cx="1647767" cy="73547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0378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Code List</a:t>
          </a:r>
          <a:endParaRPr lang="fr-FR" sz="2200" kern="1200" dirty="0"/>
        </a:p>
      </dsp:txBody>
      <dsp:txXfrm>
        <a:off x="5982341" y="4300698"/>
        <a:ext cx="1647767" cy="735479"/>
      </dsp:txXfrm>
    </dsp:sp>
    <dsp:sp modelId="{33915FD9-6E31-4CCA-96BF-A4DBEC4B24FD}">
      <dsp:nvSpPr>
        <dsp:cNvPr id="0" name=""/>
        <dsp:cNvSpPr/>
      </dsp:nvSpPr>
      <dsp:spPr>
        <a:xfrm>
          <a:off x="6211825" y="4865482"/>
          <a:ext cx="1614953" cy="25967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 smtClean="0"/>
            <a:t>Observation Status CL</a:t>
          </a:r>
          <a:endParaRPr lang="fr-FR" sz="1050" kern="1200" dirty="0"/>
        </a:p>
      </dsp:txBody>
      <dsp:txXfrm>
        <a:off x="6211825" y="4865482"/>
        <a:ext cx="1614953" cy="2596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450E4E-37E9-47B8-9B95-067A06047296}">
      <dsp:nvSpPr>
        <dsp:cNvPr id="0" name=""/>
        <dsp:cNvSpPr/>
      </dsp:nvSpPr>
      <dsp:spPr>
        <a:xfrm>
          <a:off x="246265" y="592"/>
          <a:ext cx="561307" cy="57766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 dirty="0"/>
        </a:p>
      </dsp:txBody>
      <dsp:txXfrm>
        <a:off x="328467" y="85189"/>
        <a:ext cx="396903" cy="408470"/>
      </dsp:txXfrm>
    </dsp:sp>
    <dsp:sp modelId="{604A51CE-525E-452F-BCED-743830E8CF52}">
      <dsp:nvSpPr>
        <dsp:cNvPr id="0" name=""/>
        <dsp:cNvSpPr/>
      </dsp:nvSpPr>
      <dsp:spPr>
        <a:xfrm>
          <a:off x="359595" y="625107"/>
          <a:ext cx="334647" cy="334647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403952" y="753076"/>
        <a:ext cx="245933" cy="78709"/>
      </dsp:txXfrm>
    </dsp:sp>
    <dsp:sp modelId="{DEA04C0B-BDDF-4728-814A-F539D468A484}">
      <dsp:nvSpPr>
        <dsp:cNvPr id="0" name=""/>
        <dsp:cNvSpPr/>
      </dsp:nvSpPr>
      <dsp:spPr>
        <a:xfrm>
          <a:off x="238430" y="1006605"/>
          <a:ext cx="576978" cy="5769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Mapping</a:t>
          </a:r>
          <a:endParaRPr lang="fr-FR" sz="800" kern="1200" dirty="0"/>
        </a:p>
      </dsp:txBody>
      <dsp:txXfrm>
        <a:off x="322926" y="1091101"/>
        <a:ext cx="407986" cy="407986"/>
      </dsp:txXfrm>
    </dsp:sp>
    <dsp:sp modelId="{6BAB0F25-0468-44E8-993D-3E23B4E80C17}">
      <dsp:nvSpPr>
        <dsp:cNvPr id="0" name=""/>
        <dsp:cNvSpPr/>
      </dsp:nvSpPr>
      <dsp:spPr>
        <a:xfrm>
          <a:off x="901954" y="684770"/>
          <a:ext cx="183479" cy="2146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700" kern="1200"/>
        </a:p>
      </dsp:txBody>
      <dsp:txXfrm>
        <a:off x="901954" y="727697"/>
        <a:ext cx="128435" cy="128781"/>
      </dsp:txXfrm>
    </dsp:sp>
    <dsp:sp modelId="{836EB23A-76CC-4B8C-A121-A1F5EBEC8D83}">
      <dsp:nvSpPr>
        <dsp:cNvPr id="0" name=""/>
        <dsp:cNvSpPr/>
      </dsp:nvSpPr>
      <dsp:spPr>
        <a:xfrm>
          <a:off x="1161595" y="427357"/>
          <a:ext cx="760214" cy="729461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100" kern="1200" dirty="0"/>
        </a:p>
      </dsp:txBody>
      <dsp:txXfrm>
        <a:off x="1272926" y="534184"/>
        <a:ext cx="537552" cy="5158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02387-AC60-45DF-A1A2-BC837852060B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2245B-7B1E-45FF-9BB1-A2C24B364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498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smtClean="0"/>
          </a:p>
          <a:p>
            <a:endParaRPr lang="en-GB" baseline="0" smtClean="0"/>
          </a:p>
          <a:p>
            <a:endParaRPr lang="en-GB" baseline="0" smtClean="0"/>
          </a:p>
          <a:p>
            <a:endParaRPr lang="en-GB" baseline="0" smtClean="0"/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27FB8-F929-4647-808B-B1AC217421B3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3C25-4F0E-43D3-9F4B-5C50600B7586}" type="datetimeFigureOut">
              <a:rPr lang="fr-FR" smtClean="0"/>
              <a:t>19/10/2015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D8C88-7084-4A20-AC98-4513EC20334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2037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3C25-4F0E-43D3-9F4B-5C50600B7586}" type="datetimeFigureOut">
              <a:rPr lang="fr-FR" smtClean="0"/>
              <a:t>19/10/2015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09E4-8D21-489B-9173-6E0BAE6E00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917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3C25-4F0E-43D3-9F4B-5C50600B7586}" type="datetimeFigureOut">
              <a:rPr lang="fr-FR" smtClean="0"/>
              <a:t>19/10/2015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09E4-8D21-489B-9173-6E0BAE6E00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628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3C25-4F0E-43D3-9F4B-5C50600B7586}" type="datetimeFigureOut">
              <a:rPr lang="fr-FR" smtClean="0"/>
              <a:t>19/10/2015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09E4-8D21-489B-9173-6E0BAE6E00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5162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3C25-4F0E-43D3-9F4B-5C50600B7586}" type="datetimeFigureOut">
              <a:rPr lang="fr-FR" smtClean="0"/>
              <a:t>19/10/2015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09E4-8D21-489B-9173-6E0BAE6E00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707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3C25-4F0E-43D3-9F4B-5C50600B7586}" type="datetimeFigureOut">
              <a:rPr lang="fr-FR" smtClean="0"/>
              <a:t>19/10/2015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09E4-8D21-489B-9173-6E0BAE6E00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208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3C25-4F0E-43D3-9F4B-5C50600B7586}" type="datetimeFigureOut">
              <a:rPr lang="fr-FR" smtClean="0"/>
              <a:t>19/10/2015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09E4-8D21-489B-9173-6E0BAE6E00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656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3C25-4F0E-43D3-9F4B-5C50600B7586}" type="datetimeFigureOut">
              <a:rPr lang="fr-FR" smtClean="0"/>
              <a:t>19/10/2015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09E4-8D21-489B-9173-6E0BAE6E00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9110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3C25-4F0E-43D3-9F4B-5C50600B7586}" type="datetimeFigureOut">
              <a:rPr lang="fr-FR" smtClean="0"/>
              <a:t>19/10/2015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09E4-8D21-489B-9173-6E0BAE6E00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8859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3C25-4F0E-43D3-9F4B-5C50600B7586}" type="datetimeFigureOut">
              <a:rPr lang="fr-FR" smtClean="0"/>
              <a:t>19/10/2015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09E4-8D21-489B-9173-6E0BAE6E00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378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3C25-4F0E-43D3-9F4B-5C50600B7586}" type="datetimeFigureOut">
              <a:rPr lang="fr-FR" smtClean="0"/>
              <a:t>19/10/2015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09E4-8D21-489B-9173-6E0BAE6E00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2611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C3C25-4F0E-43D3-9F4B-5C50600B7586}" type="datetimeFigureOut">
              <a:rPr lang="fr-FR" smtClean="0"/>
              <a:t>19/10/2015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009E4-8D21-489B-9173-6E0BAE6E00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964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8000" y="3078186"/>
            <a:ext cx="6300000" cy="669414"/>
          </a:xfrm>
        </p:spPr>
        <p:txBody>
          <a:bodyPr>
            <a:noAutofit/>
          </a:bodyPr>
          <a:lstStyle/>
          <a:p>
            <a:r>
              <a:rPr lang="en-GB" sz="9600" dirty="0" smtClean="0"/>
              <a:t>SDMX</a:t>
            </a:r>
            <a:endParaRPr lang="fr-FR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000" y="4088299"/>
            <a:ext cx="6300000" cy="348813"/>
          </a:xfrm>
        </p:spPr>
        <p:txBody>
          <a:bodyPr>
            <a:noAutofit/>
          </a:bodyPr>
          <a:lstStyle/>
          <a:p>
            <a:r>
              <a:rPr lang="en-GB" sz="4400" dirty="0" smtClean="0"/>
              <a:t>Model and Representations</a:t>
            </a:r>
            <a:endParaRPr lang="en-GB" sz="4400" dirty="0" smtClean="0"/>
          </a:p>
          <a:p>
            <a:endParaRPr lang="fr-FR" sz="4400" dirty="0"/>
          </a:p>
        </p:txBody>
      </p:sp>
      <p:pic>
        <p:nvPicPr>
          <p:cNvPr id="4" name="Picture 6" descr="G:\Work\SDMX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628800"/>
            <a:ext cx="2376264" cy="948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702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Basic SDMX Artefacts</a:t>
            </a:r>
            <a:br>
              <a:rPr lang="en-GB" dirty="0" smtClean="0"/>
            </a:br>
            <a:r>
              <a:rPr lang="en-GB" dirty="0" smtClean="0"/>
              <a:t>Example with National Accounts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GB" dirty="0" smtClean="0"/>
          </a:p>
          <a:p>
            <a:pPr lvl="1"/>
            <a:endParaRPr lang="fr-FR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96790141"/>
              </p:ext>
            </p:extLst>
          </p:nvPr>
        </p:nvGraphicFramePr>
        <p:xfrm>
          <a:off x="323528" y="980728"/>
          <a:ext cx="9001000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12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/>
        </p:nvSpPr>
        <p:spPr>
          <a:xfrm>
            <a:off x="5796136" y="2348135"/>
            <a:ext cx="1152128" cy="64633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GB" dirty="0" smtClean="0">
                <a:solidFill>
                  <a:prstClr val="black"/>
                </a:solidFill>
                <a:latin typeface="Calibri"/>
              </a:rPr>
              <a:t>Structure mapping</a:t>
            </a:r>
            <a:endParaRPr lang="en-GB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047331" y="1628229"/>
            <a:ext cx="1708150" cy="57626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prstClr val="white"/>
                </a:solidFill>
              </a:rPr>
              <a:t>Data</a:t>
            </a:r>
            <a:r>
              <a:rPr lang="en-GB" dirty="0">
                <a:solidFill>
                  <a:prstClr val="white"/>
                </a:solidFill>
              </a:rPr>
              <a:t> </a:t>
            </a:r>
            <a:r>
              <a:rPr lang="en-GB" sz="1600" dirty="0">
                <a:solidFill>
                  <a:prstClr val="white"/>
                </a:solidFill>
              </a:rPr>
              <a:t>Structure Definition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756152" y="5589041"/>
            <a:ext cx="1169884" cy="57626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prstClr val="white"/>
                </a:solidFill>
              </a:rPr>
              <a:t>Data </a:t>
            </a:r>
            <a:r>
              <a:rPr lang="en-GB" sz="1600" dirty="0" smtClean="0">
                <a:solidFill>
                  <a:prstClr val="white"/>
                </a:solidFill>
              </a:rPr>
              <a:t>Providers</a:t>
            </a:r>
            <a:endParaRPr lang="en-GB" sz="1600" dirty="0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413868" y="4004319"/>
            <a:ext cx="1550620" cy="61258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prstClr val="white"/>
                </a:solidFill>
              </a:rPr>
              <a:t>Data Provider Scheme</a:t>
            </a:r>
          </a:p>
        </p:txBody>
      </p:sp>
      <p:sp>
        <p:nvSpPr>
          <p:cNvPr id="9" name="Down Arrow 8"/>
          <p:cNvSpPr/>
          <p:nvPr/>
        </p:nvSpPr>
        <p:spPr>
          <a:xfrm flipV="1">
            <a:off x="4768056" y="2222247"/>
            <a:ext cx="234950" cy="863724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047331" y="4939754"/>
            <a:ext cx="1708150" cy="57626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prstClr val="white"/>
                </a:solidFill>
              </a:rPr>
              <a:t>Provision Agreement</a:t>
            </a:r>
          </a:p>
        </p:txBody>
      </p:sp>
      <p:sp>
        <p:nvSpPr>
          <p:cNvPr id="11" name="Down Arrow 10"/>
          <p:cNvSpPr/>
          <p:nvPr/>
        </p:nvSpPr>
        <p:spPr>
          <a:xfrm flipV="1">
            <a:off x="4768056" y="3742425"/>
            <a:ext cx="234950" cy="1152624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256676" y="3139529"/>
            <a:ext cx="2158243" cy="57626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smtClean="0">
                <a:solidFill>
                  <a:prstClr val="white"/>
                </a:solidFill>
              </a:rPr>
              <a:t>(Valid) </a:t>
            </a:r>
            <a:br>
              <a:rPr lang="en-GB" sz="1600" smtClean="0">
                <a:solidFill>
                  <a:prstClr val="white"/>
                </a:solidFill>
              </a:rPr>
            </a:br>
            <a:r>
              <a:rPr lang="en-GB" sz="1600" smtClean="0">
                <a:solidFill>
                  <a:prstClr val="white"/>
                </a:solidFill>
              </a:rPr>
              <a:t>Content Constraint</a:t>
            </a:r>
            <a:endParaRPr lang="en-GB" sz="1600">
              <a:solidFill>
                <a:prstClr val="white"/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 rot="16200000">
            <a:off x="3633494" y="3176835"/>
            <a:ext cx="215900" cy="576262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959000" y="-315416"/>
            <a:ext cx="26638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en-GB" sz="1400">
              <a:solidFill>
                <a:prstClr val="black"/>
              </a:solidFill>
              <a:latin typeface="Calibri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en-GB" sz="140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5" name="Bent-Up Arrow 14"/>
          <p:cNvSpPr/>
          <p:nvPr/>
        </p:nvSpPr>
        <p:spPr>
          <a:xfrm rot="5400000">
            <a:off x="6090714" y="4381020"/>
            <a:ext cx="431800" cy="2790571"/>
          </a:xfrm>
          <a:prstGeom prst="bentUpArrow">
            <a:avLst>
              <a:gd name="adj1" fmla="val 25000"/>
              <a:gd name="adj2" fmla="val 21916"/>
              <a:gd name="adj3" fmla="val 2500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832740" y="863114"/>
            <a:ext cx="1782444" cy="57626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>
                <a:solidFill>
                  <a:prstClr val="white"/>
                </a:solidFill>
              </a:rPr>
              <a:t>Code</a:t>
            </a:r>
            <a:br>
              <a:rPr lang="en-GB" sz="1600">
                <a:solidFill>
                  <a:prstClr val="white"/>
                </a:solidFill>
              </a:rPr>
            </a:br>
            <a:r>
              <a:rPr lang="en-GB" sz="1600">
                <a:solidFill>
                  <a:prstClr val="white"/>
                </a:solidFill>
              </a:rPr>
              <a:t>Lists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760732" y="2374000"/>
            <a:ext cx="1854452" cy="57626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>
                <a:solidFill>
                  <a:prstClr val="white"/>
                </a:solidFill>
              </a:rPr>
              <a:t>Concept </a:t>
            </a:r>
            <a:br>
              <a:rPr lang="en-GB" sz="1600">
                <a:solidFill>
                  <a:prstClr val="white"/>
                </a:solidFill>
              </a:rPr>
            </a:br>
            <a:r>
              <a:rPr lang="en-GB" sz="1600">
                <a:solidFill>
                  <a:prstClr val="white"/>
                </a:solidFill>
              </a:rPr>
              <a:t>Schemes</a:t>
            </a:r>
          </a:p>
        </p:txBody>
      </p:sp>
      <p:sp>
        <p:nvSpPr>
          <p:cNvPr id="18" name="Bent-Up Arrow 17"/>
          <p:cNvSpPr/>
          <p:nvPr/>
        </p:nvSpPr>
        <p:spPr>
          <a:xfrm rot="16200000" flipH="1">
            <a:off x="3758630" y="2201633"/>
            <a:ext cx="576263" cy="719138"/>
          </a:xfrm>
          <a:prstGeom prst="bentUp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9" name="Down Arrow 18"/>
          <p:cNvSpPr/>
          <p:nvPr/>
        </p:nvSpPr>
        <p:spPr>
          <a:xfrm rot="10800000">
            <a:off x="2984869" y="4759235"/>
            <a:ext cx="217487" cy="576262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577926" y="1484039"/>
            <a:ext cx="1348110" cy="612585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smtClean="0">
                <a:solidFill>
                  <a:prstClr val="white"/>
                </a:solidFill>
              </a:rPr>
              <a:t>Category </a:t>
            </a:r>
            <a:r>
              <a:rPr lang="en-GB" sz="1600">
                <a:solidFill>
                  <a:prstClr val="white"/>
                </a:solidFill>
              </a:rPr>
              <a:t>Scheme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7629892" y="3140223"/>
            <a:ext cx="1258346" cy="612585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smtClean="0">
                <a:solidFill>
                  <a:prstClr val="white"/>
                </a:solidFill>
              </a:rPr>
              <a:t>Categories</a:t>
            </a:r>
            <a:endParaRPr lang="en-GB" sz="1600">
              <a:solidFill>
                <a:prstClr val="white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79512" y="835967"/>
            <a:ext cx="985114" cy="61258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prstClr val="white"/>
                </a:solidFill>
              </a:rPr>
              <a:t>Codes</a:t>
            </a:r>
            <a:endParaRPr lang="en-GB" sz="1600" dirty="0">
              <a:solidFill>
                <a:prstClr val="white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07504" y="1700808"/>
            <a:ext cx="1060078" cy="61258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prstClr val="white"/>
                </a:solidFill>
              </a:rPr>
              <a:t>Concepts</a:t>
            </a:r>
            <a:endParaRPr lang="en-GB" sz="1600" dirty="0">
              <a:solidFill>
                <a:prstClr val="white"/>
              </a:solidFill>
            </a:endParaRPr>
          </a:p>
        </p:txBody>
      </p:sp>
      <p:sp>
        <p:nvSpPr>
          <p:cNvPr id="24" name="Flowchart: Sort 23"/>
          <p:cNvSpPr/>
          <p:nvPr/>
        </p:nvSpPr>
        <p:spPr>
          <a:xfrm>
            <a:off x="8133948" y="2132111"/>
            <a:ext cx="216024" cy="936104"/>
          </a:xfrm>
          <a:prstGeom prst="flowChartSor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5" name="Flowchart: Sort 24"/>
          <p:cNvSpPr/>
          <p:nvPr/>
        </p:nvSpPr>
        <p:spPr>
          <a:xfrm>
            <a:off x="8133948" y="4652391"/>
            <a:ext cx="216024" cy="936104"/>
          </a:xfrm>
          <a:prstGeom prst="flowChartSor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6" name="Flowchart: Sort 25"/>
          <p:cNvSpPr/>
          <p:nvPr/>
        </p:nvSpPr>
        <p:spPr>
          <a:xfrm rot="16200000">
            <a:off x="1400692" y="835967"/>
            <a:ext cx="144016" cy="576064"/>
          </a:xfrm>
          <a:prstGeom prst="flowChartSor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7" name="Flowchart: Sort 26"/>
          <p:cNvSpPr/>
          <p:nvPr/>
        </p:nvSpPr>
        <p:spPr>
          <a:xfrm rot="16200000">
            <a:off x="1400692" y="2420142"/>
            <a:ext cx="144016" cy="576064"/>
          </a:xfrm>
          <a:prstGeom prst="flowChartSor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8" name="Left-Right Arrow 27"/>
          <p:cNvSpPr/>
          <p:nvPr/>
        </p:nvSpPr>
        <p:spPr>
          <a:xfrm>
            <a:off x="5749906" y="3302345"/>
            <a:ext cx="1807977" cy="216024"/>
          </a:xfrm>
          <a:prstGeom prst="left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192780" y="4148335"/>
            <a:ext cx="1854452" cy="57626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smtClean="0">
                <a:solidFill>
                  <a:prstClr val="white"/>
                </a:solidFill>
              </a:rPr>
              <a:t>Registered Data Source</a:t>
            </a:r>
            <a:endParaRPr lang="en-GB" sz="1600">
              <a:solidFill>
                <a:prstClr val="white"/>
              </a:solidFill>
            </a:endParaRPr>
          </a:p>
        </p:txBody>
      </p:sp>
      <p:sp>
        <p:nvSpPr>
          <p:cNvPr id="30" name="Bent-Up Arrow 29"/>
          <p:cNvSpPr/>
          <p:nvPr/>
        </p:nvSpPr>
        <p:spPr>
          <a:xfrm rot="10800000" flipH="1">
            <a:off x="4064988" y="4364359"/>
            <a:ext cx="576263" cy="575122"/>
          </a:xfrm>
          <a:prstGeom prst="bentUpArrow">
            <a:avLst>
              <a:gd name="adj1" fmla="val 25000"/>
              <a:gd name="adj2" fmla="val 24213"/>
              <a:gd name="adj3" fmla="val 2500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4039820" y="3140223"/>
            <a:ext cx="1609343" cy="57626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smtClean="0">
                <a:solidFill>
                  <a:prstClr val="white"/>
                </a:solidFill>
              </a:rPr>
              <a:t>Dataflow </a:t>
            </a:r>
            <a:endParaRPr lang="en-GB" sz="1600">
              <a:solidFill>
                <a:prstClr val="white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038804" y="5372471"/>
            <a:ext cx="1942219" cy="57626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smtClean="0">
                <a:solidFill>
                  <a:prstClr val="white"/>
                </a:solidFill>
              </a:rPr>
              <a:t>(Actual) </a:t>
            </a:r>
            <a:r>
              <a:rPr lang="en-GB" sz="1600">
                <a:solidFill>
                  <a:prstClr val="white"/>
                </a:solidFill>
              </a:rPr>
              <a:t/>
            </a:r>
            <a:br>
              <a:rPr lang="en-GB" sz="1600">
                <a:solidFill>
                  <a:prstClr val="white"/>
                </a:solidFill>
              </a:rPr>
            </a:br>
            <a:r>
              <a:rPr lang="en-GB" sz="1600">
                <a:solidFill>
                  <a:prstClr val="white"/>
                </a:solidFill>
              </a:rPr>
              <a:t>Content Constraint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5145108" y="4004319"/>
            <a:ext cx="1800200" cy="57626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smtClean="0">
                <a:solidFill>
                  <a:prstClr val="white"/>
                </a:solidFill>
              </a:rPr>
              <a:t>(Valid) </a:t>
            </a:r>
            <a:br>
              <a:rPr lang="en-GB" sz="1600" smtClean="0">
                <a:solidFill>
                  <a:prstClr val="white"/>
                </a:solidFill>
              </a:rPr>
            </a:br>
            <a:r>
              <a:rPr lang="en-GB" sz="1600" smtClean="0">
                <a:solidFill>
                  <a:prstClr val="white"/>
                </a:solidFill>
              </a:rPr>
              <a:t>Content Constraint</a:t>
            </a:r>
            <a:endParaRPr lang="en-GB" sz="1600">
              <a:solidFill>
                <a:prstClr val="white"/>
              </a:solidFill>
            </a:endParaRPr>
          </a:p>
        </p:txBody>
      </p:sp>
      <p:sp>
        <p:nvSpPr>
          <p:cNvPr id="38" name="Down Arrow 37"/>
          <p:cNvSpPr/>
          <p:nvPr/>
        </p:nvSpPr>
        <p:spPr>
          <a:xfrm rot="10800000" flipV="1">
            <a:off x="5359668" y="4580382"/>
            <a:ext cx="217487" cy="360040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6240066" y="1539269"/>
            <a:ext cx="1224136" cy="7200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smtClean="0">
                <a:solidFill>
                  <a:prstClr val="white"/>
                </a:solidFill>
              </a:rPr>
              <a:t>Dimension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smtClean="0">
                <a:solidFill>
                  <a:prstClr val="white"/>
                </a:solidFill>
              </a:rPr>
              <a:t>Attributes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smtClean="0">
                <a:solidFill>
                  <a:prstClr val="white"/>
                </a:solidFill>
              </a:rPr>
              <a:t>Measures</a:t>
            </a:r>
            <a:endParaRPr lang="en-GB" sz="1600">
              <a:solidFill>
                <a:prstClr val="white"/>
              </a:solidFill>
            </a:endParaRPr>
          </a:p>
        </p:txBody>
      </p:sp>
      <p:sp>
        <p:nvSpPr>
          <p:cNvPr id="40" name="Bent-Up Arrow 39"/>
          <p:cNvSpPr/>
          <p:nvPr/>
        </p:nvSpPr>
        <p:spPr>
          <a:xfrm rot="5400000" flipH="1" flipV="1">
            <a:off x="3737934" y="913441"/>
            <a:ext cx="576263" cy="719138"/>
          </a:xfrm>
          <a:prstGeom prst="bentUp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1" name="Flowchart: Sort 40"/>
          <p:cNvSpPr/>
          <p:nvPr/>
        </p:nvSpPr>
        <p:spPr>
          <a:xfrm rot="16200000">
            <a:off x="5953437" y="1700063"/>
            <a:ext cx="144016" cy="432048"/>
          </a:xfrm>
          <a:prstGeom prst="flowChartSor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427984" y="107340"/>
            <a:ext cx="4644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GB" sz="2000" b="1" dirty="0" smtClean="0">
                <a:solidFill>
                  <a:srgbClr val="C00000"/>
                </a:solidFill>
                <a:latin typeface="Calibri"/>
              </a:rPr>
              <a:t>Structural Metadata Stored in a Registry</a:t>
            </a:r>
            <a:endParaRPr lang="en-GB" sz="2000" b="1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44" name="Bent Arrow 43"/>
          <p:cNvSpPr/>
          <p:nvPr/>
        </p:nvSpPr>
        <p:spPr>
          <a:xfrm rot="16200000" flipV="1">
            <a:off x="5760132" y="2960204"/>
            <a:ext cx="360040" cy="28803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45" name="Bent Arrow 44"/>
          <p:cNvSpPr/>
          <p:nvPr/>
        </p:nvSpPr>
        <p:spPr>
          <a:xfrm rot="5400000" flipV="1">
            <a:off x="5367132" y="2749707"/>
            <a:ext cx="470536" cy="24345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97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SDMX Project </a:t>
            </a:r>
            <a:r>
              <a:rPr lang="en-GB" dirty="0" smtClean="0"/>
              <a:t>Steps (basic)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fr-FR" dirty="0"/>
          </a:p>
        </p:txBody>
      </p:sp>
      <p:sp>
        <p:nvSpPr>
          <p:cNvPr id="6" name="Right Arrow 5"/>
          <p:cNvSpPr/>
          <p:nvPr/>
        </p:nvSpPr>
        <p:spPr>
          <a:xfrm>
            <a:off x="872662" y="1484784"/>
            <a:ext cx="7588790" cy="4856088"/>
          </a:xfrm>
          <a:prstGeom prst="rightArrow">
            <a:avLst/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110959" y="2941610"/>
            <a:ext cx="1427693" cy="1942435"/>
          </a:xfrm>
          <a:custGeom>
            <a:avLst/>
            <a:gdLst>
              <a:gd name="connsiteX0" fmla="*/ 0 w 1427693"/>
              <a:gd name="connsiteY0" fmla="*/ 237954 h 1942435"/>
              <a:gd name="connsiteX1" fmla="*/ 237954 w 1427693"/>
              <a:gd name="connsiteY1" fmla="*/ 0 h 1942435"/>
              <a:gd name="connsiteX2" fmla="*/ 1189739 w 1427693"/>
              <a:gd name="connsiteY2" fmla="*/ 0 h 1942435"/>
              <a:gd name="connsiteX3" fmla="*/ 1427693 w 1427693"/>
              <a:gd name="connsiteY3" fmla="*/ 237954 h 1942435"/>
              <a:gd name="connsiteX4" fmla="*/ 1427693 w 1427693"/>
              <a:gd name="connsiteY4" fmla="*/ 1704481 h 1942435"/>
              <a:gd name="connsiteX5" fmla="*/ 1189739 w 1427693"/>
              <a:gd name="connsiteY5" fmla="*/ 1942435 h 1942435"/>
              <a:gd name="connsiteX6" fmla="*/ 237954 w 1427693"/>
              <a:gd name="connsiteY6" fmla="*/ 1942435 h 1942435"/>
              <a:gd name="connsiteX7" fmla="*/ 0 w 1427693"/>
              <a:gd name="connsiteY7" fmla="*/ 1704481 h 1942435"/>
              <a:gd name="connsiteX8" fmla="*/ 0 w 1427693"/>
              <a:gd name="connsiteY8" fmla="*/ 237954 h 1942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7693" h="1942435">
                <a:moveTo>
                  <a:pt x="0" y="237954"/>
                </a:moveTo>
                <a:cubicBezTo>
                  <a:pt x="0" y="106536"/>
                  <a:pt x="106536" y="0"/>
                  <a:pt x="237954" y="0"/>
                </a:cubicBezTo>
                <a:lnTo>
                  <a:pt x="1189739" y="0"/>
                </a:lnTo>
                <a:cubicBezTo>
                  <a:pt x="1321157" y="0"/>
                  <a:pt x="1427693" y="106536"/>
                  <a:pt x="1427693" y="237954"/>
                </a:cubicBezTo>
                <a:lnTo>
                  <a:pt x="1427693" y="1704481"/>
                </a:lnTo>
                <a:cubicBezTo>
                  <a:pt x="1427693" y="1835899"/>
                  <a:pt x="1321157" y="1942435"/>
                  <a:pt x="1189739" y="1942435"/>
                </a:cubicBezTo>
                <a:lnTo>
                  <a:pt x="237954" y="1942435"/>
                </a:lnTo>
                <a:cubicBezTo>
                  <a:pt x="106536" y="1942435"/>
                  <a:pt x="0" y="1835899"/>
                  <a:pt x="0" y="1704481"/>
                </a:cubicBezTo>
                <a:lnTo>
                  <a:pt x="0" y="23795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6844" tIns="126844" rIns="126844" bIns="126844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500" kern="1200" dirty="0" smtClean="0"/>
              <a:t>Map data flows between organisations</a:t>
            </a:r>
          </a:p>
          <a:p>
            <a:pPr marL="285750" lvl="0" indent="-28575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GB" sz="1200" dirty="0" smtClean="0"/>
              <a:t>Data formats</a:t>
            </a:r>
          </a:p>
          <a:p>
            <a:pPr marL="285750" lvl="0" indent="-28575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GB" sz="1200" dirty="0" smtClean="0"/>
              <a:t>Reporting forms or tables</a:t>
            </a:r>
          </a:p>
          <a:p>
            <a:pPr marL="285750" lvl="0" indent="-28575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GB" sz="1200" dirty="0" smtClean="0"/>
              <a:t>Mailbox/web</a:t>
            </a:r>
          </a:p>
          <a:p>
            <a:pPr marL="285750" lvl="0" indent="-28575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fr-FR" sz="1500" kern="1200" dirty="0"/>
          </a:p>
        </p:txBody>
      </p:sp>
      <p:sp>
        <p:nvSpPr>
          <p:cNvPr id="8" name="Freeform 7"/>
          <p:cNvSpPr/>
          <p:nvPr/>
        </p:nvSpPr>
        <p:spPr>
          <a:xfrm>
            <a:off x="1610037" y="2941610"/>
            <a:ext cx="1427693" cy="1942435"/>
          </a:xfrm>
          <a:custGeom>
            <a:avLst/>
            <a:gdLst>
              <a:gd name="connsiteX0" fmla="*/ 0 w 1427693"/>
              <a:gd name="connsiteY0" fmla="*/ 237954 h 1942435"/>
              <a:gd name="connsiteX1" fmla="*/ 237954 w 1427693"/>
              <a:gd name="connsiteY1" fmla="*/ 0 h 1942435"/>
              <a:gd name="connsiteX2" fmla="*/ 1189739 w 1427693"/>
              <a:gd name="connsiteY2" fmla="*/ 0 h 1942435"/>
              <a:gd name="connsiteX3" fmla="*/ 1427693 w 1427693"/>
              <a:gd name="connsiteY3" fmla="*/ 237954 h 1942435"/>
              <a:gd name="connsiteX4" fmla="*/ 1427693 w 1427693"/>
              <a:gd name="connsiteY4" fmla="*/ 1704481 h 1942435"/>
              <a:gd name="connsiteX5" fmla="*/ 1189739 w 1427693"/>
              <a:gd name="connsiteY5" fmla="*/ 1942435 h 1942435"/>
              <a:gd name="connsiteX6" fmla="*/ 237954 w 1427693"/>
              <a:gd name="connsiteY6" fmla="*/ 1942435 h 1942435"/>
              <a:gd name="connsiteX7" fmla="*/ 0 w 1427693"/>
              <a:gd name="connsiteY7" fmla="*/ 1704481 h 1942435"/>
              <a:gd name="connsiteX8" fmla="*/ 0 w 1427693"/>
              <a:gd name="connsiteY8" fmla="*/ 237954 h 1942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7693" h="1942435">
                <a:moveTo>
                  <a:pt x="0" y="237954"/>
                </a:moveTo>
                <a:cubicBezTo>
                  <a:pt x="0" y="106536"/>
                  <a:pt x="106536" y="0"/>
                  <a:pt x="237954" y="0"/>
                </a:cubicBezTo>
                <a:lnTo>
                  <a:pt x="1189739" y="0"/>
                </a:lnTo>
                <a:cubicBezTo>
                  <a:pt x="1321157" y="0"/>
                  <a:pt x="1427693" y="106536"/>
                  <a:pt x="1427693" y="237954"/>
                </a:cubicBezTo>
                <a:lnTo>
                  <a:pt x="1427693" y="1704481"/>
                </a:lnTo>
                <a:cubicBezTo>
                  <a:pt x="1427693" y="1835899"/>
                  <a:pt x="1321157" y="1942435"/>
                  <a:pt x="1189739" y="1942435"/>
                </a:cubicBezTo>
                <a:lnTo>
                  <a:pt x="237954" y="1942435"/>
                </a:lnTo>
                <a:cubicBezTo>
                  <a:pt x="106536" y="1942435"/>
                  <a:pt x="0" y="1835899"/>
                  <a:pt x="0" y="1704481"/>
                </a:cubicBezTo>
                <a:lnTo>
                  <a:pt x="0" y="23795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6844" tIns="126844" rIns="126844" bIns="126844" numCol="1" spcCol="1270" anchor="t" anchorCtr="0">
            <a:noAutofit/>
          </a:bodyPr>
          <a:lstStyle/>
          <a:p>
            <a:pPr lvl="0" algn="l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500" kern="1200" dirty="0" smtClean="0"/>
              <a:t>List domain concepts for entire domain</a:t>
            </a:r>
            <a:endParaRPr lang="fr-FR" sz="1500" kern="1200" dirty="0"/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1200" kern="1200" dirty="0" smtClean="0"/>
              <a:t>Becomes Concept Scheme</a:t>
            </a:r>
            <a:endParaRPr lang="fr-FR" sz="1200" kern="1200" dirty="0"/>
          </a:p>
        </p:txBody>
      </p:sp>
      <p:sp>
        <p:nvSpPr>
          <p:cNvPr id="9" name="Freeform 8"/>
          <p:cNvSpPr/>
          <p:nvPr/>
        </p:nvSpPr>
        <p:spPr>
          <a:xfrm>
            <a:off x="3109115" y="2941610"/>
            <a:ext cx="1427693" cy="1942435"/>
          </a:xfrm>
          <a:custGeom>
            <a:avLst/>
            <a:gdLst>
              <a:gd name="connsiteX0" fmla="*/ 0 w 1427693"/>
              <a:gd name="connsiteY0" fmla="*/ 237954 h 1942435"/>
              <a:gd name="connsiteX1" fmla="*/ 237954 w 1427693"/>
              <a:gd name="connsiteY1" fmla="*/ 0 h 1942435"/>
              <a:gd name="connsiteX2" fmla="*/ 1189739 w 1427693"/>
              <a:gd name="connsiteY2" fmla="*/ 0 h 1942435"/>
              <a:gd name="connsiteX3" fmla="*/ 1427693 w 1427693"/>
              <a:gd name="connsiteY3" fmla="*/ 237954 h 1942435"/>
              <a:gd name="connsiteX4" fmla="*/ 1427693 w 1427693"/>
              <a:gd name="connsiteY4" fmla="*/ 1704481 h 1942435"/>
              <a:gd name="connsiteX5" fmla="*/ 1189739 w 1427693"/>
              <a:gd name="connsiteY5" fmla="*/ 1942435 h 1942435"/>
              <a:gd name="connsiteX6" fmla="*/ 237954 w 1427693"/>
              <a:gd name="connsiteY6" fmla="*/ 1942435 h 1942435"/>
              <a:gd name="connsiteX7" fmla="*/ 0 w 1427693"/>
              <a:gd name="connsiteY7" fmla="*/ 1704481 h 1942435"/>
              <a:gd name="connsiteX8" fmla="*/ 0 w 1427693"/>
              <a:gd name="connsiteY8" fmla="*/ 237954 h 1942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7693" h="1942435">
                <a:moveTo>
                  <a:pt x="0" y="237954"/>
                </a:moveTo>
                <a:cubicBezTo>
                  <a:pt x="0" y="106536"/>
                  <a:pt x="106536" y="0"/>
                  <a:pt x="237954" y="0"/>
                </a:cubicBezTo>
                <a:lnTo>
                  <a:pt x="1189739" y="0"/>
                </a:lnTo>
                <a:cubicBezTo>
                  <a:pt x="1321157" y="0"/>
                  <a:pt x="1427693" y="106536"/>
                  <a:pt x="1427693" y="237954"/>
                </a:cubicBezTo>
                <a:lnTo>
                  <a:pt x="1427693" y="1704481"/>
                </a:lnTo>
                <a:cubicBezTo>
                  <a:pt x="1427693" y="1835899"/>
                  <a:pt x="1321157" y="1942435"/>
                  <a:pt x="1189739" y="1942435"/>
                </a:cubicBezTo>
                <a:lnTo>
                  <a:pt x="237954" y="1942435"/>
                </a:lnTo>
                <a:cubicBezTo>
                  <a:pt x="106536" y="1942435"/>
                  <a:pt x="0" y="1835899"/>
                  <a:pt x="0" y="1704481"/>
                </a:cubicBezTo>
                <a:lnTo>
                  <a:pt x="0" y="23795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6844" tIns="126844" rIns="126844" bIns="126844" numCol="1" spcCol="1270" anchor="t" anchorCtr="0">
            <a:noAutofit/>
          </a:bodyPr>
          <a:lstStyle/>
          <a:p>
            <a:pPr lvl="0" algn="l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500" kern="1200" dirty="0" smtClean="0"/>
              <a:t>Define code lists</a:t>
            </a:r>
            <a:endParaRPr lang="fr-FR" sz="1500" kern="1200" dirty="0"/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1200" kern="1200" dirty="0" smtClean="0"/>
              <a:t>Codify all items using SDMX guidelines</a:t>
            </a:r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1200" dirty="0" smtClean="0"/>
              <a:t>Hierarchy can come later</a:t>
            </a:r>
            <a:endParaRPr lang="fr-FR" sz="1200" kern="1200" dirty="0"/>
          </a:p>
        </p:txBody>
      </p:sp>
      <p:sp>
        <p:nvSpPr>
          <p:cNvPr id="10" name="Freeform 9"/>
          <p:cNvSpPr/>
          <p:nvPr/>
        </p:nvSpPr>
        <p:spPr>
          <a:xfrm>
            <a:off x="4608193" y="2941610"/>
            <a:ext cx="1427693" cy="1942435"/>
          </a:xfrm>
          <a:custGeom>
            <a:avLst/>
            <a:gdLst>
              <a:gd name="connsiteX0" fmla="*/ 0 w 1427693"/>
              <a:gd name="connsiteY0" fmla="*/ 237954 h 1942435"/>
              <a:gd name="connsiteX1" fmla="*/ 237954 w 1427693"/>
              <a:gd name="connsiteY1" fmla="*/ 0 h 1942435"/>
              <a:gd name="connsiteX2" fmla="*/ 1189739 w 1427693"/>
              <a:gd name="connsiteY2" fmla="*/ 0 h 1942435"/>
              <a:gd name="connsiteX3" fmla="*/ 1427693 w 1427693"/>
              <a:gd name="connsiteY3" fmla="*/ 237954 h 1942435"/>
              <a:gd name="connsiteX4" fmla="*/ 1427693 w 1427693"/>
              <a:gd name="connsiteY4" fmla="*/ 1704481 h 1942435"/>
              <a:gd name="connsiteX5" fmla="*/ 1189739 w 1427693"/>
              <a:gd name="connsiteY5" fmla="*/ 1942435 h 1942435"/>
              <a:gd name="connsiteX6" fmla="*/ 237954 w 1427693"/>
              <a:gd name="connsiteY6" fmla="*/ 1942435 h 1942435"/>
              <a:gd name="connsiteX7" fmla="*/ 0 w 1427693"/>
              <a:gd name="connsiteY7" fmla="*/ 1704481 h 1942435"/>
              <a:gd name="connsiteX8" fmla="*/ 0 w 1427693"/>
              <a:gd name="connsiteY8" fmla="*/ 237954 h 1942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7693" h="1942435">
                <a:moveTo>
                  <a:pt x="0" y="237954"/>
                </a:moveTo>
                <a:cubicBezTo>
                  <a:pt x="0" y="106536"/>
                  <a:pt x="106536" y="0"/>
                  <a:pt x="237954" y="0"/>
                </a:cubicBezTo>
                <a:lnTo>
                  <a:pt x="1189739" y="0"/>
                </a:lnTo>
                <a:cubicBezTo>
                  <a:pt x="1321157" y="0"/>
                  <a:pt x="1427693" y="106536"/>
                  <a:pt x="1427693" y="237954"/>
                </a:cubicBezTo>
                <a:lnTo>
                  <a:pt x="1427693" y="1704481"/>
                </a:lnTo>
                <a:cubicBezTo>
                  <a:pt x="1427693" y="1835899"/>
                  <a:pt x="1321157" y="1942435"/>
                  <a:pt x="1189739" y="1942435"/>
                </a:cubicBezTo>
                <a:lnTo>
                  <a:pt x="237954" y="1942435"/>
                </a:lnTo>
                <a:cubicBezTo>
                  <a:pt x="106536" y="1942435"/>
                  <a:pt x="0" y="1835899"/>
                  <a:pt x="0" y="1704481"/>
                </a:cubicBezTo>
                <a:lnTo>
                  <a:pt x="0" y="23795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6844" tIns="126844" rIns="126844" bIns="126844" numCol="1" spcCol="1270" anchor="t" anchorCtr="0">
            <a:noAutofit/>
          </a:bodyPr>
          <a:lstStyle/>
          <a:p>
            <a:pPr lvl="0" algn="l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500" kern="1200" dirty="0" smtClean="0"/>
              <a:t>Concepts dimension or attribute</a:t>
            </a:r>
            <a:endParaRPr lang="fr-FR" sz="1500" kern="1200" dirty="0"/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1200" kern="1200" dirty="0" smtClean="0"/>
              <a:t>Dimension uniquely identifies data</a:t>
            </a:r>
            <a:endParaRPr lang="fr-FR" sz="1200" kern="1200" dirty="0"/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1200" kern="1200" dirty="0" smtClean="0"/>
              <a:t>Attribute adds info to data, e.g. flags</a:t>
            </a:r>
            <a:endParaRPr lang="fr-FR" sz="1200" kern="1200" dirty="0"/>
          </a:p>
        </p:txBody>
      </p:sp>
      <p:sp>
        <p:nvSpPr>
          <p:cNvPr id="11" name="Freeform 10"/>
          <p:cNvSpPr/>
          <p:nvPr/>
        </p:nvSpPr>
        <p:spPr>
          <a:xfrm>
            <a:off x="6107272" y="2941610"/>
            <a:ext cx="1427693" cy="1942435"/>
          </a:xfrm>
          <a:custGeom>
            <a:avLst/>
            <a:gdLst>
              <a:gd name="connsiteX0" fmla="*/ 0 w 1427693"/>
              <a:gd name="connsiteY0" fmla="*/ 237954 h 1942435"/>
              <a:gd name="connsiteX1" fmla="*/ 237954 w 1427693"/>
              <a:gd name="connsiteY1" fmla="*/ 0 h 1942435"/>
              <a:gd name="connsiteX2" fmla="*/ 1189739 w 1427693"/>
              <a:gd name="connsiteY2" fmla="*/ 0 h 1942435"/>
              <a:gd name="connsiteX3" fmla="*/ 1427693 w 1427693"/>
              <a:gd name="connsiteY3" fmla="*/ 237954 h 1942435"/>
              <a:gd name="connsiteX4" fmla="*/ 1427693 w 1427693"/>
              <a:gd name="connsiteY4" fmla="*/ 1704481 h 1942435"/>
              <a:gd name="connsiteX5" fmla="*/ 1189739 w 1427693"/>
              <a:gd name="connsiteY5" fmla="*/ 1942435 h 1942435"/>
              <a:gd name="connsiteX6" fmla="*/ 237954 w 1427693"/>
              <a:gd name="connsiteY6" fmla="*/ 1942435 h 1942435"/>
              <a:gd name="connsiteX7" fmla="*/ 0 w 1427693"/>
              <a:gd name="connsiteY7" fmla="*/ 1704481 h 1942435"/>
              <a:gd name="connsiteX8" fmla="*/ 0 w 1427693"/>
              <a:gd name="connsiteY8" fmla="*/ 237954 h 1942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7693" h="1942435">
                <a:moveTo>
                  <a:pt x="0" y="237954"/>
                </a:moveTo>
                <a:cubicBezTo>
                  <a:pt x="0" y="106536"/>
                  <a:pt x="106536" y="0"/>
                  <a:pt x="237954" y="0"/>
                </a:cubicBezTo>
                <a:lnTo>
                  <a:pt x="1189739" y="0"/>
                </a:lnTo>
                <a:cubicBezTo>
                  <a:pt x="1321157" y="0"/>
                  <a:pt x="1427693" y="106536"/>
                  <a:pt x="1427693" y="237954"/>
                </a:cubicBezTo>
                <a:lnTo>
                  <a:pt x="1427693" y="1704481"/>
                </a:lnTo>
                <a:cubicBezTo>
                  <a:pt x="1427693" y="1835899"/>
                  <a:pt x="1321157" y="1942435"/>
                  <a:pt x="1189739" y="1942435"/>
                </a:cubicBezTo>
                <a:lnTo>
                  <a:pt x="237954" y="1942435"/>
                </a:lnTo>
                <a:cubicBezTo>
                  <a:pt x="106536" y="1942435"/>
                  <a:pt x="0" y="1835899"/>
                  <a:pt x="0" y="1704481"/>
                </a:cubicBezTo>
                <a:lnTo>
                  <a:pt x="0" y="23795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6844" tIns="126844" rIns="126844" bIns="126844" numCol="1" spcCol="1270" anchor="t" anchorCtr="0">
            <a:noAutofit/>
          </a:bodyPr>
          <a:lstStyle/>
          <a:p>
            <a:pPr lvl="0" algn="l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500" kern="1200" dirty="0" smtClean="0"/>
              <a:t>Create DSDs from concepts.  Use data flows</a:t>
            </a:r>
            <a:endParaRPr lang="fr-FR" sz="1500" kern="1200" dirty="0"/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1200" kern="1200" dirty="0" smtClean="0"/>
              <a:t>Each dimension grouping is a DSD</a:t>
            </a:r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1200" dirty="0" smtClean="0"/>
              <a:t>Ways to avoid many DSDs</a:t>
            </a:r>
            <a:endParaRPr lang="fr-FR" sz="1200" kern="1200" dirty="0"/>
          </a:p>
        </p:txBody>
      </p:sp>
      <p:sp>
        <p:nvSpPr>
          <p:cNvPr id="12" name="Freeform 11"/>
          <p:cNvSpPr/>
          <p:nvPr/>
        </p:nvSpPr>
        <p:spPr>
          <a:xfrm>
            <a:off x="7606350" y="2941610"/>
            <a:ext cx="1427693" cy="1942435"/>
          </a:xfrm>
          <a:custGeom>
            <a:avLst/>
            <a:gdLst>
              <a:gd name="connsiteX0" fmla="*/ 0 w 1427693"/>
              <a:gd name="connsiteY0" fmla="*/ 237954 h 1942435"/>
              <a:gd name="connsiteX1" fmla="*/ 237954 w 1427693"/>
              <a:gd name="connsiteY1" fmla="*/ 0 h 1942435"/>
              <a:gd name="connsiteX2" fmla="*/ 1189739 w 1427693"/>
              <a:gd name="connsiteY2" fmla="*/ 0 h 1942435"/>
              <a:gd name="connsiteX3" fmla="*/ 1427693 w 1427693"/>
              <a:gd name="connsiteY3" fmla="*/ 237954 h 1942435"/>
              <a:gd name="connsiteX4" fmla="*/ 1427693 w 1427693"/>
              <a:gd name="connsiteY4" fmla="*/ 1704481 h 1942435"/>
              <a:gd name="connsiteX5" fmla="*/ 1189739 w 1427693"/>
              <a:gd name="connsiteY5" fmla="*/ 1942435 h 1942435"/>
              <a:gd name="connsiteX6" fmla="*/ 237954 w 1427693"/>
              <a:gd name="connsiteY6" fmla="*/ 1942435 h 1942435"/>
              <a:gd name="connsiteX7" fmla="*/ 0 w 1427693"/>
              <a:gd name="connsiteY7" fmla="*/ 1704481 h 1942435"/>
              <a:gd name="connsiteX8" fmla="*/ 0 w 1427693"/>
              <a:gd name="connsiteY8" fmla="*/ 237954 h 1942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7693" h="1942435">
                <a:moveTo>
                  <a:pt x="0" y="237954"/>
                </a:moveTo>
                <a:cubicBezTo>
                  <a:pt x="0" y="106536"/>
                  <a:pt x="106536" y="0"/>
                  <a:pt x="237954" y="0"/>
                </a:cubicBezTo>
                <a:lnTo>
                  <a:pt x="1189739" y="0"/>
                </a:lnTo>
                <a:cubicBezTo>
                  <a:pt x="1321157" y="0"/>
                  <a:pt x="1427693" y="106536"/>
                  <a:pt x="1427693" y="237954"/>
                </a:cubicBezTo>
                <a:lnTo>
                  <a:pt x="1427693" y="1704481"/>
                </a:lnTo>
                <a:cubicBezTo>
                  <a:pt x="1427693" y="1835899"/>
                  <a:pt x="1321157" y="1942435"/>
                  <a:pt x="1189739" y="1942435"/>
                </a:cubicBezTo>
                <a:lnTo>
                  <a:pt x="237954" y="1942435"/>
                </a:lnTo>
                <a:cubicBezTo>
                  <a:pt x="106536" y="1942435"/>
                  <a:pt x="0" y="1835899"/>
                  <a:pt x="0" y="1704481"/>
                </a:cubicBezTo>
                <a:lnTo>
                  <a:pt x="0" y="23795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6844" tIns="126844" rIns="126844" bIns="126844" numCol="1" spcCol="1270" anchor="t" anchorCtr="0">
            <a:noAutofit/>
          </a:bodyPr>
          <a:lstStyle/>
          <a:p>
            <a:pPr lvl="0" algn="l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500" kern="1200" dirty="0" smtClean="0"/>
              <a:t>Pilot DSDs</a:t>
            </a:r>
            <a:endParaRPr lang="fr-FR" sz="1500" kern="1200" dirty="0"/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1200" kern="1200" dirty="0" smtClean="0"/>
              <a:t>1</a:t>
            </a:r>
            <a:r>
              <a:rPr lang="en-GB" sz="1200" kern="1200" baseline="30000" dirty="0" smtClean="0"/>
              <a:t>st</a:t>
            </a:r>
            <a:r>
              <a:rPr lang="en-GB" sz="1200" kern="1200" dirty="0" smtClean="0"/>
              <a:t> </a:t>
            </a:r>
            <a:r>
              <a:rPr lang="en-GB" sz="1200" kern="1200" dirty="0" err="1" smtClean="0"/>
              <a:t>pilot:Reporters</a:t>
            </a:r>
            <a:r>
              <a:rPr lang="en-GB" sz="1200" kern="1200" dirty="0" smtClean="0"/>
              <a:t> provide feedback on DSD structures</a:t>
            </a:r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1200" dirty="0" smtClean="0"/>
              <a:t>2</a:t>
            </a:r>
            <a:r>
              <a:rPr lang="en-GB" sz="1200" baseline="30000" dirty="0" smtClean="0"/>
              <a:t>nd</a:t>
            </a:r>
            <a:r>
              <a:rPr lang="en-GB" sz="1200" dirty="0" smtClean="0"/>
              <a:t> pilot: Reporters send data, Consumers process it</a:t>
            </a:r>
            <a:endParaRPr lang="fr-FR" sz="1200" kern="1200" dirty="0"/>
          </a:p>
        </p:txBody>
      </p:sp>
      <p:sp>
        <p:nvSpPr>
          <p:cNvPr id="5" name="Curved Up Arrow 4"/>
          <p:cNvSpPr/>
          <p:nvPr/>
        </p:nvSpPr>
        <p:spPr>
          <a:xfrm flipH="1">
            <a:off x="3723222" y="4948808"/>
            <a:ext cx="4756308" cy="145682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236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Content-Oriented </a:t>
            </a:r>
            <a:r>
              <a:rPr lang="en-GB" dirty="0" smtClean="0"/>
              <a:t>Guidelines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>
            <a:noAutofit/>
          </a:bodyPr>
          <a:lstStyle/>
          <a:p>
            <a:r>
              <a:rPr lang="en-GB" sz="2200" dirty="0" smtClean="0"/>
              <a:t>SDMX Statistical Working Group looks after these</a:t>
            </a:r>
          </a:p>
          <a:p>
            <a:r>
              <a:rPr lang="en-GB" sz="2200" dirty="0" smtClean="0"/>
              <a:t>Common </a:t>
            </a:r>
            <a:r>
              <a:rPr lang="en-GB" sz="2200" dirty="0" smtClean="0"/>
              <a:t>code lists:</a:t>
            </a:r>
          </a:p>
          <a:p>
            <a:pPr lvl="1"/>
            <a:r>
              <a:rPr lang="en-GB" sz="2200" dirty="0" smtClean="0"/>
              <a:t>Geographical</a:t>
            </a:r>
            <a:endParaRPr lang="en-GB" sz="2200" dirty="0" smtClean="0"/>
          </a:p>
          <a:p>
            <a:pPr lvl="1"/>
            <a:r>
              <a:rPr lang="en-GB" sz="2200" dirty="0" smtClean="0"/>
              <a:t>Observation Status</a:t>
            </a:r>
          </a:p>
          <a:p>
            <a:pPr lvl="1"/>
            <a:r>
              <a:rPr lang="en-GB" sz="2200" dirty="0" smtClean="0"/>
              <a:t>Seasonal Adjustment</a:t>
            </a:r>
          </a:p>
          <a:p>
            <a:pPr lvl="1"/>
            <a:r>
              <a:rPr lang="en-GB" sz="2200" dirty="0" smtClean="0"/>
              <a:t>Etc</a:t>
            </a:r>
            <a:r>
              <a:rPr lang="en-GB" sz="2200" dirty="0" smtClean="0"/>
              <a:t>.</a:t>
            </a:r>
          </a:p>
          <a:p>
            <a:r>
              <a:rPr lang="en-GB" sz="2200" dirty="0" smtClean="0"/>
              <a:t>Rules for building </a:t>
            </a:r>
            <a:r>
              <a:rPr lang="en-GB" sz="2200" dirty="0" smtClean="0"/>
              <a:t>and using code </a:t>
            </a:r>
            <a:r>
              <a:rPr lang="en-GB" sz="2200" dirty="0" smtClean="0"/>
              <a:t>lists</a:t>
            </a:r>
          </a:p>
          <a:p>
            <a:r>
              <a:rPr lang="en-GB" sz="2200" dirty="0" smtClean="0"/>
              <a:t>Guidelines for SDMX projects and creating new DSDs, etc.</a:t>
            </a:r>
          </a:p>
          <a:p>
            <a:r>
              <a:rPr lang="en-GB" sz="2200" dirty="0" smtClean="0"/>
              <a:t>Versioning</a:t>
            </a:r>
          </a:p>
          <a:p>
            <a:r>
              <a:rPr lang="en-GB" sz="2200" dirty="0" smtClean="0"/>
              <a:t>Confidentiality and Embargo</a:t>
            </a:r>
          </a:p>
          <a:p>
            <a:r>
              <a:rPr lang="en-GB" sz="2200" dirty="0" smtClean="0"/>
              <a:t>Guidelines  for Governance </a:t>
            </a:r>
            <a:r>
              <a:rPr lang="en-GB" sz="2200" dirty="0"/>
              <a:t>of artefacts</a:t>
            </a:r>
            <a:endParaRPr lang="en-GB" sz="2200" dirty="0" smtClean="0"/>
          </a:p>
          <a:p>
            <a:r>
              <a:rPr lang="en-GB" sz="2200" dirty="0" smtClean="0"/>
              <a:t>SDMX Glossary and Cross-Domain Concepts</a:t>
            </a:r>
          </a:p>
          <a:p>
            <a:r>
              <a:rPr lang="en-GB" sz="2200" dirty="0" smtClean="0"/>
              <a:t>How to Model a Statistical Domain for Data Exchange</a:t>
            </a:r>
          </a:p>
          <a:p>
            <a:r>
              <a:rPr lang="en-GB" sz="2200" dirty="0" smtClean="0"/>
              <a:t>SDMX Starter Kit</a:t>
            </a:r>
            <a:endParaRPr lang="en-GB" sz="2200" dirty="0" smtClean="0"/>
          </a:p>
        </p:txBody>
      </p:sp>
      <p:pic>
        <p:nvPicPr>
          <p:cNvPr id="4" name="Picture 3" descr="http://cdni.tutorialchip.com/wp-content/uploads/2010/12/HTTP-Status-Code-List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117" y="1484784"/>
            <a:ext cx="2663299" cy="22333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75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SDMX </a:t>
            </a:r>
            <a:r>
              <a:rPr lang="en-GB" dirty="0" smtClean="0"/>
              <a:t>“Main Tools”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smtClean="0"/>
              <a:t>SDMX Registry</a:t>
            </a:r>
          </a:p>
          <a:p>
            <a:pPr marL="400050" lvl="1" indent="0">
              <a:buNone/>
            </a:pPr>
            <a:r>
              <a:rPr lang="en-GB" dirty="0" smtClean="0"/>
              <a:t>Directory of the structural metadata</a:t>
            </a:r>
          </a:p>
          <a:p>
            <a:r>
              <a:rPr lang="en-GB" b="1" dirty="0" smtClean="0"/>
              <a:t>SDMX Converter</a:t>
            </a:r>
          </a:p>
          <a:p>
            <a:pPr marL="400050" lvl="1" indent="0">
              <a:buNone/>
            </a:pPr>
            <a:r>
              <a:rPr lang="en-GB" dirty="0"/>
              <a:t>c</a:t>
            </a:r>
            <a:r>
              <a:rPr lang="en-GB" dirty="0" smtClean="0"/>
              <a:t>onverts between formats (Excel, GESMES, CSV, etc.)</a:t>
            </a:r>
          </a:p>
          <a:p>
            <a:r>
              <a:rPr lang="en-GB" b="1" dirty="0"/>
              <a:t>SDMX </a:t>
            </a:r>
            <a:r>
              <a:rPr lang="en-GB" b="1" dirty="0" smtClean="0"/>
              <a:t>Reference Infrastructure</a:t>
            </a:r>
            <a:r>
              <a:rPr lang="en-GB" dirty="0" smtClean="0"/>
              <a:t> </a:t>
            </a:r>
            <a:r>
              <a:rPr lang="en-GB" dirty="0"/>
              <a:t>SDMX Export and </a:t>
            </a:r>
            <a:r>
              <a:rPr lang="en-GB" dirty="0" smtClean="0"/>
              <a:t>mapping</a:t>
            </a:r>
          </a:p>
          <a:p>
            <a:pPr marL="0" indent="0">
              <a:buNone/>
            </a:pPr>
            <a:r>
              <a:rPr lang="en-GB" dirty="0" smtClean="0"/>
              <a:t>	for </a:t>
            </a:r>
            <a:r>
              <a:rPr lang="en-GB" dirty="0"/>
              <a:t>existing </a:t>
            </a:r>
            <a:r>
              <a:rPr lang="en-GB" dirty="0" smtClean="0"/>
              <a:t>database  </a:t>
            </a:r>
          </a:p>
          <a:p>
            <a:r>
              <a:rPr lang="en-GB" b="1" dirty="0" smtClean="0"/>
              <a:t>SDMX Source</a:t>
            </a:r>
            <a:r>
              <a:rPr lang="en-GB" dirty="0" smtClean="0"/>
              <a:t> Code library</a:t>
            </a:r>
          </a:p>
          <a:p>
            <a:r>
              <a:rPr lang="en-GB" b="1" dirty="0" smtClean="0"/>
              <a:t>SDMX Connectors</a:t>
            </a:r>
            <a:r>
              <a:rPr lang="en-GB" dirty="0" smtClean="0"/>
              <a:t> to SAS, STATA, etc.</a:t>
            </a:r>
          </a:p>
          <a:p>
            <a:r>
              <a:rPr lang="en-GB" b="1" dirty="0" smtClean="0"/>
              <a:t>Fusion suite </a:t>
            </a:r>
            <a:r>
              <a:rPr lang="en-GB" dirty="0" smtClean="0"/>
              <a:t>Transformations, easy mapping, etc.</a:t>
            </a:r>
            <a:endParaRPr lang="en-GB" b="1" dirty="0" smtClean="0"/>
          </a:p>
          <a:p>
            <a:endParaRPr lang="fr-FR" dirty="0"/>
          </a:p>
        </p:txBody>
      </p:sp>
      <p:pic>
        <p:nvPicPr>
          <p:cNvPr id="4" name="Picture 3" descr="http://www.xda-developers.com/wp-content/uploads/2012/05/registry-clea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447708"/>
            <a:ext cx="1440160" cy="153461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377642589"/>
              </p:ext>
            </p:extLst>
          </p:nvPr>
        </p:nvGraphicFramePr>
        <p:xfrm>
          <a:off x="6804248" y="3789040"/>
          <a:ext cx="2160240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4159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SDMX Limitations </a:t>
            </a:r>
            <a:br>
              <a:rPr lang="en-GB" dirty="0" smtClean="0"/>
            </a:br>
            <a:r>
              <a:rPr lang="en-GB" dirty="0" smtClean="0"/>
              <a:t>(for aggregated data exchange)</a:t>
            </a:r>
            <a:endParaRPr lang="fr-FR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423317"/>
            <a:ext cx="8229600" cy="4525963"/>
          </a:xfrm>
        </p:spPr>
        <p:txBody>
          <a:bodyPr>
            <a:noAutofit/>
          </a:bodyPr>
          <a:lstStyle/>
          <a:p>
            <a:r>
              <a:rPr lang="en-GB" sz="2800" dirty="0" smtClean="0"/>
              <a:t>Can’t derive or extend code lists</a:t>
            </a:r>
          </a:p>
          <a:p>
            <a:r>
              <a:rPr lang="en-GB" sz="2800" dirty="0" smtClean="0"/>
              <a:t>Can’t define a subset of a cube’s concepts</a:t>
            </a:r>
          </a:p>
          <a:p>
            <a:pPr lvl="1"/>
            <a:r>
              <a:rPr lang="en-GB" sz="2400" dirty="0" smtClean="0"/>
              <a:t>Can single-fix a dimension but it’s an artificial solution</a:t>
            </a:r>
          </a:p>
          <a:p>
            <a:r>
              <a:rPr lang="en-GB" sz="2800" dirty="0" smtClean="0"/>
              <a:t>Structure Sets are very limited for 1-n, n-n mappings</a:t>
            </a:r>
          </a:p>
          <a:p>
            <a:r>
              <a:rPr lang="en-GB" sz="2800" dirty="0" smtClean="0"/>
              <a:t>Many </a:t>
            </a:r>
            <a:r>
              <a:rPr lang="en-GB" sz="2800" dirty="0" err="1" smtClean="0"/>
              <a:t>implementors</a:t>
            </a:r>
            <a:r>
              <a:rPr lang="en-GB" sz="2800" dirty="0" smtClean="0"/>
              <a:t> still on SDMX 2.0</a:t>
            </a:r>
          </a:p>
          <a:p>
            <a:r>
              <a:rPr lang="en-GB" sz="2800" dirty="0" smtClean="0"/>
              <a:t>Voluminous data messages</a:t>
            </a:r>
          </a:p>
          <a:p>
            <a:r>
              <a:rPr lang="en-GB" sz="2800" dirty="0" smtClean="0"/>
              <a:t>Can’t do data validation</a:t>
            </a:r>
          </a:p>
          <a:p>
            <a:r>
              <a:rPr lang="en-GB" sz="2800" dirty="0" smtClean="0"/>
              <a:t>Multiple measures</a:t>
            </a:r>
          </a:p>
          <a:p>
            <a:r>
              <a:rPr lang="en-GB" sz="2800" dirty="0" smtClean="0"/>
              <a:t>Codes aren’t versionable– can’t manage codes gracefully to ensure backwards compatibility</a:t>
            </a:r>
          </a:p>
          <a:p>
            <a:r>
              <a:rPr lang="en-GB" sz="2800" dirty="0" smtClean="0"/>
              <a:t>No attachments in metadata reports</a:t>
            </a:r>
            <a:endParaRPr lang="en-GB" sz="2800" dirty="0" smtClean="0"/>
          </a:p>
          <a:p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406686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Roadmap</a:t>
            </a:r>
            <a:endParaRPr lang="fr-FR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Autofit/>
          </a:bodyPr>
          <a:lstStyle/>
          <a:p>
            <a:r>
              <a:rPr lang="en-GB" sz="2800" dirty="0" smtClean="0"/>
              <a:t>SDMX Validation </a:t>
            </a:r>
            <a:r>
              <a:rPr lang="en-GB" sz="2800" dirty="0" smtClean="0"/>
              <a:t>and Transformation Language</a:t>
            </a:r>
            <a:endParaRPr lang="en-GB" sz="2800" dirty="0" smtClean="0"/>
          </a:p>
          <a:p>
            <a:pPr lvl="1"/>
            <a:r>
              <a:rPr lang="en-GB" dirty="0" smtClean="0"/>
              <a:t>Automate basic level of data validation </a:t>
            </a:r>
          </a:p>
          <a:p>
            <a:pPr marL="914400" lvl="2" indent="0">
              <a:buNone/>
            </a:pPr>
            <a:r>
              <a:rPr lang="en-GB" dirty="0" smtClean="0"/>
              <a:t>e.g. </a:t>
            </a:r>
            <a:r>
              <a:rPr lang="en-GB" dirty="0" err="1" smtClean="0"/>
              <a:t>indicator_a</a:t>
            </a:r>
            <a:r>
              <a:rPr lang="en-GB" dirty="0" smtClean="0"/>
              <a:t> + </a:t>
            </a:r>
            <a:r>
              <a:rPr lang="en-GB" dirty="0" err="1" smtClean="0"/>
              <a:t>indicator_b</a:t>
            </a:r>
            <a:r>
              <a:rPr lang="en-GB" dirty="0" smtClean="0"/>
              <a:t> = </a:t>
            </a:r>
            <a:r>
              <a:rPr lang="en-GB" dirty="0" err="1" smtClean="0"/>
              <a:t>indicator_c</a:t>
            </a:r>
            <a:endParaRPr lang="en-GB" dirty="0" smtClean="0"/>
          </a:p>
          <a:p>
            <a:pPr lvl="1"/>
            <a:r>
              <a:rPr lang="en-GB" dirty="0" smtClean="0"/>
              <a:t>Transform </a:t>
            </a:r>
            <a:r>
              <a:rPr lang="en-GB" dirty="0" smtClean="0"/>
              <a:t>data</a:t>
            </a:r>
          </a:p>
          <a:p>
            <a:pPr lvl="1"/>
            <a:r>
              <a:rPr lang="en-GB" dirty="0" smtClean="0"/>
              <a:t>Standard agnostic</a:t>
            </a:r>
          </a:p>
          <a:p>
            <a:pPr lvl="2"/>
            <a:r>
              <a:rPr lang="en-GB" dirty="0" smtClean="0"/>
              <a:t>Need and implementation for each standard</a:t>
            </a:r>
          </a:p>
          <a:p>
            <a:pPr lvl="2"/>
            <a:r>
              <a:rPr lang="en-GB" dirty="0" smtClean="0"/>
              <a:t>Possible use in DDI, GSIM and other standards</a:t>
            </a:r>
            <a:endParaRPr lang="en-GB" dirty="0" smtClean="0"/>
          </a:p>
          <a:p>
            <a:r>
              <a:rPr lang="en-GB" sz="2800" dirty="0" smtClean="0"/>
              <a:t>More </a:t>
            </a:r>
            <a:r>
              <a:rPr lang="en-GB" sz="2800" dirty="0" smtClean="0"/>
              <a:t>cross-domain </a:t>
            </a:r>
            <a:r>
              <a:rPr lang="en-GB" sz="2800" dirty="0" smtClean="0"/>
              <a:t>code </a:t>
            </a:r>
            <a:r>
              <a:rPr lang="en-GB" sz="2800" dirty="0" smtClean="0"/>
              <a:t>lists</a:t>
            </a:r>
          </a:p>
          <a:p>
            <a:pPr lvl="1"/>
            <a:r>
              <a:rPr lang="en-GB" dirty="0" smtClean="0"/>
              <a:t>Usually based on ISO classifications</a:t>
            </a:r>
            <a:endParaRPr lang="en-GB" dirty="0" smtClean="0"/>
          </a:p>
          <a:p>
            <a:pPr lvl="1"/>
            <a:r>
              <a:rPr lang="en-GB" dirty="0" smtClean="0"/>
              <a:t>Could these also be cross-standard?  How would governance work?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4205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Roadmap</a:t>
            </a:r>
            <a:endParaRPr lang="fr-FR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Autofit/>
          </a:bodyPr>
          <a:lstStyle/>
          <a:p>
            <a:r>
              <a:rPr lang="en-GB" sz="2800" dirty="0" smtClean="0"/>
              <a:t>Better</a:t>
            </a:r>
            <a:r>
              <a:rPr lang="en-GB" sz="2800" dirty="0" smtClean="0"/>
              <a:t>, more reusable </a:t>
            </a:r>
            <a:r>
              <a:rPr lang="en-GB" sz="2800" dirty="0" smtClean="0"/>
              <a:t>tools and services</a:t>
            </a:r>
            <a:endParaRPr lang="en-GB" sz="2800" dirty="0" smtClean="0"/>
          </a:p>
          <a:p>
            <a:pPr lvl="1"/>
            <a:r>
              <a:rPr lang="en-GB" dirty="0" smtClean="0"/>
              <a:t>Plug-and-play modules </a:t>
            </a:r>
            <a:r>
              <a:rPr lang="en-GB" dirty="0" smtClean="0"/>
              <a:t>based on CSPA</a:t>
            </a:r>
          </a:p>
          <a:p>
            <a:r>
              <a:rPr lang="en-GB" sz="2800" dirty="0" smtClean="0"/>
              <a:t>More guidelines and harmonised structures</a:t>
            </a:r>
          </a:p>
          <a:p>
            <a:pPr lvl="1"/>
            <a:r>
              <a:rPr lang="en-GB" dirty="0" smtClean="0"/>
              <a:t>More Global DSDs</a:t>
            </a:r>
          </a:p>
          <a:p>
            <a:pPr lvl="1"/>
            <a:r>
              <a:rPr lang="en-GB" dirty="0" smtClean="0"/>
              <a:t>Guidelines for overlapping structures, how to handle them</a:t>
            </a:r>
            <a:endParaRPr lang="en-GB" dirty="0" smtClean="0"/>
          </a:p>
          <a:p>
            <a:r>
              <a:rPr lang="en-GB" sz="2800" dirty="0" smtClean="0"/>
              <a:t>Using SDMX for exchanging reference </a:t>
            </a:r>
            <a:r>
              <a:rPr lang="en-GB" sz="2800" dirty="0" smtClean="0"/>
              <a:t>metadata</a:t>
            </a:r>
          </a:p>
          <a:p>
            <a:pPr lvl="1"/>
            <a:r>
              <a:rPr lang="en-GB" dirty="0" smtClean="0"/>
              <a:t>Global MSDs</a:t>
            </a:r>
          </a:p>
          <a:p>
            <a:r>
              <a:rPr lang="en-GB" sz="2800" dirty="0" smtClean="0"/>
              <a:t>New version of SDMX</a:t>
            </a:r>
          </a:p>
          <a:p>
            <a:pPr lvl="1"/>
            <a:r>
              <a:rPr lang="en-GB" dirty="0" smtClean="0"/>
              <a:t>Handle code-list inheritance, fix other problems.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6533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17283</TotalTime>
  <Words>451</Words>
  <Application>Microsoft Office PowerPoint</Application>
  <PresentationFormat>On-screen Show (4:3)</PresentationFormat>
  <Paragraphs>124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SDMX</vt:lpstr>
      <vt:lpstr>Basic SDMX Artefacts Example with National Accounts</vt:lpstr>
      <vt:lpstr>PowerPoint Presentation</vt:lpstr>
      <vt:lpstr>SDMX Project Steps (basic)</vt:lpstr>
      <vt:lpstr>Content-Oriented Guidelines</vt:lpstr>
      <vt:lpstr>SDMX “Main Tools”</vt:lpstr>
      <vt:lpstr>SDMX Limitations  (for aggregated data exchange)</vt:lpstr>
      <vt:lpstr>Roadmap</vt:lpstr>
      <vt:lpstr>Roadmap</vt:lpstr>
    </vt:vector>
  </TitlesOfParts>
  <Company>OECD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SDMX</dc:title>
  <dc:creator>BARRACLOUGH David</dc:creator>
  <cp:lastModifiedBy>BARRACLOUGH David</cp:lastModifiedBy>
  <cp:revision>207</cp:revision>
  <dcterms:created xsi:type="dcterms:W3CDTF">2013-05-07T08:11:18Z</dcterms:created>
  <dcterms:modified xsi:type="dcterms:W3CDTF">2015-10-19T12:36:37Z</dcterms:modified>
</cp:coreProperties>
</file>