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5" r:id="rId4"/>
    <p:sldId id="256" r:id="rId5"/>
    <p:sldId id="257" r:id="rId6"/>
    <p:sldId id="258" r:id="rId7"/>
    <p:sldId id="259" r:id="rId8"/>
    <p:sldId id="260" r:id="rId9"/>
    <p:sldId id="266" r:id="rId10"/>
    <p:sldId id="263" r:id="rId11"/>
    <p:sldId id="267" r:id="rId12"/>
    <p:sldId id="261" r:id="rId13"/>
    <p:sldId id="262" r:id="rId14"/>
    <p:sldId id="264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4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FC3E-5785-4D3E-94FF-277B706B64C0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0B3-8ADF-4F88-9E0C-4D7A1D8D7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383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FC3E-5785-4D3E-94FF-277B706B64C0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0B3-8ADF-4F88-9E0C-4D7A1D8D7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283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FC3E-5785-4D3E-94FF-277B706B64C0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0B3-8ADF-4F88-9E0C-4D7A1D8D7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128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FC3E-5785-4D3E-94FF-277B706B64C0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0B3-8ADF-4F88-9E0C-4D7A1D8D7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1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FC3E-5785-4D3E-94FF-277B706B64C0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0B3-8ADF-4F88-9E0C-4D7A1D8D7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92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FC3E-5785-4D3E-94FF-277B706B64C0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0B3-8ADF-4F88-9E0C-4D7A1D8D7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831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FC3E-5785-4D3E-94FF-277B706B64C0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0B3-8ADF-4F88-9E0C-4D7A1D8D7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10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FC3E-5785-4D3E-94FF-277B706B64C0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0B3-8ADF-4F88-9E0C-4D7A1D8D7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62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FC3E-5785-4D3E-94FF-277B706B64C0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0B3-8ADF-4F88-9E0C-4D7A1D8D7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270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FC3E-5785-4D3E-94FF-277B706B64C0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0B3-8ADF-4F88-9E0C-4D7A1D8D7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428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FC3E-5785-4D3E-94FF-277B706B64C0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0B3-8ADF-4F88-9E0C-4D7A1D8D7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230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FC3E-5785-4D3E-94FF-277B706B64C0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200B3-8ADF-4F88-9E0C-4D7A1D8D7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390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the Wiki during the Sprint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57200"/>
            <a:ext cx="8829675" cy="579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163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issues (cross team)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Enter a comment in the Modeler’s issue tracker</a:t>
            </a:r>
          </a:p>
          <a:p>
            <a:pPr lvl="1"/>
            <a:r>
              <a:rPr lang="en-US" dirty="0" smtClean="0"/>
              <a:t>Link from Modeler’s Team </a:t>
            </a:r>
            <a:r>
              <a:rPr lang="en-US" dirty="0" smtClean="0"/>
              <a:t>page </a:t>
            </a:r>
            <a:r>
              <a:rPr lang="en-US" b="1" dirty="0" smtClean="0"/>
              <a:t>“Ask the </a:t>
            </a:r>
            <a:r>
              <a:rPr lang="en-US" b="1" dirty="0" err="1" smtClean="0"/>
              <a:t>M</a:t>
            </a:r>
            <a:r>
              <a:rPr lang="en-US" b="1" dirty="0" err="1" smtClean="0"/>
              <a:t>odelling</a:t>
            </a:r>
            <a:r>
              <a:rPr lang="en-US" b="1" dirty="0" smtClean="0"/>
              <a:t> Team to address an issue”</a:t>
            </a:r>
            <a:endParaRPr lang="en-US" b="1" dirty="0" smtClean="0"/>
          </a:p>
          <a:p>
            <a:r>
              <a:rPr lang="en-US" dirty="0" smtClean="0"/>
              <a:t>Be sure to provide a clear subject line</a:t>
            </a:r>
          </a:p>
          <a:p>
            <a:r>
              <a:rPr lang="en-US" dirty="0" smtClean="0"/>
              <a:t>Add your team name to the description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items may also in the sprint </a:t>
            </a:r>
            <a:r>
              <a:rPr lang="en-US" dirty="0" smtClean="0"/>
              <a:t>parking </a:t>
            </a:r>
            <a:r>
              <a:rPr lang="en-US" dirty="0" smtClean="0"/>
              <a:t>lot; </a:t>
            </a:r>
            <a:r>
              <a:rPr lang="en-US" dirty="0" smtClean="0"/>
              <a:t>the point is to make sure they are not lost within the minutes of the sprint or your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57200"/>
            <a:ext cx="8991600" cy="59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867400" y="266700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33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6" y="381000"/>
            <a:ext cx="8915400" cy="585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438400" y="2819400"/>
            <a:ext cx="11430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248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15400" cy="58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2514600"/>
            <a:ext cx="118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Clear topic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581400"/>
            <a:ext cx="1866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Team name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Detail of the issue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0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the Sprint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central sprint </a:t>
            </a:r>
            <a:r>
              <a:rPr lang="en-US" dirty="0" smtClean="0"/>
              <a:t>page will provide links to your </a:t>
            </a:r>
            <a:r>
              <a:rPr lang="en-US" dirty="0" smtClean="0"/>
              <a:t>work automatically</a:t>
            </a:r>
            <a:endParaRPr lang="en-US" dirty="0" smtClean="0"/>
          </a:p>
          <a:p>
            <a:r>
              <a:rPr lang="en-US" dirty="0" smtClean="0"/>
              <a:t>The sprint agenda </a:t>
            </a:r>
            <a:r>
              <a:rPr lang="en-US" dirty="0" smtClean="0"/>
              <a:t>will be </a:t>
            </a:r>
            <a:r>
              <a:rPr lang="en-US" dirty="0" smtClean="0"/>
              <a:t>captured</a:t>
            </a:r>
            <a:endParaRPr lang="en-US" dirty="0" smtClean="0"/>
          </a:p>
          <a:p>
            <a:r>
              <a:rPr lang="en-US" dirty="0" smtClean="0"/>
              <a:t>A summary </a:t>
            </a:r>
            <a:r>
              <a:rPr lang="en-US" dirty="0" smtClean="0"/>
              <a:t>of the sprint will </a:t>
            </a:r>
            <a:r>
              <a:rPr lang="en-US" dirty="0" smtClean="0"/>
              <a:t>be prepared and posted on the Sprint page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anything is missing</a:t>
            </a:r>
            <a:r>
              <a:rPr lang="en-US" dirty="0" smtClean="0"/>
              <a:t>, </a:t>
            </a:r>
            <a:r>
              <a:rPr lang="en-US" dirty="0" smtClean="0"/>
              <a:t>let </a:t>
            </a:r>
            <a:r>
              <a:rPr lang="en-US" dirty="0" smtClean="0"/>
              <a:t>Michelle</a:t>
            </a:r>
            <a:r>
              <a:rPr lang="en-US" dirty="0" smtClean="0"/>
              <a:t> </a:t>
            </a:r>
            <a:r>
              <a:rPr lang="en-US" dirty="0" smtClean="0"/>
              <a:t>know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working group currently has a space </a:t>
            </a:r>
            <a:r>
              <a:rPr lang="en-US" dirty="0" smtClean="0"/>
              <a:t>on the Wiki</a:t>
            </a:r>
          </a:p>
          <a:p>
            <a:r>
              <a:rPr lang="en-US" dirty="0" smtClean="0"/>
              <a:t>Keep minutes from sprint activities on your standard minutes page</a:t>
            </a:r>
          </a:p>
          <a:p>
            <a:r>
              <a:rPr lang="en-US" dirty="0" smtClean="0"/>
              <a:t>The main page of each working group </a:t>
            </a:r>
            <a:r>
              <a:rPr lang="en-US" dirty="0" smtClean="0"/>
              <a:t>has an attachments location at the bottom which automatically lists the attached </a:t>
            </a:r>
            <a:r>
              <a:rPr lang="en-US" dirty="0" smtClean="0"/>
              <a:t>documents (use descriptive file names)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Minutes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smtClean="0"/>
              <a:t>recent minutes should go at the top</a:t>
            </a:r>
          </a:p>
          <a:p>
            <a:r>
              <a:rPr lang="en-US" dirty="0" smtClean="0"/>
              <a:t>Provide date (ISO YYYY-MM-DD) is clearest but go with whatever the standard in your group has been</a:t>
            </a:r>
          </a:p>
          <a:p>
            <a:r>
              <a:rPr lang="en-US" dirty="0" smtClean="0"/>
              <a:t>Add a preface </a:t>
            </a:r>
            <a:r>
              <a:rPr lang="en-US" dirty="0" smtClean="0"/>
              <a:t>“</a:t>
            </a:r>
            <a:r>
              <a:rPr lang="en-US" dirty="0" err="1" smtClean="0"/>
              <a:t>Dagstuhl</a:t>
            </a:r>
            <a:r>
              <a:rPr lang="en-US" dirty="0" smtClean="0"/>
              <a:t> Sprint 2015” </a:t>
            </a:r>
            <a:r>
              <a:rPr lang="en-US" dirty="0" smtClean="0"/>
              <a:t>to the date so they are easy to </a:t>
            </a:r>
            <a:r>
              <a:rPr lang="en-US" dirty="0" smtClean="0"/>
              <a:t>find</a:t>
            </a:r>
          </a:p>
          <a:p>
            <a:r>
              <a:rPr lang="en-US" dirty="0" smtClean="0"/>
              <a:t>Example: </a:t>
            </a:r>
            <a:r>
              <a:rPr lang="en-US" b="1" dirty="0" err="1" smtClean="0"/>
              <a:t>Dagstuhl</a:t>
            </a:r>
            <a:r>
              <a:rPr lang="en-US" b="1" dirty="0" smtClean="0"/>
              <a:t> Sprint 2015, 2015-10-22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70323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458200" y="7620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14600" y="2971800"/>
            <a:ext cx="914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781800" y="21336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63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1"/>
            <a:ext cx="8839200" cy="58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52400" y="28194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85800" y="3886200"/>
            <a:ext cx="17526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724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7" y="304801"/>
            <a:ext cx="8861913" cy="581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16002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29200" y="3581400"/>
            <a:ext cx="2286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49832"/>
            <a:ext cx="8991600" cy="590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676400" y="2667000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4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8935321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914400" y="2667000"/>
            <a:ext cx="1905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81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Minute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Minutes can be entered in real time (you have a limited number of format options)</a:t>
            </a:r>
          </a:p>
          <a:p>
            <a:r>
              <a:rPr lang="en-US" dirty="0" smtClean="0"/>
              <a:t>Cut and paste from a Word document (retains structure)</a:t>
            </a:r>
          </a:p>
          <a:p>
            <a:r>
              <a:rPr lang="en-US" dirty="0" smtClean="0"/>
              <a:t>Cut and </a:t>
            </a:r>
            <a:r>
              <a:rPr lang="en-US" dirty="0" smtClean="0"/>
              <a:t>paste </a:t>
            </a:r>
            <a:r>
              <a:rPr lang="en-US" dirty="0" smtClean="0"/>
              <a:t>from text of Google doc</a:t>
            </a:r>
          </a:p>
          <a:p>
            <a:pPr lvl="1"/>
            <a:r>
              <a:rPr lang="en-US" dirty="0" smtClean="0"/>
              <a:t>Double spaces between lines to get hard return</a:t>
            </a:r>
          </a:p>
          <a:p>
            <a:pPr lvl="1"/>
            <a:r>
              <a:rPr lang="en-US" dirty="0" smtClean="0"/>
              <a:t>Lose indents (need to reenter)</a:t>
            </a:r>
          </a:p>
          <a:p>
            <a:r>
              <a:rPr lang="en-US" dirty="0" smtClean="0"/>
              <a:t>Name a document, upload and add a 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294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Using the Wiki during the Sprint</vt:lpstr>
      <vt:lpstr>General Background</vt:lpstr>
      <vt:lpstr>Entering Minutes</vt:lpstr>
      <vt:lpstr>Slide 4</vt:lpstr>
      <vt:lpstr>Slide 5</vt:lpstr>
      <vt:lpstr>Slide 6</vt:lpstr>
      <vt:lpstr>Slide 7</vt:lpstr>
      <vt:lpstr>Slide 8</vt:lpstr>
      <vt:lpstr>Minute Content</vt:lpstr>
      <vt:lpstr>Slide 10</vt:lpstr>
      <vt:lpstr>Larger issues (cross team)</vt:lpstr>
      <vt:lpstr>Slide 12</vt:lpstr>
      <vt:lpstr>Slide 13</vt:lpstr>
      <vt:lpstr>Slide 14</vt:lpstr>
      <vt:lpstr>Updates to the Sprint Page</vt:lpstr>
    </vt:vector>
  </TitlesOfParts>
  <Company>University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L Thomas</dc:creator>
  <cp:lastModifiedBy>wendy</cp:lastModifiedBy>
  <cp:revision>6</cp:revision>
  <dcterms:created xsi:type="dcterms:W3CDTF">2015-05-13T19:22:40Z</dcterms:created>
  <dcterms:modified xsi:type="dcterms:W3CDTF">2015-10-09T11:07:51Z</dcterms:modified>
</cp:coreProperties>
</file>