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8" autoAdjust="0"/>
    <p:restoredTop sz="95961" autoAdjust="0"/>
  </p:normalViewPr>
  <p:slideViewPr>
    <p:cSldViewPr snapToGrid="0">
      <p:cViewPr varScale="1">
        <p:scale>
          <a:sx n="99" d="100"/>
          <a:sy n="99" d="100"/>
        </p:scale>
        <p:origin x="600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4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76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044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104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322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02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68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678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661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017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990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AFD54-C2FF-4AF7-B6C2-CEC9DCBA3779}" type="datetimeFigureOut">
              <a:rPr lang="sv-SE" smtClean="0"/>
              <a:t>2015-10-19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9A491-F1EA-43DF-8B68-7A4BDF321F5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201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noProof="0" dirty="0" smtClean="0"/>
              <a:t>Some experiences from development and implementation of standards from UN/CEFACT, OASIS UBL, ISO20022 and WCO</a:t>
            </a:r>
            <a:endParaRPr lang="en-GB" sz="4000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/>
              <a:t>Martin Forsberg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270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My background</a:t>
            </a:r>
            <a:endParaRPr lang="en-GB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Active in standardization related to trade and financial processes</a:t>
            </a:r>
          </a:p>
          <a:p>
            <a:pPr lvl="1"/>
            <a:r>
              <a:rPr lang="en-GB" noProof="0" dirty="0" smtClean="0"/>
              <a:t>OASIS UBL Technical Committee</a:t>
            </a:r>
          </a:p>
          <a:p>
            <a:pPr lvl="1"/>
            <a:r>
              <a:rPr lang="en-GB" noProof="0" dirty="0" smtClean="0"/>
              <a:t>UN/CEFACT Supply Chain + Methodology groups</a:t>
            </a:r>
          </a:p>
          <a:p>
            <a:pPr lvl="1"/>
            <a:r>
              <a:rPr lang="en-GB" noProof="0" dirty="0" smtClean="0"/>
              <a:t>CEN committees for e-invoicing and e-procurement</a:t>
            </a:r>
          </a:p>
          <a:p>
            <a:r>
              <a:rPr lang="en-GB" noProof="0" dirty="0" smtClean="0"/>
              <a:t>Large scale implementation of standards</a:t>
            </a:r>
          </a:p>
          <a:p>
            <a:pPr lvl="1"/>
            <a:r>
              <a:rPr lang="en-GB" noProof="0" dirty="0" smtClean="0"/>
              <a:t>E-invoicing in Sweden and Europe</a:t>
            </a:r>
          </a:p>
          <a:p>
            <a:pPr lvl="1"/>
            <a:r>
              <a:rPr lang="en-GB" noProof="0" dirty="0" smtClean="0"/>
              <a:t>Import/Export customs declaration (Swedish Customs)</a:t>
            </a:r>
          </a:p>
          <a:p>
            <a:pPr lvl="1"/>
            <a:r>
              <a:rPr lang="en-GB" noProof="0" dirty="0" smtClean="0"/>
              <a:t>Payment processes – corporate -&gt; banks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46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Some challenges we struggle with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Naming of concepts when several domains </a:t>
            </a:r>
            <a:r>
              <a:rPr lang="en-GB"/>
              <a:t>share </a:t>
            </a:r>
            <a:r>
              <a:rPr lang="en-GB" smtClean="0"/>
              <a:t>library/registry</a:t>
            </a:r>
          </a:p>
          <a:p>
            <a:r>
              <a:rPr lang="en-GB" smtClean="0"/>
              <a:t>Flexability vs stability and compatibility</a:t>
            </a:r>
          </a:p>
          <a:p>
            <a:r>
              <a:rPr lang="en-GB" smtClean="0"/>
              <a:t>Publication of XML schemas</a:t>
            </a:r>
          </a:p>
          <a:p>
            <a:r>
              <a:rPr lang="en-GB" smtClean="0"/>
              <a:t>Harmonization of different models and standards</a:t>
            </a:r>
          </a:p>
          <a:p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0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25" y="1524968"/>
            <a:ext cx="7155722" cy="519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smtClean="0"/>
              <a:t>Core Component Technical Specification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9294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Naming and registries</a:t>
            </a:r>
            <a:endParaRPr lang="en-GB" noProof="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01" y="2564094"/>
            <a:ext cx="8949349" cy="221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42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Models vs format</a:t>
            </a:r>
            <a:endParaRPr lang="en-GB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noProof="0" dirty="0" smtClean="0"/>
              <a:t>International standardization groups develop ”semantic” models, defining libraries of reusable classes/aggregated components</a:t>
            </a:r>
          </a:p>
          <a:p>
            <a:r>
              <a:rPr lang="en-GB" noProof="0" dirty="0" smtClean="0"/>
              <a:t>The models are used to create XML Schemas</a:t>
            </a:r>
          </a:p>
          <a:p>
            <a:endParaRPr lang="en-GB" noProof="0" dirty="0" smtClean="0"/>
          </a:p>
          <a:p>
            <a:r>
              <a:rPr lang="en-GB" noProof="0" dirty="0" smtClean="0"/>
              <a:t>Users take advantage the XML schemas</a:t>
            </a:r>
          </a:p>
          <a:p>
            <a:r>
              <a:rPr lang="en-GB" noProof="0" dirty="0" smtClean="0"/>
              <a:t>But have challenges accepting the definitions/names of the concepts/business terms</a:t>
            </a:r>
          </a:p>
          <a:p>
            <a:endParaRPr lang="en-GB" noProof="0" dirty="0" smtClean="0"/>
          </a:p>
          <a:p>
            <a:r>
              <a:rPr lang="en-GB" noProof="0" dirty="0" smtClean="0"/>
              <a:t>Two contradicting goals</a:t>
            </a:r>
          </a:p>
          <a:p>
            <a:pPr lvl="1"/>
            <a:r>
              <a:rPr lang="en-GB" noProof="0" dirty="0" smtClean="0"/>
              <a:t>Precise/contextualized meaning of concepts/terms</a:t>
            </a:r>
          </a:p>
          <a:p>
            <a:pPr lvl="1"/>
            <a:r>
              <a:rPr lang="en-GB" noProof="0" dirty="0" smtClean="0"/>
              <a:t>Stable and reusable formats for implementation, regardless of context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861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Versioning</a:t>
            </a:r>
            <a:endParaRPr lang="en-GB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It requires lots </a:t>
            </a:r>
            <a:r>
              <a:rPr lang="en-GB" noProof="0" smtClean="0"/>
              <a:t>of effort </a:t>
            </a:r>
            <a:r>
              <a:rPr lang="en-GB" noProof="0" dirty="0" smtClean="0"/>
              <a:t>to change version when a XML Schema has been implemented on a large scale – </a:t>
            </a:r>
            <a:r>
              <a:rPr lang="en-GB" noProof="0" smtClean="0"/>
              <a:t>particularly when a version change </a:t>
            </a:r>
            <a:r>
              <a:rPr lang="en-GB" noProof="0" dirty="0" smtClean="0"/>
              <a:t>affects namespaces</a:t>
            </a:r>
          </a:p>
          <a:p>
            <a:r>
              <a:rPr lang="en-GB" noProof="0" dirty="0" smtClean="0"/>
              <a:t>The information modelling teams often have little understanding of the consequences on XML-level</a:t>
            </a:r>
          </a:p>
          <a:p>
            <a:endParaRPr lang="en-GB" noProof="0" dirty="0" smtClean="0"/>
          </a:p>
          <a:p>
            <a:r>
              <a:rPr lang="en-GB" noProof="0" dirty="0" smtClean="0"/>
              <a:t>Its not just a ”push on the button” to produce new XML Schemas (of high quality)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1981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224</Words>
  <Application>Microsoft Office PowerPoint</Application>
  <PresentationFormat>Bildspel på skärmen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Some experiences from development and implementation of standards from UN/CEFACT, OASIS UBL, ISO20022 and WCO</vt:lpstr>
      <vt:lpstr>My background</vt:lpstr>
      <vt:lpstr>Some challenges we struggle with</vt:lpstr>
      <vt:lpstr>Core Component Technical Specification</vt:lpstr>
      <vt:lpstr>Naming and registries</vt:lpstr>
      <vt:lpstr>Models vs format</vt:lpstr>
      <vt:lpstr>Versioning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UN/CEFACT, OASIS UBL, ISO20022</dc:title>
  <dc:creator>Martin Forsberg</dc:creator>
  <cp:lastModifiedBy>Martin Forsberg</cp:lastModifiedBy>
  <cp:revision>18</cp:revision>
  <dcterms:created xsi:type="dcterms:W3CDTF">2015-10-18T18:37:55Z</dcterms:created>
  <dcterms:modified xsi:type="dcterms:W3CDTF">2015-10-19T13:17:48Z</dcterms:modified>
</cp:coreProperties>
</file>