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C790B-7442-4F60-A2FA-70C600626B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D03D0-1961-4C81-8704-F51B166C1B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7E5ABD-CE2B-443E-966E-1D4D5C5C0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2E84-AFBB-4BEC-9B9A-253E4A19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79949-B0B9-4BC2-8B35-BC62E83F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60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A938-7373-4940-BA30-684F73CAF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F3439-1657-4229-B6E1-0D4A97F4B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A333E-376E-4A17-927D-F04AE1B2B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DF30-DC8A-4816-B6A5-D7F19E59F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6FA13-9DA5-4BB9-8F41-1AB9A445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7E9320-E7A9-4826-AE3E-6A6670F1D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DCFE5-0B41-4EA3-B67E-50AA76F263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AA7D4-CFB8-4A0B-BCA3-C738C073B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76C6D-DE72-4BAA-812B-2D8C7784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20A01-2872-4B0D-8D9F-36070CF74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3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4E100-621F-4262-BA13-078920E96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24355-7AE1-49BA-A729-4AA132404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CBA15-C27C-4D2C-8CC5-167B55E79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C1C33-854E-4BA6-B83B-98D198122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00040-035E-4F83-9CDB-B9108889D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40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1E5F-823B-4713-AA86-9F9B69B2C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AC3B47-B0C7-4245-B671-6B40F1386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6854B-B6BD-4070-9DD9-191DD179D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57C66-57BF-4ACF-AFE8-0485145E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EF97-E17C-47AD-9FF4-87DA1DA6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84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5AA70-696A-43B8-8F78-93E240273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BCA282-6018-40A0-8CA9-7311BA6AB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790A5-E1D7-4CF6-A8D0-7112DED58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039B4-D718-4E22-8FA1-A863A8188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FF47E-4911-43BB-BA34-2BA949DF4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7C610-537C-4F43-A70D-3C434C253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675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8E65-1C3E-4860-AFD9-2EF6DA38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C1638-24FE-4B01-B084-E54604261D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77CC9B-8AB9-4EE4-82E2-F316F5960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D2D6F1-D374-4F7A-ABA2-19D2D8EC0A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6219C4-D38F-49DC-AE41-3C57DBE1B8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B6F68F-B81B-4248-8B61-DE0A4993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BB6A0B-2430-43DB-9094-99D4E58E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2BC9F3-869E-406C-B203-9EA188375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2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231143-1864-4C3C-9255-0168D9971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1A9043-9399-47C1-852F-5F1C619BA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BDC43B-6826-42CD-A653-3D2F5FE7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F373B1-37C5-4C6D-A1D0-2757D8335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0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B0DB39-48F4-43B3-A346-A8FDEFC69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BBB56-3CC1-4CF3-8AC9-E8DD052E5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9EFE70-89B5-48C4-BAA5-7473D82C0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96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179D-9A3D-4F45-9F2E-4942A0347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49B77C-3B9E-4912-919A-4D868D50D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698C7B-40A3-4385-AF1F-DB29F3FC74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152CF-0EA9-4A6E-AB0E-F6C3482AD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8BC71-119E-4329-B0A0-4CFB153A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8048E-A88B-4DA4-BFAA-E7D4DB8AD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9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48CB-96EE-4A55-9A7A-093593862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EA634C-C2BF-46F2-AA89-6AA0934AC1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279F8-4079-46F6-ACCF-0B7A3D7CD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3F48B-462F-4D39-92C2-CD98D1B6C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916C47-79DD-438D-AA29-72C995092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3FD690-2DC8-4A2E-ACEC-EA4BBE0D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3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814E5-A541-4D4A-8C8F-FA6BA8B9F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BF806-0FEF-426E-A75F-0AC1A75E8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39BB3-BE5B-4290-B301-600EEFB2C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D6241-1D49-4478-97AB-371F618CBF46}" type="datetimeFigureOut">
              <a:rPr lang="en-US" smtClean="0"/>
              <a:t>2017-10-25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8FB3A-896C-479B-8B66-D619474F11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D66EC-A1E1-405A-A93B-D7DD62F046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EB42-0716-491D-BD0D-7D79AA573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3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307A26-A8AC-453F-80C5-5CD07A16F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425" y="1338262"/>
            <a:ext cx="9963150" cy="4181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EFECB54-E13B-4C09-86AD-29DE965EF8B9}"/>
              </a:ext>
            </a:extLst>
          </p:cNvPr>
          <p:cNvSpPr txBox="1"/>
          <p:nvPr/>
        </p:nvSpPr>
        <p:spPr>
          <a:xfrm>
            <a:off x="6096000" y="463826"/>
            <a:ext cx="156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Current Model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18683B-4B4F-483B-BCAF-88F4EAF4D27A}"/>
              </a:ext>
            </a:extLst>
          </p:cNvPr>
          <p:cNvSpPr txBox="1"/>
          <p:nvPr/>
        </p:nvSpPr>
        <p:spPr>
          <a:xfrm>
            <a:off x="4744278" y="357808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B168204-3326-4E36-8DBE-1F6BAC8F2B36}"/>
              </a:ext>
            </a:extLst>
          </p:cNvPr>
          <p:cNvSpPr txBox="1"/>
          <p:nvPr/>
        </p:nvSpPr>
        <p:spPr>
          <a:xfrm>
            <a:off x="2067339" y="6162261"/>
            <a:ext cx="8583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 – </a:t>
            </a:r>
            <a:r>
              <a:rPr lang="en-US" dirty="0" err="1"/>
              <a:t>ResponseDomain</a:t>
            </a:r>
            <a:r>
              <a:rPr lang="en-US" dirty="0"/>
              <a:t> to </a:t>
            </a:r>
            <a:r>
              <a:rPr lang="en-US" dirty="0" err="1"/>
              <a:t>RepresentedVariable</a:t>
            </a:r>
            <a:r>
              <a:rPr lang="en-US" dirty="0"/>
              <a:t> – doesn’t work due to lack of sentinel values</a:t>
            </a:r>
          </a:p>
        </p:txBody>
      </p:sp>
    </p:spTree>
    <p:extLst>
      <p:ext uri="{BB962C8B-B14F-4D97-AF65-F5344CB8AC3E}">
        <p14:creationId xmlns:p14="http://schemas.microsoft.com/office/powerpoint/2010/main" val="1588496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332C52-0716-4FDC-BEEF-819CD0406E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660" y="983936"/>
            <a:ext cx="9963150" cy="4562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CFF815B-D250-4249-85B0-0715D815ABB5}"/>
              </a:ext>
            </a:extLst>
          </p:cNvPr>
          <p:cNvSpPr txBox="1"/>
          <p:nvPr/>
        </p:nvSpPr>
        <p:spPr>
          <a:xfrm>
            <a:off x="5473148" y="450574"/>
            <a:ext cx="162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 other options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0A3EF-8301-4849-AC90-E99985062329}"/>
              </a:ext>
            </a:extLst>
          </p:cNvPr>
          <p:cNvSpPr txBox="1"/>
          <p:nvPr/>
        </p:nvSpPr>
        <p:spPr>
          <a:xfrm>
            <a:off x="6207900" y="347207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EBABB1-E14A-437E-897F-6919FA11F284}"/>
              </a:ext>
            </a:extLst>
          </p:cNvPr>
          <p:cNvSpPr txBox="1"/>
          <p:nvPr/>
        </p:nvSpPr>
        <p:spPr>
          <a:xfrm>
            <a:off x="1233589" y="5546411"/>
            <a:ext cx="9948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– Connect concepts in CV and Capture (oops missed this one goes from Capture to </a:t>
            </a:r>
            <a:r>
              <a:rPr lang="en-US" dirty="0" err="1"/>
              <a:t>ConceptualVariable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2 - Path through IR – doesn’t work due to lack of sentinel values in </a:t>
            </a:r>
            <a:r>
              <a:rPr lang="en-US" dirty="0" err="1"/>
              <a:t>RepresentedVariable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500CE7D-A14E-4966-AB91-5FB4E0E0E426}"/>
              </a:ext>
            </a:extLst>
          </p:cNvPr>
          <p:cNvSpPr txBox="1"/>
          <p:nvPr/>
        </p:nvSpPr>
        <p:spPr>
          <a:xfrm>
            <a:off x="4439478" y="24251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7064D4-4637-4CB3-98F5-F7A7636B0BB4}"/>
              </a:ext>
            </a:extLst>
          </p:cNvPr>
          <p:cNvCxnSpPr/>
          <p:nvPr/>
        </p:nvCxnSpPr>
        <p:spPr>
          <a:xfrm flipH="1">
            <a:off x="5473148" y="1656522"/>
            <a:ext cx="33660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CBA9E99-AF1A-4E09-8DFC-774FBEA1087E}"/>
              </a:ext>
            </a:extLst>
          </p:cNvPr>
          <p:cNvCxnSpPr/>
          <p:nvPr/>
        </p:nvCxnSpPr>
        <p:spPr>
          <a:xfrm>
            <a:off x="5473148" y="1656522"/>
            <a:ext cx="0" cy="7686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307D89C-20D8-44E3-9356-C55B8BF787AE}"/>
              </a:ext>
            </a:extLst>
          </p:cNvPr>
          <p:cNvCxnSpPr/>
          <p:nvPr/>
        </p:nvCxnSpPr>
        <p:spPr>
          <a:xfrm flipH="1">
            <a:off x="2199861" y="2425148"/>
            <a:ext cx="327328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15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E1F446-5E6F-4DD8-916F-7329AC2E34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425" y="1297762"/>
            <a:ext cx="9963150" cy="45624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3B87CF8-3759-4F5D-82B6-A9EF22828CC3}"/>
              </a:ext>
            </a:extLst>
          </p:cNvPr>
          <p:cNvSpPr txBox="1"/>
          <p:nvPr/>
        </p:nvSpPr>
        <p:spPr>
          <a:xfrm>
            <a:off x="5499653" y="675861"/>
            <a:ext cx="1873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DCAP-61 Proposal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461902-2E5D-416B-8984-0A0B73399963}"/>
              </a:ext>
            </a:extLst>
          </p:cNvPr>
          <p:cNvSpPr txBox="1"/>
          <p:nvPr/>
        </p:nvSpPr>
        <p:spPr>
          <a:xfrm>
            <a:off x="5844209" y="42539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9CB096-924F-439F-824C-F65A13D69CAA}"/>
              </a:ext>
            </a:extLst>
          </p:cNvPr>
          <p:cNvSpPr txBox="1"/>
          <p:nvPr/>
        </p:nvSpPr>
        <p:spPr>
          <a:xfrm>
            <a:off x="1264425" y="6056243"/>
            <a:ext cx="790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– Create an </a:t>
            </a:r>
            <a:r>
              <a:rPr lang="en-US" dirty="0" err="1"/>
              <a:t>InstanceVariableTemplate</a:t>
            </a:r>
            <a:r>
              <a:rPr lang="en-US" dirty="0"/>
              <a:t> and route through this to </a:t>
            </a:r>
            <a:r>
              <a:rPr lang="en-US" dirty="0" err="1"/>
              <a:t>InstanceVariable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3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Thomas</dc:creator>
  <cp:lastModifiedBy>Wendy Thomas</cp:lastModifiedBy>
  <cp:revision>1</cp:revision>
  <dcterms:created xsi:type="dcterms:W3CDTF">2017-10-25T13:53:58Z</dcterms:created>
  <dcterms:modified xsi:type="dcterms:W3CDTF">2017-10-25T13:54:15Z</dcterms:modified>
</cp:coreProperties>
</file>