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/>
    <p:restoredTop sz="94669"/>
  </p:normalViewPr>
  <p:slideViewPr>
    <p:cSldViewPr snapToGrid="0" snapToObjects="1">
      <p:cViewPr varScale="1">
        <p:scale>
          <a:sx n="87" d="100"/>
          <a:sy n="87" d="100"/>
        </p:scale>
        <p:origin x="7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C74D5-B717-D34A-806F-D76A6B83C3CC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6FA98-4491-1340-94BB-2336E6AC6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95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6FA98-4491-1340-94BB-2336E6AC6B7F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09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9037-CA69-C94C-97D6-B4D59303C5C8}" type="datetime1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C55B-3625-FC4D-A770-6D56B12BF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645F-DB78-6145-B1E1-F6E370AC1F61}" type="datetime1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C55B-3625-FC4D-A770-6D56B12BF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A2F7-A8A0-4D48-BFFD-B78F516CD00A}" type="datetime1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C55B-3625-FC4D-A770-6D56B12BF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50D-97CA-3D44-90FA-7AEC14898F42}" type="datetime1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C55B-3625-FC4D-A770-6D56B12BF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FF25-0EA6-AF46-B659-5ADA54602C5F}" type="datetime1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C55B-3625-FC4D-A770-6D56B12BF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D607-BE8B-4743-BB55-5CCE7B750827}" type="datetime1">
              <a:rPr lang="en-US" smtClean="0"/>
              <a:t>10/27/17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C55B-3625-FC4D-A770-6D56B12BF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6FCA-4611-2A40-95B8-B8AF05193A53}" type="datetime1">
              <a:rPr lang="en-US" smtClean="0"/>
              <a:t>10/27/17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C55B-3625-FC4D-A770-6D56B12BF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B633E-C12D-6A4E-A9B0-14AF748046A6}" type="datetime1">
              <a:rPr lang="en-US" smtClean="0"/>
              <a:t>10/27/17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C55B-3625-FC4D-A770-6D56B12BF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6E8E-A5D2-0F42-9ED6-D9FC1620CA13}" type="datetime1">
              <a:rPr lang="en-US" smtClean="0"/>
              <a:t>10/27/17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C55B-3625-FC4D-A770-6D56B12BF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2937-5018-9D4D-9A6D-278682F5EC2A}" type="datetime1">
              <a:rPr lang="en-US" smtClean="0"/>
              <a:t>10/27/17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C55B-3625-FC4D-A770-6D56B12BF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66E1-82F7-B445-BB57-46BFE4C4B047}" type="datetime1">
              <a:rPr lang="en-US" smtClean="0"/>
              <a:t>10/27/17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C55B-3625-FC4D-A770-6D56B12BF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D7FA3-FA03-E34F-8F2A-934AF0ACEEE2}" type="datetime1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6C55B-3625-FC4D-A770-6D56B12BF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2metadata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Catalog of Data Transformation Schemas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Powered by the DDI 4 Collections and Data Description Models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ocuments.lucidchart.com/documents/432c60cd-d961-486f-b667-4da4da3daa7b/pages/KTYI6xQsQBlf?a=16825&amp;x=132&amp;y=29&amp;w=1056&amp;h=682&amp;store=1&amp;accept=image%2F*&amp;auth=LCA%20cc1707e8ba67637ac9b9021137c28c59376d67a5-ts%3D150893569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367" y="987551"/>
            <a:ext cx="9536215" cy="5779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Data Transformation Schema </a:t>
            </a:r>
            <a:br>
              <a:rPr lang="en-US" dirty="0" smtClean="0"/>
            </a:br>
            <a:r>
              <a:rPr lang="en-US" dirty="0" smtClean="0"/>
              <a:t>in DDI 4?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C55B-3625-FC4D-A770-6D56B12BFA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86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432801">
            <a:off x="1039368" y="4580007"/>
            <a:ext cx="10825316" cy="1706345"/>
          </a:xfrm>
          <a:prstGeom prst="rect">
            <a:avLst/>
          </a:prstGeom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34915">
            <a:off x="7111491" y="470595"/>
            <a:ext cx="3949700" cy="26543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52" name="Picture 4" descr="https://documents.lucidchart.com/documents/432c60cd-d961-486f-b667-4da4da3daa7b/pages/JycJ9bhbeb_3?a=17004&amp;x=169&amp;y=27&amp;w=1056&amp;h=601&amp;store=1&amp;accept=image%2F*&amp;auth=LCA%20f9e1fd20ab476f5e3f9e782ff7b892d7b4f48fc0-ts%3D1508935695"/>
          <p:cNvPicPr>
            <a:picLocks noChangeAspect="1" noChangeArrowheads="1"/>
          </p:cNvPicPr>
          <p:nvPr/>
        </p:nvPicPr>
        <p:blipFill>
          <a:blip r:embed="rId4">
            <a:alphaModFix amt="5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504" y="1350646"/>
            <a:ext cx="7543800" cy="429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800344" cy="1325563"/>
          </a:xfrm>
        </p:spPr>
        <p:txBody>
          <a:bodyPr/>
          <a:lstStyle/>
          <a:p>
            <a:r>
              <a:rPr lang="en-US" dirty="0" smtClean="0"/>
              <a:t>Creating Events for an </a:t>
            </a:r>
            <a:br>
              <a:rPr lang="en-US" dirty="0" smtClean="0"/>
            </a:br>
            <a:r>
              <a:rPr lang="en-US" dirty="0" smtClean="0"/>
              <a:t>Event History (1)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C55B-3625-FC4D-A770-6D56B12BFA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9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506310">
            <a:off x="7806435" y="509547"/>
            <a:ext cx="3949700" cy="2654300"/>
          </a:xfrm>
          <a:prstGeom prst="rect">
            <a:avLst/>
          </a:prstGeom>
          <a:effectLst>
            <a:outerShdw blurRad="50800" dist="76200" dir="8100000" algn="tr" rotWithShape="0">
              <a:schemeClr val="bg1">
                <a:lumMod val="65000"/>
                <a:alpha val="40000"/>
              </a:scheme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1096838">
            <a:off x="2489557" y="2916885"/>
            <a:ext cx="7581900" cy="3390900"/>
          </a:xfrm>
          <a:prstGeom prst="rect">
            <a:avLst/>
          </a:prstGeom>
          <a:effectLst>
            <a:innerShdw blurRad="63500" dist="101600" dir="18900000">
              <a:schemeClr val="bg1">
                <a:lumMod val="75000"/>
                <a:alpha val="50000"/>
              </a:schemeClr>
            </a:innerShdw>
          </a:effectLst>
        </p:spPr>
      </p:pic>
      <p:pic>
        <p:nvPicPr>
          <p:cNvPr id="2052" name="Picture 4" descr="https://documents.lucidchart.com/documents/432c60cd-d961-486f-b667-4da4da3daa7b/pages/JycJ9bhbeb_3?a=17004&amp;x=169&amp;y=27&amp;w=1056&amp;h=601&amp;store=1&amp;accept=image%2F*&amp;auth=LCA%20f9e1fd20ab476f5e3f9e782ff7b892d7b4f48fc0-ts%3D1508935695"/>
          <p:cNvPicPr>
            <a:picLocks noChangeAspect="1" noChangeArrowheads="1"/>
          </p:cNvPicPr>
          <p:nvPr/>
        </p:nvPicPr>
        <p:blipFill>
          <a:blip r:embed="rId4">
            <a:alphaModFix amt="5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504" y="1291396"/>
            <a:ext cx="7543800" cy="429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800344" cy="1325563"/>
          </a:xfrm>
        </p:spPr>
        <p:txBody>
          <a:bodyPr/>
          <a:lstStyle/>
          <a:p>
            <a:r>
              <a:rPr lang="en-US" dirty="0" smtClean="0"/>
              <a:t>Creating Events for an </a:t>
            </a:r>
            <a:br>
              <a:rPr lang="en-US" dirty="0" smtClean="0"/>
            </a:br>
            <a:r>
              <a:rPr lang="en-US" dirty="0" smtClean="0"/>
              <a:t>Event History (2)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C55B-3625-FC4D-A770-6D56B12BFA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6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3072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data transformation schema has three parts:</a:t>
            </a:r>
          </a:p>
          <a:p>
            <a:pPr lvl="1"/>
            <a:r>
              <a:rPr lang="en-US" dirty="0" smtClean="0"/>
              <a:t>An identifier role that provides a formula for creating a target from the source</a:t>
            </a:r>
          </a:p>
          <a:p>
            <a:pPr lvl="1"/>
            <a:r>
              <a:rPr lang="en-US" dirty="0" smtClean="0"/>
              <a:t>Source data in the Attribute Role</a:t>
            </a:r>
          </a:p>
          <a:p>
            <a:pPr lvl="1"/>
            <a:r>
              <a:rPr lang="en-US" dirty="0" smtClean="0"/>
              <a:t>Target data in the Measurement Role</a:t>
            </a:r>
          </a:p>
          <a:p>
            <a:r>
              <a:rPr lang="en-US" dirty="0" smtClean="0"/>
              <a:t>Depending on the formula, there can be multiple sources and/or multiple targets</a:t>
            </a:r>
          </a:p>
          <a:p>
            <a:r>
              <a:rPr lang="en-US" dirty="0" smtClean="0"/>
              <a:t>The data transformation schema in DDI may host code that executes the transformation but the transformation itself is performed on another platform</a:t>
            </a:r>
          </a:p>
          <a:p>
            <a:r>
              <a:rPr lang="en-US" dirty="0" smtClean="0"/>
              <a:t>The schema can provide details of this platform including its name and version so that the same transformation can perhaps be executed again</a:t>
            </a:r>
          </a:p>
          <a:p>
            <a:r>
              <a:rPr lang="en-US" dirty="0" smtClean="0"/>
              <a:t>Additionally, once the </a:t>
            </a:r>
            <a:r>
              <a:rPr lang="en-US" dirty="0" smtClean="0">
                <a:hlinkClick r:id="rId2"/>
              </a:rPr>
              <a:t>C</a:t>
            </a:r>
            <a:r>
              <a:rPr lang="en-US" baseline="30000" dirty="0" smtClean="0">
                <a:hlinkClick r:id="rId2"/>
              </a:rPr>
              <a:t>2</a:t>
            </a:r>
            <a:r>
              <a:rPr lang="en-US" dirty="0" smtClean="0">
                <a:hlinkClick r:id="rId2"/>
              </a:rPr>
              <a:t>Metadata project</a:t>
            </a:r>
            <a:r>
              <a:rPr lang="en-US" dirty="0" smtClean="0"/>
              <a:t> is online, the data transformation schema can host a </a:t>
            </a:r>
            <a:r>
              <a:rPr lang="en-US" dirty="0"/>
              <a:t>C</a:t>
            </a:r>
            <a:r>
              <a:rPr lang="en-US" baseline="30000" dirty="0"/>
              <a:t>2</a:t>
            </a:r>
            <a:r>
              <a:rPr lang="en-US" dirty="0"/>
              <a:t>Metadata</a:t>
            </a:r>
            <a:r>
              <a:rPr lang="en-US" dirty="0" smtClean="0"/>
              <a:t> description of data transformation steps written in pseudocode, DDI or both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C55B-3625-FC4D-A770-6D56B12BFA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8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157</Words>
  <Application>Microsoft Macintosh PowerPoint</Application>
  <PresentationFormat>Widescreen</PresentationFormat>
  <Paragraphs>19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A Catalog of Data Transformation Schemas</vt:lpstr>
      <vt:lpstr>What is a Data Transformation Schema  in DDI 4?</vt:lpstr>
      <vt:lpstr>Creating Events for an  Event History (1)</vt:lpstr>
      <vt:lpstr>Creating Events for an  Event History (2)</vt:lpstr>
      <vt:lpstr>Timeout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Catalog of Data Transformation Schemas</dc:title>
  <dc:creator>Jay Greenfield</dc:creator>
  <cp:lastModifiedBy>Jay Greenfield</cp:lastModifiedBy>
  <cp:revision>12</cp:revision>
  <dcterms:created xsi:type="dcterms:W3CDTF">2017-10-26T06:33:23Z</dcterms:created>
  <dcterms:modified xsi:type="dcterms:W3CDTF">2017-10-27T05:07:47Z</dcterms:modified>
</cp:coreProperties>
</file>