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9" d="100"/>
          <a:sy n="99" d="100"/>
        </p:scale>
        <p:origin x="2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D972-5285-4233-A7DA-F050DA189609}" type="datetimeFigureOut">
              <a:rPr lang="de-DE" smtClean="0"/>
              <a:t>29.11.2020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0717-CDF9-44DE-AEE6-4443EBAA1F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2348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D972-5285-4233-A7DA-F050DA189609}" type="datetimeFigureOut">
              <a:rPr lang="de-DE" smtClean="0"/>
              <a:t>29.11.2020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0717-CDF9-44DE-AEE6-4443EBAA1F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1926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D972-5285-4233-A7DA-F050DA189609}" type="datetimeFigureOut">
              <a:rPr lang="de-DE" smtClean="0"/>
              <a:t>29.11.2020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0717-CDF9-44DE-AEE6-4443EBAA1F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6028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D972-5285-4233-A7DA-F050DA189609}" type="datetimeFigureOut">
              <a:rPr lang="de-DE" smtClean="0"/>
              <a:t>29.11.2020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0717-CDF9-44DE-AEE6-4443EBAA1F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2297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D972-5285-4233-A7DA-F050DA189609}" type="datetimeFigureOut">
              <a:rPr lang="de-DE" smtClean="0"/>
              <a:t>29.11.2020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0717-CDF9-44DE-AEE6-4443EBAA1F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719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D972-5285-4233-A7DA-F050DA189609}" type="datetimeFigureOut">
              <a:rPr lang="de-DE" smtClean="0"/>
              <a:t>29.11.2020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0717-CDF9-44DE-AEE6-4443EBAA1F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5508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D972-5285-4233-A7DA-F050DA189609}" type="datetimeFigureOut">
              <a:rPr lang="de-DE" smtClean="0"/>
              <a:t>29.11.2020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0717-CDF9-44DE-AEE6-4443EBAA1F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8448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D972-5285-4233-A7DA-F050DA189609}" type="datetimeFigureOut">
              <a:rPr lang="de-DE" smtClean="0"/>
              <a:t>29.11.2020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0717-CDF9-44DE-AEE6-4443EBAA1F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9876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D972-5285-4233-A7DA-F050DA189609}" type="datetimeFigureOut">
              <a:rPr lang="de-DE" smtClean="0"/>
              <a:t>29.11.2020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0717-CDF9-44DE-AEE6-4443EBAA1F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542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D972-5285-4233-A7DA-F050DA189609}" type="datetimeFigureOut">
              <a:rPr lang="de-DE" smtClean="0"/>
              <a:t>29.11.2020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0717-CDF9-44DE-AEE6-4443EBAA1F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5777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D972-5285-4233-A7DA-F050DA189609}" type="datetimeFigureOut">
              <a:rPr lang="de-DE" smtClean="0"/>
              <a:t>29.11.2020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0717-CDF9-44DE-AEE6-4443EBAA1F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766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7D972-5285-4233-A7DA-F050DA189609}" type="datetimeFigureOut">
              <a:rPr lang="de-DE" smtClean="0"/>
              <a:t>29.11.2020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50717-CDF9-44DE-AEE6-4443EBAA1F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3171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BD941-3DDE-4227-AC6E-E2B67F29CD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/>
              <a:t>Eclipse</a:t>
            </a:r>
            <a:r>
              <a:rPr lang="de-DE" dirty="0"/>
              <a:t> Project File Import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22163E-E2A5-4350-956A-06EBC3E047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lnSpc>
                <a:spcPct val="100000"/>
              </a:lnSpc>
              <a:spcBef>
                <a:spcPct val="20000"/>
              </a:spcBef>
            </a:pPr>
            <a:r>
              <a:rPr lang="en-US" sz="3200" dirty="0">
                <a:solidFill>
                  <a:prstClr val="black">
                    <a:tint val="75000"/>
                  </a:prstClr>
                </a:solidFill>
              </a:rPr>
              <a:t>Tutorial - Generating DDI-CDI in</a:t>
            </a:r>
            <a:br>
              <a:rPr lang="en-US" sz="3200" dirty="0">
                <a:solidFill>
                  <a:prstClr val="black">
                    <a:tint val="75000"/>
                  </a:prstClr>
                </a:solidFill>
              </a:rPr>
            </a:br>
            <a:r>
              <a:rPr lang="en-US" sz="3200" dirty="0">
                <a:solidFill>
                  <a:prstClr val="black">
                    <a:tint val="75000"/>
                  </a:prstClr>
                </a:solidFill>
              </a:rPr>
              <a:t>the Language of your Choice</a:t>
            </a:r>
          </a:p>
          <a:p>
            <a:pPr lvl="0">
              <a:lnSpc>
                <a:spcPct val="100000"/>
              </a:lnSpc>
              <a:spcBef>
                <a:spcPct val="20000"/>
              </a:spcBef>
            </a:pPr>
            <a:r>
              <a:rPr lang="en-US" sz="3200" dirty="0">
                <a:solidFill>
                  <a:prstClr val="black">
                    <a:tint val="75000"/>
                  </a:prstClr>
                </a:solidFill>
              </a:rPr>
              <a:t>Joachim Wackerow</a:t>
            </a:r>
          </a:p>
          <a:p>
            <a:pPr lvl="0">
              <a:lnSpc>
                <a:spcPct val="100000"/>
              </a:lnSpc>
              <a:spcBef>
                <a:spcPct val="20000"/>
              </a:spcBef>
            </a:pPr>
            <a:r>
              <a:rPr lang="en-US" sz="3200" dirty="0">
                <a:solidFill>
                  <a:prstClr val="black">
                    <a:tint val="75000"/>
                  </a:prstClr>
                </a:solidFill>
              </a:rPr>
              <a:t>2020-11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7890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5F15B-BCE1-4BA7-B5FF-B75FE39B1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Switch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Acceleo</a:t>
            </a:r>
            <a:r>
              <a:rPr lang="de-DE" dirty="0"/>
              <a:t> </a:t>
            </a:r>
            <a:r>
              <a:rPr lang="de-DE" dirty="0" err="1"/>
              <a:t>Perspective</a:t>
            </a:r>
            <a:endParaRPr lang="de-D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38F29FF-0936-406F-B8F7-B0FA9655AD6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996440"/>
            <a:ext cx="4572000" cy="486156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4" name="Arrow: Right 3">
            <a:extLst>
              <a:ext uri="{FF2B5EF4-FFF2-40B4-BE49-F238E27FC236}">
                <a16:creationId xmlns:a16="http://schemas.microsoft.com/office/drawing/2014/main" id="{CFF91A7A-23CF-4F5D-A288-9647F3EBF563}"/>
              </a:ext>
            </a:extLst>
          </p:cNvPr>
          <p:cNvSpPr/>
          <p:nvPr/>
        </p:nvSpPr>
        <p:spPr>
          <a:xfrm rot="9079704">
            <a:off x="6305396" y="2192766"/>
            <a:ext cx="108488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E5F2EB-8900-47FE-A640-3F3CA6475CED}"/>
              </a:ext>
            </a:extLst>
          </p:cNvPr>
          <p:cNvSpPr txBox="1"/>
          <p:nvPr/>
        </p:nvSpPr>
        <p:spPr>
          <a:xfrm>
            <a:off x="7334733" y="1627535"/>
            <a:ext cx="1468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Open </a:t>
            </a:r>
            <a:r>
              <a:rPr lang="de-DE" sz="1400" dirty="0" err="1"/>
              <a:t>Perspective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2186812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44466-DAD9-4D70-8A5C-02C576138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Import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Project File – </a:t>
            </a:r>
            <a:r>
              <a:rPr lang="de-DE" dirty="0" err="1"/>
              <a:t>Step</a:t>
            </a:r>
            <a:r>
              <a:rPr lang="de-DE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98348-3978-4F32-A952-04E5B6A85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5284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dirty="0"/>
              <a:t>File / Import / General / Projects </a:t>
            </a:r>
            <a:r>
              <a:rPr lang="de-DE" sz="2000" dirty="0" err="1"/>
              <a:t>from</a:t>
            </a:r>
            <a:r>
              <a:rPr lang="de-DE" sz="2000" dirty="0"/>
              <a:t> Folder </a:t>
            </a:r>
            <a:r>
              <a:rPr lang="de-DE" sz="2000" dirty="0" err="1"/>
              <a:t>or</a:t>
            </a:r>
            <a:r>
              <a:rPr lang="de-DE" sz="2000" dirty="0"/>
              <a:t> Archive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392E92-8A4B-4418-963E-A9FED061D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7421" y="2424013"/>
            <a:ext cx="5249158" cy="4159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481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44466-DAD9-4D70-8A5C-02C576138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Import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Project File – </a:t>
            </a:r>
            <a:r>
              <a:rPr lang="de-DE" dirty="0" err="1"/>
              <a:t>Step</a:t>
            </a:r>
            <a:r>
              <a:rPr lang="de-DE" dirty="0"/>
              <a:t>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98348-3978-4F32-A952-04E5B6A85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5284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dirty="0" err="1"/>
              <a:t>Only</a:t>
            </a:r>
            <a:r>
              <a:rPr lang="de-DE" sz="2000" dirty="0"/>
              <a:t> </a:t>
            </a:r>
            <a:r>
              <a:rPr lang="de-DE" sz="2000" dirty="0" err="1"/>
              <a:t>Eclipse</a:t>
            </a:r>
            <a:r>
              <a:rPr lang="de-DE" sz="2000" dirty="0"/>
              <a:t> </a:t>
            </a:r>
            <a:r>
              <a:rPr lang="de-DE" sz="2000" dirty="0" err="1"/>
              <a:t>project</a:t>
            </a:r>
            <a:r>
              <a:rPr lang="de-DE" sz="2000" dirty="0"/>
              <a:t> </a:t>
            </a:r>
            <a:r>
              <a:rPr lang="de-DE" sz="2000" dirty="0" err="1"/>
              <a:t>should</a:t>
            </a:r>
            <a:r>
              <a:rPr lang="de-DE" sz="2000" dirty="0"/>
              <a:t> </a:t>
            </a:r>
            <a:r>
              <a:rPr lang="de-DE" sz="2000" dirty="0" err="1"/>
              <a:t>be</a:t>
            </a:r>
            <a:r>
              <a:rPr lang="de-DE" sz="2000" dirty="0"/>
              <a:t> </a:t>
            </a:r>
            <a:r>
              <a:rPr lang="de-DE" sz="2000" dirty="0" err="1"/>
              <a:t>checked</a:t>
            </a:r>
            <a:endParaRPr lang="de-DE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136645-E27B-4492-BDFE-EDA247D069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7600" y="2453297"/>
            <a:ext cx="5248800" cy="4101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97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1FE54-605C-494A-AA14-707AE1449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/>
              <a:t>Resulting</a:t>
            </a:r>
            <a:r>
              <a:rPr lang="de-DE" dirty="0"/>
              <a:t> View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7D87C9B-0F1E-4A68-921E-F18A3D7917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8322" y="1327389"/>
            <a:ext cx="5387356" cy="537167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323242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59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Eclipse Project File Import</vt:lpstr>
      <vt:lpstr>Switch to Acceleo Perspective</vt:lpstr>
      <vt:lpstr>Import of the Project File – Step 1</vt:lpstr>
      <vt:lpstr>Import of the Project File – Step 2</vt:lpstr>
      <vt:lpstr>Resulting 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Eclipse Project File Import</dc:title>
  <dc:creator>Wackerow, Joachim</dc:creator>
  <cp:lastModifiedBy>Wackerow, Joachim</cp:lastModifiedBy>
  <cp:revision>5</cp:revision>
  <dcterms:created xsi:type="dcterms:W3CDTF">2020-11-29T13:17:19Z</dcterms:created>
  <dcterms:modified xsi:type="dcterms:W3CDTF">2020-11-29T13:49:32Z</dcterms:modified>
</cp:coreProperties>
</file>