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6" r:id="rId5"/>
    <p:sldId id="277" r:id="rId6"/>
    <p:sldId id="280" r:id="rId7"/>
    <p:sldId id="28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4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47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35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43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0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7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3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9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4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25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2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AA82-CB4A-496D-9324-4250576C7992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0D5D-7427-4D56-9F63-704A77C5F0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90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Software Installation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Tutorial - Generating DDI-CDI in</a:t>
            </a:r>
            <a:br>
              <a:rPr lang="en-US" dirty="0"/>
            </a:br>
            <a:r>
              <a:rPr lang="en-US" dirty="0"/>
              <a:t>the Language of your Choice</a:t>
            </a:r>
          </a:p>
          <a:p>
            <a:r>
              <a:rPr lang="en-US" dirty="0"/>
              <a:t>Joachim </a:t>
            </a:r>
            <a:r>
              <a:rPr lang="en-US" dirty="0" err="1"/>
              <a:t>Wackerow</a:t>
            </a:r>
            <a:endParaRPr lang="en-US" dirty="0"/>
          </a:p>
          <a:p>
            <a:r>
              <a:rPr lang="en-US" dirty="0"/>
              <a:t>2020-11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17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EC37-5206-481E-99D5-266C4BFA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85185-EDEB-4503-B18B-48349F0A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exercises</a:t>
            </a:r>
            <a:endParaRPr lang="de-DE" dirty="0"/>
          </a:p>
          <a:p>
            <a:r>
              <a:rPr lang="de-DE" dirty="0" err="1"/>
              <a:t>Eclipse</a:t>
            </a:r>
            <a:r>
              <a:rPr lang="de-DE" dirty="0"/>
              <a:t> IDE (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Tested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2020‑09</a:t>
            </a:r>
          </a:p>
          <a:p>
            <a:r>
              <a:rPr lang="de-DE" dirty="0" err="1"/>
              <a:t>Acceleo</a:t>
            </a:r>
            <a:r>
              <a:rPr lang="de-DE" dirty="0"/>
              <a:t> </a:t>
            </a:r>
            <a:r>
              <a:rPr lang="en-US" dirty="0"/>
              <a:t>(Eclipse plugin)</a:t>
            </a:r>
          </a:p>
          <a:p>
            <a:pPr lvl="1"/>
            <a:r>
              <a:rPr lang="en-US" dirty="0"/>
              <a:t>Tested with 3.7</a:t>
            </a:r>
          </a:p>
          <a:p>
            <a:pPr lvl="1"/>
            <a:r>
              <a:rPr lang="en-US" dirty="0"/>
              <a:t>Code generator: implementation of the MOFM2T standard (Model to Text Transformation Language of the OMG - Object Management Group)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8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3E27-A381-4B32-8597-7B700AE7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Eclipse</a:t>
            </a:r>
            <a:br>
              <a:rPr lang="de-DE" dirty="0"/>
            </a:br>
            <a:r>
              <a:rPr lang="de-DE" dirty="0"/>
              <a:t>Download Installer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DBD8F-CE81-4803-AE05-6B1935246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538" y="1600200"/>
            <a:ext cx="6052924" cy="509746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3FE5252-3B40-4570-9C33-7B14BE87DD25}"/>
              </a:ext>
            </a:extLst>
          </p:cNvPr>
          <p:cNvSpPr/>
          <p:nvPr/>
        </p:nvSpPr>
        <p:spPr>
          <a:xfrm rot="1233670">
            <a:off x="240955" y="5275666"/>
            <a:ext cx="28194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4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2DDA-B5A7-4456-9927-2D77A4B7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Eclipse</a:t>
            </a:r>
            <a:br>
              <a:rPr lang="de-DE" dirty="0"/>
            </a:br>
            <a:r>
              <a:rPr lang="de-DE" dirty="0"/>
              <a:t>Installation </a:t>
            </a:r>
            <a:r>
              <a:rPr lang="de-DE" dirty="0" err="1"/>
              <a:t>of</a:t>
            </a:r>
            <a:r>
              <a:rPr lang="de-DE" dirty="0"/>
              <a:t> Modeling Tools –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4615CE-017A-4D14-A068-BD3405CB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1611312"/>
            <a:ext cx="4860000" cy="49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1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7C4F-DD1F-415F-9C92-8309196D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Eclipse</a:t>
            </a:r>
            <a:br>
              <a:rPr lang="de-DE" dirty="0"/>
            </a:br>
            <a:r>
              <a:rPr lang="de-DE" dirty="0"/>
              <a:t>Installation </a:t>
            </a:r>
            <a:r>
              <a:rPr lang="de-DE" dirty="0" err="1"/>
              <a:t>of</a:t>
            </a:r>
            <a:r>
              <a:rPr lang="de-DE" dirty="0"/>
              <a:t> Modeling Tools –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9EA1C8-2FD5-4FF9-A750-BBD882014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000" y="1592122"/>
            <a:ext cx="4860000" cy="49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FB41-FEB2-4B4F-AD06-87A1DD5B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Acceleo</a:t>
            </a:r>
            <a:r>
              <a:rPr lang="de-DE" dirty="0"/>
              <a:t> Installation -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458B-28D7-4D04-AA89-1DA5B6B1A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In </a:t>
            </a:r>
            <a:r>
              <a:rPr lang="de-DE" sz="2000" dirty="0" err="1"/>
              <a:t>Eclipse</a:t>
            </a:r>
            <a:r>
              <a:rPr lang="de-DE" sz="2000" dirty="0"/>
              <a:t>: </a:t>
            </a:r>
            <a:r>
              <a:rPr lang="en-US" sz="2000" dirty="0"/>
              <a:t>Help / Eclipse Marketplace / Find “</a:t>
            </a:r>
            <a:r>
              <a:rPr lang="en-US" sz="2000" dirty="0" err="1"/>
              <a:t>Acceleo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Install </a:t>
            </a:r>
            <a:r>
              <a:rPr lang="en-US" sz="2000" dirty="0" err="1"/>
              <a:t>Acceleo</a:t>
            </a:r>
            <a:r>
              <a:rPr lang="en-US" sz="2000" dirty="0"/>
              <a:t> 3.7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2AB79-3B01-485B-9907-CE1FCF1AA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09800"/>
            <a:ext cx="3473287" cy="33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0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Acceleo</a:t>
            </a:r>
            <a:r>
              <a:rPr lang="de-DE" dirty="0"/>
              <a:t> Installation – </a:t>
            </a:r>
            <a:r>
              <a:rPr lang="de-DE" dirty="0" err="1"/>
              <a:t>Step</a:t>
            </a:r>
            <a:r>
              <a:rPr lang="de-DE" dirty="0"/>
              <a:t>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95400"/>
            <a:ext cx="4968000" cy="2097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505200"/>
            <a:ext cx="4968000" cy="291771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6400801"/>
            <a:ext cx="6629400" cy="3809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 err="1"/>
              <a:t>Restart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Eclipse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0002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Software Installation</vt:lpstr>
      <vt:lpstr>Overview</vt:lpstr>
      <vt:lpstr>Eclipse Download Installer</vt:lpstr>
      <vt:lpstr>Eclipse Installation of Modeling Tools – Step 1</vt:lpstr>
      <vt:lpstr>Eclipse Installation of Modeling Tools – Step 1</vt:lpstr>
      <vt:lpstr>Acceleo Installation - Step 1</vt:lpstr>
      <vt:lpstr>Acceleo Installation – Step 2</vt:lpstr>
    </vt:vector>
  </TitlesOfParts>
  <Company>GESIS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Wackerow, Joachim</cp:lastModifiedBy>
  <cp:revision>70</cp:revision>
  <dcterms:created xsi:type="dcterms:W3CDTF">2019-11-22T16:42:23Z</dcterms:created>
  <dcterms:modified xsi:type="dcterms:W3CDTF">2020-11-25T15:04:24Z</dcterms:modified>
</cp:coreProperties>
</file>