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 id="2147483688" r:id="rId6"/>
    <p:sldMasterId id="2147483704" r:id="rId7"/>
  </p:sldMasterIdLst>
  <p:notesMasterIdLst>
    <p:notesMasterId r:id="rId19"/>
  </p:notesMasterIdLst>
  <p:handoutMasterIdLst>
    <p:handoutMasterId r:id="rId20"/>
  </p:handoutMasterIdLst>
  <p:sldIdLst>
    <p:sldId id="307" r:id="rId8"/>
    <p:sldId id="309" r:id="rId9"/>
    <p:sldId id="277" r:id="rId10"/>
    <p:sldId id="302" r:id="rId11"/>
    <p:sldId id="295" r:id="rId12"/>
    <p:sldId id="303" r:id="rId13"/>
    <p:sldId id="305" r:id="rId14"/>
    <p:sldId id="308" r:id="rId15"/>
    <p:sldId id="301" r:id="rId16"/>
    <p:sldId id="306" r:id="rId17"/>
    <p:sldId id="268" r:id="rId18"/>
  </p:sldIdLst>
  <p:sldSz cx="9144000" cy="6858000" type="screen4x3"/>
  <p:notesSz cx="6794500" cy="9906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521415D9-36F7-43E2-AB2F-B90AF26B5E84}">
      <p14:sectionLst xmlns:p14="http://schemas.microsoft.com/office/powerpoint/2010/main">
        <p14:section name="Title page" id="{C2821302-2CFD-4432-9811-B12C4EAA6DE9}">
          <p14:sldIdLst>
            <p14:sldId id="307"/>
          </p14:sldIdLst>
        </p14:section>
        <p14:section name="Breaker slides" id="{ED74C7E3-2EA7-4A1A-94DA-8164576D5863}">
          <p14:sldIdLst/>
        </p14:section>
        <p14:section name="Slide templates" id="{4D6A8F47-9BF7-4BFC-958B-ABE6C7A88A2D}">
          <p14:sldIdLst/>
        </p14:section>
        <p14:section name="Useful ESS slides" id="{BBF2F26E-383A-4D8F-93E2-541D014E6475}">
          <p14:sldIdLst>
            <p14:sldId id="309"/>
            <p14:sldId id="277"/>
            <p14:sldId id="302"/>
            <p14:sldId id="295"/>
            <p14:sldId id="303"/>
            <p14:sldId id="305"/>
            <p14:sldId id="308"/>
            <p14:sldId id="301"/>
            <p14:sldId id="306"/>
          </p14:sldIdLst>
        </p14:section>
        <p14:section name="Final page templates" id="{036000DA-CB25-47E9-A9E0-EFCAE6C082AA}">
          <p14:sldIdLst>
            <p14:sldId id="268"/>
          </p14:sldIdLst>
        </p14:section>
      </p14:sectionLst>
    </p:ext>
    <p:ext uri="{EFAFB233-063F-42B5-8137-9DF3F51BA10A}">
      <p15:sldGuideLst xmlns:p15="http://schemas.microsoft.com/office/powerpoint/2012/main">
        <p15:guide id="1" orient="horz" pos="3976">
          <p15:clr>
            <a:srgbClr val="A4A3A4"/>
          </p15:clr>
        </p15:guide>
        <p15:guide id="2" orient="horz" pos="744">
          <p15:clr>
            <a:srgbClr val="A4A3A4"/>
          </p15:clr>
        </p15:guide>
        <p15:guide id="3" orient="horz" pos="4104">
          <p15:clr>
            <a:srgbClr val="A4A3A4"/>
          </p15:clr>
        </p15:guide>
        <p15:guide id="4" orient="horz" pos="1089">
          <p15:clr>
            <a:srgbClr val="A4A3A4"/>
          </p15:clr>
        </p15:guide>
        <p15:guide id="5" orient="horz" pos="3792">
          <p15:clr>
            <a:srgbClr val="A4A3A4"/>
          </p15:clr>
        </p15:guide>
        <p15:guide id="6" orient="horz" pos="117">
          <p15:clr>
            <a:srgbClr val="A4A3A4"/>
          </p15:clr>
        </p15:guide>
        <p15:guide id="7" orient="horz" pos="592">
          <p15:clr>
            <a:srgbClr val="A4A3A4"/>
          </p15:clr>
        </p15:guide>
        <p15:guide id="8" orient="horz" pos="229">
          <p15:clr>
            <a:srgbClr val="A4A3A4"/>
          </p15:clr>
        </p15:guide>
        <p15:guide id="9" pos="5302">
          <p15:clr>
            <a:srgbClr val="A4A3A4"/>
          </p15:clr>
        </p15:guide>
        <p15:guide id="10" pos="864">
          <p15:clr>
            <a:srgbClr val="A4A3A4"/>
          </p15:clr>
        </p15:guide>
        <p15:guide id="11" pos="334">
          <p15:clr>
            <a:srgbClr val="A4A3A4"/>
          </p15:clr>
        </p15:guide>
        <p15:guide id="12" pos="1189">
          <p15:clr>
            <a:srgbClr val="A4A3A4"/>
          </p15:clr>
        </p15:guide>
        <p15:guide id="13" pos="1280">
          <p15:clr>
            <a:srgbClr val="A4A3A4"/>
          </p15:clr>
        </p15:guide>
        <p15:guide id="14" pos="1592">
          <p15:clr>
            <a:srgbClr val="A4A3A4"/>
          </p15:clr>
        </p15:guide>
        <p15:guide id="15" pos="1680">
          <p15:clr>
            <a:srgbClr val="A4A3A4"/>
          </p15:clr>
        </p15:guide>
        <p15:guide id="16" pos="2008">
          <p15:clr>
            <a:srgbClr val="A4A3A4"/>
          </p15:clr>
        </p15:guide>
        <p15:guide id="17" pos="2099">
          <p15:clr>
            <a:srgbClr val="A4A3A4"/>
          </p15:clr>
        </p15:guide>
        <p15:guide id="18" pos="2424">
          <p15:clr>
            <a:srgbClr val="A4A3A4"/>
          </p15:clr>
        </p15:guide>
        <p15:guide id="19" pos="2509">
          <p15:clr>
            <a:srgbClr val="A4A3A4"/>
          </p15:clr>
        </p15:guide>
        <p15:guide id="20" pos="2834">
          <p15:clr>
            <a:srgbClr val="A4A3A4"/>
          </p15:clr>
        </p15:guide>
        <p15:guide id="21" pos="2925">
          <p15:clr>
            <a:srgbClr val="A4A3A4"/>
          </p15:clr>
        </p15:guide>
        <p15:guide id="22" pos="3240">
          <p15:clr>
            <a:srgbClr val="A4A3A4"/>
          </p15:clr>
        </p15:guide>
        <p15:guide id="23" pos="3331">
          <p15:clr>
            <a:srgbClr val="A4A3A4"/>
          </p15:clr>
        </p15:guide>
        <p15:guide id="24" pos="3651">
          <p15:clr>
            <a:srgbClr val="A4A3A4"/>
          </p15:clr>
        </p15:guide>
        <p15:guide id="25" pos="3742">
          <p15:clr>
            <a:srgbClr val="A4A3A4"/>
          </p15:clr>
        </p15:guide>
        <p15:guide id="26" pos="4062">
          <p15:clr>
            <a:srgbClr val="A4A3A4"/>
          </p15:clr>
        </p15:guide>
        <p15:guide id="27" pos="4153">
          <p15:clr>
            <a:srgbClr val="A4A3A4"/>
          </p15:clr>
        </p15:guide>
        <p15:guide id="28" pos="4479">
          <p15:clr>
            <a:srgbClr val="A4A3A4"/>
          </p15:clr>
        </p15:guide>
        <p15:guide id="29" pos="4565">
          <p15:clr>
            <a:srgbClr val="A4A3A4"/>
          </p15:clr>
        </p15:guide>
        <p15:guide id="30" pos="4891">
          <p15:clr>
            <a:srgbClr val="A4A3A4"/>
          </p15:clr>
        </p15:guide>
        <p15:guide id="31" pos="4982">
          <p15:clr>
            <a:srgbClr val="A4A3A4"/>
          </p15:clr>
        </p15:guide>
        <p15:guide id="32" pos="760">
          <p15:clr>
            <a:srgbClr val="A4A3A4"/>
          </p15:clr>
        </p15:guide>
        <p15:guide id="33" pos="45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2034"/>
    <a:srgbClr val="72376B"/>
    <a:srgbClr val="39A2B9"/>
    <a:srgbClr val="39A2B8"/>
    <a:srgbClr val="717375"/>
    <a:srgbClr val="44A186"/>
    <a:srgbClr val="ABD596"/>
    <a:srgbClr val="E8313D"/>
    <a:srgbClr val="737577"/>
    <a:srgbClr val="EC3E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50461-60C1-4AE5-B895-91C3ECC31748}" v="243" dt="2021-09-24T07:48:29.301"/>
    <p1510:client id="{AD56A879-4506-4CC9-A4E9-0378047BA81D}" v="36" dt="2021-09-24T07:27:52.509"/>
    <p1510:client id="{C798FAAC-DE7D-4007-9EAD-36DA094D1306}" v="33" dt="2021-09-24T07:51:20.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0"/>
    <p:restoredTop sz="94600"/>
  </p:normalViewPr>
  <p:slideViewPr>
    <p:cSldViewPr snapToGrid="0" showGuides="1">
      <p:cViewPr varScale="1">
        <p:scale>
          <a:sx n="124" d="100"/>
          <a:sy n="124" d="100"/>
        </p:scale>
        <p:origin x="1428" y="102"/>
      </p:cViewPr>
      <p:guideLst>
        <p:guide orient="horz" pos="3976"/>
        <p:guide orient="horz" pos="744"/>
        <p:guide orient="horz" pos="4104"/>
        <p:guide orient="horz" pos="1089"/>
        <p:guide orient="horz" pos="3792"/>
        <p:guide orient="horz" pos="117"/>
        <p:guide orient="horz" pos="592"/>
        <p:guide orient="horz" pos="229"/>
        <p:guide pos="5302"/>
        <p:guide pos="864"/>
        <p:guide pos="334"/>
        <p:guide pos="1189"/>
        <p:guide pos="1280"/>
        <p:guide pos="1592"/>
        <p:guide pos="1680"/>
        <p:guide pos="2008"/>
        <p:guide pos="2099"/>
        <p:guide pos="2424"/>
        <p:guide pos="2509"/>
        <p:guide pos="2834"/>
        <p:guide pos="2925"/>
        <p:guide pos="3240"/>
        <p:guide pos="3331"/>
        <p:guide pos="3651"/>
        <p:guide pos="3742"/>
        <p:guide pos="4062"/>
        <p:guide pos="4153"/>
        <p:guide pos="4479"/>
        <p:guide pos="4565"/>
        <p:guide pos="4891"/>
        <p:guide pos="4982"/>
        <p:guide pos="760"/>
        <p:guide pos="451"/>
      </p:guideLst>
    </p:cSldViewPr>
  </p:slideViewPr>
  <p:notesTextViewPr>
    <p:cViewPr>
      <p:scale>
        <a:sx n="100" d="100"/>
        <a:sy n="100" d="100"/>
      </p:scale>
      <p:origin x="0" y="0"/>
    </p:cViewPr>
  </p:notesTextViewPr>
  <p:notesViewPr>
    <p:cSldViewPr snapToGrid="0">
      <p:cViewPr varScale="1">
        <p:scale>
          <a:sx n="63" d="100"/>
          <a:sy n="63" d="100"/>
        </p:scale>
        <p:origin x="263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ut Kalgraff Skjåk" userId="S::knut.skjak@nsd.no::eb488fea-8688-474a-b207-fc229d90e650" providerId="AD" clId="Web-{95A50461-60C1-4AE5-B895-91C3ECC31748}"/>
    <pc:docChg chg="addSld modSld sldOrd modSection">
      <pc:chgData name="Knut Kalgraff Skjåk" userId="S::knut.skjak@nsd.no::eb488fea-8688-474a-b207-fc229d90e650" providerId="AD" clId="Web-{95A50461-60C1-4AE5-B895-91C3ECC31748}" dt="2021-09-24T07:48:29.301" v="217" actId="20577"/>
      <pc:docMkLst>
        <pc:docMk/>
      </pc:docMkLst>
      <pc:sldChg chg="delSp modSp">
        <pc:chgData name="Knut Kalgraff Skjåk" userId="S::knut.skjak@nsd.no::eb488fea-8688-474a-b207-fc229d90e650" providerId="AD" clId="Web-{95A50461-60C1-4AE5-B895-91C3ECC31748}" dt="2021-09-24T07:45:37.798" v="156" actId="14100"/>
        <pc:sldMkLst>
          <pc:docMk/>
          <pc:sldMk cId="3099004186" sldId="295"/>
        </pc:sldMkLst>
        <pc:spChg chg="mod">
          <ac:chgData name="Knut Kalgraff Skjåk" userId="S::knut.skjak@nsd.no::eb488fea-8688-474a-b207-fc229d90e650" providerId="AD" clId="Web-{95A50461-60C1-4AE5-B895-91C3ECC31748}" dt="2021-09-24T07:40:09.979" v="78" actId="20577"/>
          <ac:spMkLst>
            <pc:docMk/>
            <pc:sldMk cId="3099004186" sldId="295"/>
            <ac:spMk id="5" creationId="{2A9BB006-35CA-424C-AA73-5130A3947706}"/>
          </ac:spMkLst>
        </pc:spChg>
        <pc:spChg chg="mod">
          <ac:chgData name="Knut Kalgraff Skjåk" userId="S::knut.skjak@nsd.no::eb488fea-8688-474a-b207-fc229d90e650" providerId="AD" clId="Web-{95A50461-60C1-4AE5-B895-91C3ECC31748}" dt="2021-09-24T07:45:37.798" v="156" actId="14100"/>
          <ac:spMkLst>
            <pc:docMk/>
            <pc:sldMk cId="3099004186" sldId="295"/>
            <ac:spMk id="7" creationId="{D7E8A936-32D7-1D47-94DB-65998ED626A3}"/>
          </ac:spMkLst>
        </pc:spChg>
        <pc:spChg chg="del">
          <ac:chgData name="Knut Kalgraff Skjåk" userId="S::knut.skjak@nsd.no::eb488fea-8688-474a-b207-fc229d90e650" providerId="AD" clId="Web-{95A50461-60C1-4AE5-B895-91C3ECC31748}" dt="2021-09-24T07:33:28.456" v="8"/>
          <ac:spMkLst>
            <pc:docMk/>
            <pc:sldMk cId="3099004186" sldId="295"/>
            <ac:spMk id="8" creationId="{EFD0F45B-F0E0-554D-BB86-DCC811FFE052}"/>
          </ac:spMkLst>
        </pc:spChg>
      </pc:sldChg>
      <pc:sldChg chg="add ord">
        <pc:chgData name="Knut Kalgraff Skjåk" userId="S::knut.skjak@nsd.no::eb488fea-8688-474a-b207-fc229d90e650" providerId="AD" clId="Web-{95A50461-60C1-4AE5-B895-91C3ECC31748}" dt="2021-09-24T07:28:57.247" v="1"/>
        <pc:sldMkLst>
          <pc:docMk/>
          <pc:sldMk cId="322250710" sldId="302"/>
        </pc:sldMkLst>
      </pc:sldChg>
      <pc:sldChg chg="modSp add replId">
        <pc:chgData name="Knut Kalgraff Skjåk" userId="S::knut.skjak@nsd.no::eb488fea-8688-474a-b207-fc229d90e650" providerId="AD" clId="Web-{95A50461-60C1-4AE5-B895-91C3ECC31748}" dt="2021-09-24T07:48:29.301" v="217" actId="20577"/>
        <pc:sldMkLst>
          <pc:docMk/>
          <pc:sldMk cId="2325233476" sldId="303"/>
        </pc:sldMkLst>
        <pc:spChg chg="mod">
          <ac:chgData name="Knut Kalgraff Skjåk" userId="S::knut.skjak@nsd.no::eb488fea-8688-474a-b207-fc229d90e650" providerId="AD" clId="Web-{95A50461-60C1-4AE5-B895-91C3ECC31748}" dt="2021-09-24T07:41:05.152" v="93" actId="20577"/>
          <ac:spMkLst>
            <pc:docMk/>
            <pc:sldMk cId="2325233476" sldId="303"/>
            <ac:spMk id="5" creationId="{2A9BB006-35CA-424C-AA73-5130A3947706}"/>
          </ac:spMkLst>
        </pc:spChg>
        <pc:spChg chg="mod">
          <ac:chgData name="Knut Kalgraff Skjåk" userId="S::knut.skjak@nsd.no::eb488fea-8688-474a-b207-fc229d90e650" providerId="AD" clId="Web-{95A50461-60C1-4AE5-B895-91C3ECC31748}" dt="2021-09-24T07:48:29.301" v="217" actId="20577"/>
          <ac:spMkLst>
            <pc:docMk/>
            <pc:sldMk cId="2325233476" sldId="303"/>
            <ac:spMk id="7" creationId="{D7E8A936-32D7-1D47-94DB-65998ED626A3}"/>
          </ac:spMkLst>
        </pc:spChg>
      </pc:sldChg>
    </pc:docChg>
  </pc:docChgLst>
  <pc:docChgLst>
    <pc:chgData name="Knut Kalgraff Skjåk" userId="S::knut.skjak@nsd.no::eb488fea-8688-474a-b207-fc229d90e650" providerId="AD" clId="Web-{C798FAAC-DE7D-4007-9EAD-36DA094D1306}"/>
    <pc:docChg chg="addSld modSld modSection">
      <pc:chgData name="Knut Kalgraff Skjåk" userId="S::knut.skjak@nsd.no::eb488fea-8688-474a-b207-fc229d90e650" providerId="AD" clId="Web-{C798FAAC-DE7D-4007-9EAD-36DA094D1306}" dt="2021-09-24T07:51:20.363" v="17"/>
      <pc:docMkLst>
        <pc:docMk/>
      </pc:docMkLst>
      <pc:sldChg chg="addSp">
        <pc:chgData name="Knut Kalgraff Skjåk" userId="S::knut.skjak@nsd.no::eb488fea-8688-474a-b207-fc229d90e650" providerId="AD" clId="Web-{C798FAAC-DE7D-4007-9EAD-36DA094D1306}" dt="2021-09-24T07:50:16.064" v="2"/>
        <pc:sldMkLst>
          <pc:docMk/>
          <pc:sldMk cId="3605698391" sldId="277"/>
        </pc:sldMkLst>
        <pc:spChg chg="add">
          <ac:chgData name="Knut Kalgraff Skjåk" userId="S::knut.skjak@nsd.no::eb488fea-8688-474a-b207-fc229d90e650" providerId="AD" clId="Web-{C798FAAC-DE7D-4007-9EAD-36DA094D1306}" dt="2021-09-24T07:49:54.673" v="0"/>
          <ac:spMkLst>
            <pc:docMk/>
            <pc:sldMk cId="3605698391" sldId="277"/>
            <ac:spMk id="4" creationId="{FD5B0F06-EC6D-4A9C-8128-CAEF2DBD7B20}"/>
          </ac:spMkLst>
        </pc:spChg>
        <pc:spChg chg="add">
          <ac:chgData name="Knut Kalgraff Skjåk" userId="S::knut.skjak@nsd.no::eb488fea-8688-474a-b207-fc229d90e650" providerId="AD" clId="Web-{C798FAAC-DE7D-4007-9EAD-36DA094D1306}" dt="2021-09-24T07:50:16.064" v="2"/>
          <ac:spMkLst>
            <pc:docMk/>
            <pc:sldMk cId="3605698391" sldId="277"/>
            <ac:spMk id="7" creationId="{CE289DE0-ECFA-4491-A411-459FD649B79F}"/>
          </ac:spMkLst>
        </pc:spChg>
      </pc:sldChg>
      <pc:sldChg chg="addSp">
        <pc:chgData name="Knut Kalgraff Skjåk" userId="S::knut.skjak@nsd.no::eb488fea-8688-474a-b207-fc229d90e650" providerId="AD" clId="Web-{C798FAAC-DE7D-4007-9EAD-36DA094D1306}" dt="2021-09-24T07:49:56.782" v="1"/>
        <pc:sldMkLst>
          <pc:docMk/>
          <pc:sldMk cId="322250710" sldId="302"/>
        </pc:sldMkLst>
        <pc:spChg chg="add">
          <ac:chgData name="Knut Kalgraff Skjåk" userId="S::knut.skjak@nsd.no::eb488fea-8688-474a-b207-fc229d90e650" providerId="AD" clId="Web-{C798FAAC-DE7D-4007-9EAD-36DA094D1306}" dt="2021-09-24T07:49:56.782" v="1"/>
          <ac:spMkLst>
            <pc:docMk/>
            <pc:sldMk cId="322250710" sldId="302"/>
            <ac:spMk id="2" creationId="{1BAB7E0F-5F53-4DD9-87D0-8C1C8C3B48EB}"/>
          </ac:spMkLst>
        </pc:spChg>
      </pc:sldChg>
      <pc:sldChg chg="delSp modSp add replId">
        <pc:chgData name="Knut Kalgraff Skjåk" userId="S::knut.skjak@nsd.no::eb488fea-8688-474a-b207-fc229d90e650" providerId="AD" clId="Web-{C798FAAC-DE7D-4007-9EAD-36DA094D1306}" dt="2021-09-24T07:51:20.363" v="17"/>
        <pc:sldMkLst>
          <pc:docMk/>
          <pc:sldMk cId="3536238902" sldId="304"/>
        </pc:sldMkLst>
        <pc:spChg chg="mod">
          <ac:chgData name="Knut Kalgraff Skjåk" userId="S::knut.skjak@nsd.no::eb488fea-8688-474a-b207-fc229d90e650" providerId="AD" clId="Web-{C798FAAC-DE7D-4007-9EAD-36DA094D1306}" dt="2021-09-24T07:51:00.862" v="16" actId="20577"/>
          <ac:spMkLst>
            <pc:docMk/>
            <pc:sldMk cId="3536238902" sldId="304"/>
            <ac:spMk id="5" creationId="{2A9BB006-35CA-424C-AA73-5130A3947706}"/>
          </ac:spMkLst>
        </pc:spChg>
        <pc:spChg chg="del">
          <ac:chgData name="Knut Kalgraff Skjåk" userId="S::knut.skjak@nsd.no::eb488fea-8688-474a-b207-fc229d90e650" providerId="AD" clId="Web-{C798FAAC-DE7D-4007-9EAD-36DA094D1306}" dt="2021-09-24T07:51:20.363" v="17"/>
          <ac:spMkLst>
            <pc:docMk/>
            <pc:sldMk cId="3536238902" sldId="304"/>
            <ac:spMk id="7" creationId="{D7E8A936-32D7-1D47-94DB-65998ED626A3}"/>
          </ac:spMkLst>
        </pc:spChg>
      </pc:sldChg>
    </pc:docChg>
  </pc:docChgLst>
  <pc:docChgLst>
    <pc:chgData name="Knut Kalgraff Skjåk" userId="S::knut.skjak@nsd.no::eb488fea-8688-474a-b207-fc229d90e650" providerId="AD" clId="Web-{AD56A879-4506-4CC9-A4E9-0378047BA81D}"/>
    <pc:docChg chg="addSld delSld modSld modSection">
      <pc:chgData name="Knut Kalgraff Skjåk" userId="S::knut.skjak@nsd.no::eb488fea-8688-474a-b207-fc229d90e650" providerId="AD" clId="Web-{AD56A879-4506-4CC9-A4E9-0378047BA81D}" dt="2021-09-24T07:27:52.509" v="35"/>
      <pc:docMkLst>
        <pc:docMk/>
      </pc:docMkLst>
      <pc:sldChg chg="modSp">
        <pc:chgData name="Knut Kalgraff Skjåk" userId="S::knut.skjak@nsd.no::eb488fea-8688-474a-b207-fc229d90e650" providerId="AD" clId="Web-{AD56A879-4506-4CC9-A4E9-0378047BA81D}" dt="2021-09-24T07:27:07.928" v="26" actId="20577"/>
        <pc:sldMkLst>
          <pc:docMk/>
          <pc:sldMk cId="2222793868" sldId="256"/>
        </pc:sldMkLst>
        <pc:spChg chg="mod">
          <ac:chgData name="Knut Kalgraff Skjåk" userId="S::knut.skjak@nsd.no::eb488fea-8688-474a-b207-fc229d90e650" providerId="AD" clId="Web-{AD56A879-4506-4CC9-A4E9-0378047BA81D}" dt="2021-09-24T07:24:33.310" v="6" actId="20577"/>
          <ac:spMkLst>
            <pc:docMk/>
            <pc:sldMk cId="2222793868" sldId="256"/>
            <ac:spMk id="12" creationId="{B27B5C91-8380-4F41-98C6-814A27E64E24}"/>
          </ac:spMkLst>
        </pc:spChg>
        <pc:spChg chg="mod">
          <ac:chgData name="Knut Kalgraff Skjåk" userId="S::knut.skjak@nsd.no::eb488fea-8688-474a-b207-fc229d90e650" providerId="AD" clId="Web-{AD56A879-4506-4CC9-A4E9-0378047BA81D}" dt="2021-09-24T07:27:07.928" v="26" actId="20577"/>
          <ac:spMkLst>
            <pc:docMk/>
            <pc:sldMk cId="2222793868" sldId="256"/>
            <ac:spMk id="13" creationId="{C91B50CD-F466-4967-8D64-9FB34A2FEDBE}"/>
          </ac:spMkLst>
        </pc:spChg>
      </pc:sldChg>
      <pc:sldChg chg="add del">
        <pc:chgData name="Knut Kalgraff Skjåk" userId="S::knut.skjak@nsd.no::eb488fea-8688-474a-b207-fc229d90e650" providerId="AD" clId="Web-{AD56A879-4506-4CC9-A4E9-0378047BA81D}" dt="2021-09-24T07:27:22.882" v="30"/>
        <pc:sldMkLst>
          <pc:docMk/>
          <pc:sldMk cId="3605698391" sldId="277"/>
        </pc:sldMkLst>
      </pc:sldChg>
      <pc:sldChg chg="del">
        <pc:chgData name="Knut Kalgraff Skjåk" userId="S::knut.skjak@nsd.no::eb488fea-8688-474a-b207-fc229d90e650" providerId="AD" clId="Web-{AD56A879-4506-4CC9-A4E9-0378047BA81D}" dt="2021-09-24T07:27:12.334" v="28"/>
        <pc:sldMkLst>
          <pc:docMk/>
          <pc:sldMk cId="1152692015" sldId="280"/>
        </pc:sldMkLst>
      </pc:sldChg>
      <pc:sldChg chg="del">
        <pc:chgData name="Knut Kalgraff Skjåk" userId="S::knut.skjak@nsd.no::eb488fea-8688-474a-b207-fc229d90e650" providerId="AD" clId="Web-{AD56A879-4506-4CC9-A4E9-0378047BA81D}" dt="2021-09-24T07:27:43.399" v="32"/>
        <pc:sldMkLst>
          <pc:docMk/>
          <pc:sldMk cId="2550183407" sldId="290"/>
        </pc:sldMkLst>
      </pc:sldChg>
      <pc:sldChg chg="del">
        <pc:chgData name="Knut Kalgraff Skjåk" userId="S::knut.skjak@nsd.no::eb488fea-8688-474a-b207-fc229d90e650" providerId="AD" clId="Web-{AD56A879-4506-4CC9-A4E9-0378047BA81D}" dt="2021-09-24T07:27:10.287" v="27"/>
        <pc:sldMkLst>
          <pc:docMk/>
          <pc:sldMk cId="424927968" sldId="291"/>
        </pc:sldMkLst>
      </pc:sldChg>
      <pc:sldChg chg="del">
        <pc:chgData name="Knut Kalgraff Skjåk" userId="S::knut.skjak@nsd.no::eb488fea-8688-474a-b207-fc229d90e650" providerId="AD" clId="Web-{AD56A879-4506-4CC9-A4E9-0378047BA81D}" dt="2021-09-24T07:27:42.102" v="31"/>
        <pc:sldMkLst>
          <pc:docMk/>
          <pc:sldMk cId="2185724020" sldId="292"/>
        </pc:sldMkLst>
      </pc:sldChg>
      <pc:sldChg chg="del">
        <pc:chgData name="Knut Kalgraff Skjåk" userId="S::knut.skjak@nsd.no::eb488fea-8688-474a-b207-fc229d90e650" providerId="AD" clId="Web-{AD56A879-4506-4CC9-A4E9-0378047BA81D}" dt="2021-09-24T07:27:47.024" v="33"/>
        <pc:sldMkLst>
          <pc:docMk/>
          <pc:sldMk cId="2555005020" sldId="294"/>
        </pc:sldMkLst>
      </pc:sldChg>
      <pc:sldChg chg="del">
        <pc:chgData name="Knut Kalgraff Skjåk" userId="S::knut.skjak@nsd.no::eb488fea-8688-474a-b207-fc229d90e650" providerId="AD" clId="Web-{AD56A879-4506-4CC9-A4E9-0378047BA81D}" dt="2021-09-24T07:27:50.196" v="34"/>
        <pc:sldMkLst>
          <pc:docMk/>
          <pc:sldMk cId="2127300145" sldId="298"/>
        </pc:sldMkLst>
      </pc:sldChg>
      <pc:sldChg chg="del">
        <pc:chgData name="Knut Kalgraff Skjåk" userId="S::knut.skjak@nsd.no::eb488fea-8688-474a-b207-fc229d90e650" providerId="AD" clId="Web-{AD56A879-4506-4CC9-A4E9-0378047BA81D}" dt="2021-09-24T07:27:52.509" v="35"/>
        <pc:sldMkLst>
          <pc:docMk/>
          <pc:sldMk cId="1550865065" sldId="3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256C6B-6271-463D-AA40-F32E4C10AD98}"/>
              </a:ext>
            </a:extLst>
          </p:cNvPr>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A3314B5-EDFD-471C-93A0-52137000C1A1}"/>
              </a:ext>
            </a:extLst>
          </p:cNvPr>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13197662-BDDC-44E3-994F-E590056185AE}" type="datetimeFigureOut">
              <a:rPr lang="en-GB" smtClean="0"/>
              <a:t>27/09/2021</a:t>
            </a:fld>
            <a:endParaRPr lang="en-GB"/>
          </a:p>
        </p:txBody>
      </p:sp>
      <p:sp>
        <p:nvSpPr>
          <p:cNvPr id="4" name="Footer Placeholder 3">
            <a:extLst>
              <a:ext uri="{FF2B5EF4-FFF2-40B4-BE49-F238E27FC236}">
                <a16:creationId xmlns:a16="http://schemas.microsoft.com/office/drawing/2014/main" id="{99B21F16-03E0-4F79-95F0-3514D5ACFD49}"/>
              </a:ext>
            </a:extLst>
          </p:cNvPr>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231D97D-BE02-4427-A1BA-D6E7F9A49284}"/>
              </a:ext>
            </a:extLst>
          </p:cNvPr>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AB3F10A6-8C5F-4F61-AADC-04F0FC561FF1}" type="slidenum">
              <a:rPr lang="en-GB" smtClean="0"/>
              <a:t>‹#›</a:t>
            </a:fld>
            <a:endParaRPr lang="en-GB"/>
          </a:p>
        </p:txBody>
      </p:sp>
    </p:spTree>
    <p:extLst>
      <p:ext uri="{BB962C8B-B14F-4D97-AF65-F5344CB8AC3E}">
        <p14:creationId xmlns:p14="http://schemas.microsoft.com/office/powerpoint/2010/main" val="1837017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435C523B-F63C-F445-8A17-27C80C1B48F1}" type="datetimeFigureOut">
              <a:rPr lang="en-US" smtClean="0"/>
              <a:t>9/27/2021</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2A4C1B32-7466-F44C-93A8-95040771CC8B}" type="slidenum">
              <a:rPr lang="en-US" smtClean="0"/>
              <a:t>‹#›</a:t>
            </a:fld>
            <a:endParaRPr lang="en-US"/>
          </a:p>
        </p:txBody>
      </p:sp>
    </p:spTree>
    <p:extLst>
      <p:ext uri="{BB962C8B-B14F-4D97-AF65-F5344CB8AC3E}">
        <p14:creationId xmlns:p14="http://schemas.microsoft.com/office/powerpoint/2010/main" val="54858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4C1B32-7466-F44C-93A8-95040771CC8B}"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363923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ex, of rotating</a:t>
            </a:r>
            <a:endParaRPr lang="nb-NO" dirty="0"/>
          </a:p>
        </p:txBody>
      </p:sp>
      <p:sp>
        <p:nvSpPr>
          <p:cNvPr id="4" name="Slide Number Placeholder 3"/>
          <p:cNvSpPr>
            <a:spLocks noGrp="1"/>
          </p:cNvSpPr>
          <p:nvPr>
            <p:ph type="sldNum" sz="quarter" idx="10"/>
          </p:nvPr>
        </p:nvSpPr>
        <p:spPr/>
        <p:txBody>
          <a:bodyPr/>
          <a:lstStyle/>
          <a:p>
            <a:fld id="{2A4C1B32-7466-F44C-93A8-95040771CC8B}" type="slidenum">
              <a:rPr lang="en-US" smtClean="0"/>
              <a:t>4</a:t>
            </a:fld>
            <a:endParaRPr lang="en-US"/>
          </a:p>
        </p:txBody>
      </p:sp>
    </p:spTree>
    <p:extLst>
      <p:ext uri="{BB962C8B-B14F-4D97-AF65-F5344CB8AC3E}">
        <p14:creationId xmlns:p14="http://schemas.microsoft.com/office/powerpoint/2010/main" val="305424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Funded by EUs Descartes prize</a:t>
            </a:r>
            <a:endParaRPr lang="nb-NO" dirty="0"/>
          </a:p>
        </p:txBody>
      </p:sp>
      <p:sp>
        <p:nvSpPr>
          <p:cNvPr id="4" name="Slide Number Placeholder 3"/>
          <p:cNvSpPr>
            <a:spLocks noGrp="1"/>
          </p:cNvSpPr>
          <p:nvPr>
            <p:ph type="sldNum" sz="quarter" idx="10"/>
          </p:nvPr>
        </p:nvSpPr>
        <p:spPr/>
        <p:txBody>
          <a:bodyPr/>
          <a:lstStyle/>
          <a:p>
            <a:fld id="{2A4C1B32-7466-F44C-93A8-95040771CC8B}" type="slidenum">
              <a:rPr lang="en-US" smtClean="0"/>
              <a:t>6</a:t>
            </a:fld>
            <a:endParaRPr lang="en-US"/>
          </a:p>
        </p:txBody>
      </p:sp>
    </p:spTree>
    <p:extLst>
      <p:ext uri="{BB962C8B-B14F-4D97-AF65-F5344CB8AC3E}">
        <p14:creationId xmlns:p14="http://schemas.microsoft.com/office/powerpoint/2010/main" val="4757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A4C1B32-7466-F44C-93A8-95040771CC8B}" type="slidenum">
              <a:rPr lang="en-US" smtClean="0"/>
              <a:t>7</a:t>
            </a:fld>
            <a:endParaRPr lang="en-US"/>
          </a:p>
        </p:txBody>
      </p:sp>
    </p:spTree>
    <p:extLst>
      <p:ext uri="{BB962C8B-B14F-4D97-AF65-F5344CB8AC3E}">
        <p14:creationId xmlns:p14="http://schemas.microsoft.com/office/powerpoint/2010/main" val="2107731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relevant------</a:t>
            </a:r>
            <a:endParaRPr lang="nb-NO" dirty="0"/>
          </a:p>
        </p:txBody>
      </p:sp>
      <p:sp>
        <p:nvSpPr>
          <p:cNvPr id="4" name="Slide Number Placeholder 3"/>
          <p:cNvSpPr>
            <a:spLocks noGrp="1"/>
          </p:cNvSpPr>
          <p:nvPr>
            <p:ph type="sldNum" sz="quarter" idx="10"/>
          </p:nvPr>
        </p:nvSpPr>
        <p:spPr/>
        <p:txBody>
          <a:bodyPr/>
          <a:lstStyle/>
          <a:p>
            <a:fld id="{2A4C1B32-7466-F44C-93A8-95040771CC8B}" type="slidenum">
              <a:rPr lang="en-US" smtClean="0"/>
              <a:t>8</a:t>
            </a:fld>
            <a:endParaRPr lang="en-US"/>
          </a:p>
        </p:txBody>
      </p:sp>
    </p:spTree>
    <p:extLst>
      <p:ext uri="{BB962C8B-B14F-4D97-AF65-F5344CB8AC3E}">
        <p14:creationId xmlns:p14="http://schemas.microsoft.com/office/powerpoint/2010/main" val="1920116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2A4C1B32-7466-F44C-93A8-95040771CC8B}" type="slidenum">
              <a:rPr lang="en-US" smtClean="0"/>
              <a:t>9</a:t>
            </a:fld>
            <a:endParaRPr lang="en-US"/>
          </a:p>
        </p:txBody>
      </p:sp>
    </p:spTree>
    <p:extLst>
      <p:ext uri="{BB962C8B-B14F-4D97-AF65-F5344CB8AC3E}">
        <p14:creationId xmlns:p14="http://schemas.microsoft.com/office/powerpoint/2010/main" val="75127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Coming</a:t>
            </a:r>
            <a:r>
              <a:rPr lang="en-US" baseline="0" dirty="0" smtClean="0"/>
              <a:t> deliverables in SSHOC </a:t>
            </a:r>
            <a:endParaRPr lang="nb-NO" dirty="0" smtClean="0"/>
          </a:p>
          <a:p>
            <a:r>
              <a:rPr lang="en-US" dirty="0" smtClean="0"/>
              <a:t>Thankful for being selected as use-case -</a:t>
            </a:r>
            <a:endParaRPr lang="nb-NO" dirty="0"/>
          </a:p>
        </p:txBody>
      </p:sp>
      <p:sp>
        <p:nvSpPr>
          <p:cNvPr id="4" name="Slide Number Placeholder 3"/>
          <p:cNvSpPr>
            <a:spLocks noGrp="1"/>
          </p:cNvSpPr>
          <p:nvPr>
            <p:ph type="sldNum" sz="quarter" idx="10"/>
          </p:nvPr>
        </p:nvSpPr>
        <p:spPr/>
        <p:txBody>
          <a:bodyPr/>
          <a:lstStyle/>
          <a:p>
            <a:fld id="{2A4C1B32-7466-F44C-93A8-95040771CC8B}" type="slidenum">
              <a:rPr lang="en-US" smtClean="0"/>
              <a:t>10</a:t>
            </a:fld>
            <a:endParaRPr lang="en-US"/>
          </a:p>
        </p:txBody>
      </p:sp>
    </p:spTree>
    <p:extLst>
      <p:ext uri="{BB962C8B-B14F-4D97-AF65-F5344CB8AC3E}">
        <p14:creationId xmlns:p14="http://schemas.microsoft.com/office/powerpoint/2010/main" val="1243969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ag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4002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descr="ESS_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1150" y="1593850"/>
            <a:ext cx="1993900"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Screen Shot 2018-08-30 at 16.04.49.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4"/>
          <a:stretch>
            <a:fillRect/>
          </a:stretch>
        </p:blipFill>
        <p:spPr>
          <a:xfrm>
            <a:off x="0" y="0"/>
            <a:ext cx="9144000" cy="6858000"/>
          </a:xfrm>
          <a:prstGeom prst="rect">
            <a:avLst/>
          </a:prstGeom>
        </p:spPr>
      </p:pic>
      <p:sp>
        <p:nvSpPr>
          <p:cNvPr id="12" name="TextBox 11"/>
          <p:cNvSpPr txBox="1"/>
          <p:nvPr userDrawn="1"/>
        </p:nvSpPr>
        <p:spPr>
          <a:xfrm>
            <a:off x="724371" y="6077185"/>
            <a:ext cx="4449703" cy="556135"/>
          </a:xfrm>
          <a:prstGeom prst="rect">
            <a:avLst/>
          </a:prstGeom>
          <a:noFill/>
        </p:spPr>
        <p:txBody>
          <a:bodyPr wrap="square" lIns="0" tIns="0" bIns="0" rtlCol="0" anchor="t" anchorCtr="0">
            <a:noAutofit/>
          </a:bodyPr>
          <a:lstStyle/>
          <a:p>
            <a:pPr>
              <a:lnSpc>
                <a:spcPts val="2060"/>
              </a:lnSpc>
            </a:pPr>
            <a:r>
              <a:rPr lang="en-US" sz="1800" b="1" kern="1200" dirty="0" err="1">
                <a:solidFill>
                  <a:schemeClr val="tx2"/>
                </a:solidFill>
                <a:latin typeface="Arial" charset="0"/>
                <a:ea typeface="ヒラギノ角ゴ Pro W3" charset="0"/>
                <a:cs typeface="ヒラギノ角ゴ Pro W3" charset="0"/>
              </a:rPr>
              <a:t>europeansocialsurvey.org</a:t>
            </a:r>
            <a:endParaRPr lang="en-US" sz="1800" b="1" kern="1200" dirty="0">
              <a:solidFill>
                <a:schemeClr val="tx2"/>
              </a:solidFill>
              <a:latin typeface="Arial" charset="0"/>
              <a:ea typeface="ヒラギノ角ゴ Pro W3" charset="0"/>
              <a:cs typeface="ヒラギノ角ゴ Pro W3" charset="0"/>
            </a:endParaRPr>
          </a:p>
          <a:p>
            <a:pPr marL="0" marR="0" indent="0" algn="l" defTabSz="457200" rtl="0" eaLnBrk="1" fontAlgn="base" latinLnBrk="0" hangingPunct="1">
              <a:lnSpc>
                <a:spcPts val="2060"/>
              </a:lnSpc>
              <a:spcBef>
                <a:spcPct val="0"/>
              </a:spcBef>
              <a:spcAft>
                <a:spcPct val="0"/>
              </a:spcAft>
              <a:buClrTx/>
              <a:buSzTx/>
              <a:buFontTx/>
              <a:buNone/>
              <a:tabLst/>
              <a:defRPr/>
            </a:pPr>
            <a:r>
              <a:rPr lang="en-GB" sz="1500" b="0" i="0" u="none" strike="noStrike" kern="1200" baseline="30000" dirty="0">
                <a:solidFill>
                  <a:schemeClr val="bg1"/>
                </a:solidFill>
                <a:latin typeface="Arial" charset="0"/>
                <a:ea typeface="ヒラギノ角ゴ Pro W3" charset="0"/>
                <a:cs typeface="ヒラギノ角ゴ Pro W3" charset="0"/>
              </a:rPr>
              <a:t>ESS is a European Research Infrastructure Consortium (ESS ERIC)</a:t>
            </a:r>
          </a:p>
        </p:txBody>
      </p:sp>
      <p:pic>
        <p:nvPicPr>
          <p:cNvPr id="19" name="Picture 18" descr="Map5-01.png"/>
          <p:cNvPicPr>
            <a:picLocks noChangeAspect="1"/>
          </p:cNvPicPr>
          <p:nvPr userDrawn="1"/>
        </p:nvPicPr>
        <p:blipFill rotWithShape="1">
          <a:blip r:embed="rId5">
            <a:extLst>
              <a:ext uri="{28A0092B-C50C-407E-A947-70E740481C1C}">
                <a14:useLocalDpi xmlns:a14="http://schemas.microsoft.com/office/drawing/2010/main" val="0"/>
              </a:ext>
            </a:extLst>
          </a:blip>
          <a:srcRect t="5382" b="3258"/>
          <a:stretch/>
        </p:blipFill>
        <p:spPr>
          <a:xfrm>
            <a:off x="3429001" y="0"/>
            <a:ext cx="5715000" cy="6858000"/>
          </a:xfrm>
          <a:prstGeom prst="rect">
            <a:avLst/>
          </a:prstGeom>
        </p:spPr>
      </p:pic>
      <p:pic>
        <p:nvPicPr>
          <p:cNvPr id="17" name="Picture 16" descr="ESS_logo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5264" y="355600"/>
            <a:ext cx="1824736" cy="585345"/>
          </a:xfrm>
          <a:prstGeom prst="rect">
            <a:avLst/>
          </a:prstGeom>
        </p:spPr>
      </p:pic>
      <p:pic>
        <p:nvPicPr>
          <p:cNvPr id="25" name="Picture 24">
            <a:extLst>
              <a:ext uri="{FF2B5EF4-FFF2-40B4-BE49-F238E27FC236}">
                <a16:creationId xmlns:a16="http://schemas.microsoft.com/office/drawing/2014/main" id="{553A6FF5-86C2-4FB7-AC08-18801728774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1199" y="5232401"/>
            <a:ext cx="1030240" cy="699960"/>
          </a:xfrm>
          <a:prstGeom prst="rect">
            <a:avLst/>
          </a:prstGeom>
        </p:spPr>
      </p:pic>
      <p:sp>
        <p:nvSpPr>
          <p:cNvPr id="26" name="Text Placeholder 19">
            <a:extLst>
              <a:ext uri="{FF2B5EF4-FFF2-40B4-BE49-F238E27FC236}">
                <a16:creationId xmlns:a16="http://schemas.microsoft.com/office/drawing/2014/main" id="{D667E64B-EE12-4978-8F64-665E5972C387}"/>
              </a:ext>
            </a:extLst>
          </p:cNvPr>
          <p:cNvSpPr>
            <a:spLocks noGrp="1"/>
          </p:cNvSpPr>
          <p:nvPr>
            <p:ph type="body" sz="quarter" idx="4294967295" hasCustomPrompt="1"/>
          </p:nvPr>
        </p:nvSpPr>
        <p:spPr>
          <a:xfrm>
            <a:off x="711199" y="1625599"/>
            <a:ext cx="6419616" cy="229616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Presentation title:</a:t>
            </a:r>
          </a:p>
          <a:p>
            <a:pPr lvl="0"/>
            <a:r>
              <a:rPr lang="en-GB" dirty="0"/>
              <a:t>This is the new</a:t>
            </a:r>
          </a:p>
          <a:p>
            <a:pPr lvl="0"/>
            <a:r>
              <a:rPr lang="en-GB" dirty="0"/>
              <a:t>ESS PowerPoint</a:t>
            </a:r>
          </a:p>
          <a:p>
            <a:pPr lvl="0"/>
            <a:r>
              <a:rPr lang="en-GB" dirty="0"/>
              <a:t>template</a:t>
            </a:r>
          </a:p>
        </p:txBody>
      </p:sp>
      <p:sp>
        <p:nvSpPr>
          <p:cNvPr id="27" name="Text Placeholder 9">
            <a:extLst>
              <a:ext uri="{FF2B5EF4-FFF2-40B4-BE49-F238E27FC236}">
                <a16:creationId xmlns:a16="http://schemas.microsoft.com/office/drawing/2014/main" id="{6467DC9C-D9FB-4173-870D-E72BD6253956}"/>
              </a:ext>
            </a:extLst>
          </p:cNvPr>
          <p:cNvSpPr>
            <a:spLocks noGrp="1"/>
          </p:cNvSpPr>
          <p:nvPr>
            <p:ph type="body" sz="quarter" idx="4294967295" hasCustomPrompt="1"/>
          </p:nvPr>
        </p:nvSpPr>
        <p:spPr>
          <a:xfrm>
            <a:off x="711199" y="4094480"/>
            <a:ext cx="3136900" cy="944880"/>
          </a:xfrm>
          <a:prstGeom prst="rect">
            <a:avLst/>
          </a:prstGeom>
        </p:spPr>
        <p:txBody>
          <a:bodyPr vert="horz" lIns="0" tIns="0"/>
          <a:lstStyle>
            <a:lvl1pPr marL="0" indent="0">
              <a:buNone/>
              <a:defRPr sz="1800" baseline="0">
                <a:solidFill>
                  <a:schemeClr val="bg1"/>
                </a:solidFill>
                <a:latin typeface="Arial"/>
                <a:cs typeface="Arial"/>
              </a:defRPr>
            </a:lvl1pPr>
          </a:lstStyle>
          <a:p>
            <a:pPr lvl="0"/>
            <a:r>
              <a:rPr lang="en-US" b="1" dirty="0"/>
              <a:t>Byline/Author</a:t>
            </a:r>
          </a:p>
          <a:p>
            <a:pPr lvl="0"/>
            <a:r>
              <a:rPr lang="en-US" dirty="0"/>
              <a:t>Job role</a:t>
            </a:r>
          </a:p>
          <a:p>
            <a:pPr lvl="0"/>
            <a:r>
              <a:rPr lang="en-US" dirty="0"/>
              <a:t>Dateline</a:t>
            </a:r>
          </a:p>
          <a:p>
            <a:pPr lvl="0"/>
            <a:endParaRPr lang="en-US" dirty="0"/>
          </a:p>
        </p:txBody>
      </p:sp>
    </p:spTree>
    <p:extLst>
      <p:ext uri="{BB962C8B-B14F-4D97-AF65-F5344CB8AC3E}">
        <p14:creationId xmlns:p14="http://schemas.microsoft.com/office/powerpoint/2010/main" val="204034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back cover exampl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pic>
        <p:nvPicPr>
          <p:cNvPr id="13" name="Picture 12" descr="ESS_logo_white.png">
            <a:extLst>
              <a:ext uri="{FF2B5EF4-FFF2-40B4-BE49-F238E27FC236}">
                <a16:creationId xmlns:a16="http://schemas.microsoft.com/office/drawing/2014/main" id="{50D53FB2-ADC2-4D08-9FE0-F2DD24F75D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4743" y="5584243"/>
            <a:ext cx="1824736" cy="585345"/>
          </a:xfrm>
          <a:prstGeom prst="rect">
            <a:avLst/>
          </a:prstGeom>
        </p:spPr>
      </p:pic>
      <p:sp>
        <p:nvSpPr>
          <p:cNvPr id="25" name="Text Placeholder 6">
            <a:extLst>
              <a:ext uri="{FF2B5EF4-FFF2-40B4-BE49-F238E27FC236}">
                <a16:creationId xmlns:a16="http://schemas.microsoft.com/office/drawing/2014/main" id="{727D46CB-9E4E-744B-8FD3-B085DABBA826}"/>
              </a:ext>
            </a:extLst>
          </p:cNvPr>
          <p:cNvSpPr>
            <a:spLocks noGrp="1"/>
          </p:cNvSpPr>
          <p:nvPr>
            <p:ph type="body" sz="quarter" idx="11" hasCustomPrompt="1"/>
          </p:nvPr>
        </p:nvSpPr>
        <p:spPr>
          <a:xfrm>
            <a:off x="1049337" y="4259434"/>
            <a:ext cx="4123795" cy="313791"/>
          </a:xfrm>
          <a:prstGeom prst="rect">
            <a:avLst/>
          </a:prstGeom>
        </p:spPr>
        <p:txBody>
          <a:bodyPr vert="horz" lIns="0" tIns="0"/>
          <a:lstStyle>
            <a:lvl1pPr marL="0" indent="0">
              <a:buNone/>
              <a:defRPr sz="1800" b="1" i="0">
                <a:solidFill>
                  <a:schemeClr val="bg1"/>
                </a:solidFill>
                <a:latin typeface="Arial"/>
                <a:cs typeface="Arial"/>
              </a:defRPr>
            </a:lvl1pPr>
          </a:lstStyle>
          <a:p>
            <a:pPr lvl="0"/>
            <a:r>
              <a:rPr lang="en-US" dirty="0"/>
              <a:t>Email address here</a:t>
            </a:r>
          </a:p>
        </p:txBody>
      </p:sp>
      <p:pic>
        <p:nvPicPr>
          <p:cNvPr id="26" name="Picture 25">
            <a:extLst>
              <a:ext uri="{FF2B5EF4-FFF2-40B4-BE49-F238E27FC236}">
                <a16:creationId xmlns:a16="http://schemas.microsoft.com/office/drawing/2014/main" id="{6B092253-DE7B-2C40-BE0E-4D57B842B773}"/>
              </a:ext>
            </a:extLst>
          </p:cNvPr>
          <p:cNvPicPr>
            <a:picLocks noChangeAspect="1"/>
          </p:cNvPicPr>
          <p:nvPr userDrawn="1"/>
        </p:nvPicPr>
        <p:blipFill rotWithShape="1">
          <a:blip r:embed="rId4"/>
          <a:srcRect b="38278"/>
          <a:stretch/>
        </p:blipFill>
        <p:spPr>
          <a:xfrm>
            <a:off x="622300" y="4204925"/>
            <a:ext cx="876300" cy="666295"/>
          </a:xfrm>
          <a:prstGeom prst="rect">
            <a:avLst/>
          </a:prstGeom>
        </p:spPr>
      </p:pic>
      <p:sp>
        <p:nvSpPr>
          <p:cNvPr id="27" name="TextBox 26">
            <a:extLst>
              <a:ext uri="{FF2B5EF4-FFF2-40B4-BE49-F238E27FC236}">
                <a16:creationId xmlns:a16="http://schemas.microsoft.com/office/drawing/2014/main" id="{3E3E320D-0F3C-9E4F-9998-26735EA9672E}"/>
              </a:ext>
            </a:extLst>
          </p:cNvPr>
          <p:cNvSpPr txBox="1"/>
          <p:nvPr userDrawn="1"/>
        </p:nvSpPr>
        <p:spPr>
          <a:xfrm>
            <a:off x="719667" y="3790053"/>
            <a:ext cx="3513667" cy="353943"/>
          </a:xfrm>
          <a:prstGeom prst="rect">
            <a:avLst/>
          </a:prstGeom>
          <a:noFill/>
        </p:spPr>
        <p:txBody>
          <a:bodyPr wrap="square" lIns="0" tIns="0" rtlCol="0">
            <a:spAutoFit/>
          </a:bodyPr>
          <a:lstStyle/>
          <a:p>
            <a:r>
              <a:rPr lang="en-US" sz="2000" b="1" dirty="0">
                <a:solidFill>
                  <a:srgbClr val="FFFFFF"/>
                </a:solidFill>
              </a:rPr>
              <a:t>Contact</a:t>
            </a:r>
          </a:p>
        </p:txBody>
      </p:sp>
      <p:sp>
        <p:nvSpPr>
          <p:cNvPr id="28" name="TextBox 27">
            <a:extLst>
              <a:ext uri="{FF2B5EF4-FFF2-40B4-BE49-F238E27FC236}">
                <a16:creationId xmlns:a16="http://schemas.microsoft.com/office/drawing/2014/main" id="{933C3D95-B497-6B4F-9241-CF46A1926FEF}"/>
              </a:ext>
            </a:extLst>
          </p:cNvPr>
          <p:cNvSpPr txBox="1"/>
          <p:nvPr userDrawn="1"/>
        </p:nvSpPr>
        <p:spPr>
          <a:xfrm>
            <a:off x="950590" y="4550273"/>
            <a:ext cx="4123795" cy="1698927"/>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europeansocialsurvey.org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ESS_Survey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EuropeanSocialSurveyERIC</a:t>
            </a:r>
          </a:p>
        </p:txBody>
      </p:sp>
      <p:pic>
        <p:nvPicPr>
          <p:cNvPr id="29" name="Picture 28">
            <a:extLst>
              <a:ext uri="{FF2B5EF4-FFF2-40B4-BE49-F238E27FC236}">
                <a16:creationId xmlns:a16="http://schemas.microsoft.com/office/drawing/2014/main" id="{96AF2737-440E-FE47-9A2E-4BF09E9967CB}"/>
              </a:ext>
            </a:extLst>
          </p:cNvPr>
          <p:cNvPicPr>
            <a:picLocks noChangeAspect="1"/>
          </p:cNvPicPr>
          <p:nvPr userDrawn="1"/>
        </p:nvPicPr>
        <p:blipFill>
          <a:blip r:embed="rId5"/>
          <a:stretch>
            <a:fillRect/>
          </a:stretch>
        </p:blipFill>
        <p:spPr>
          <a:xfrm>
            <a:off x="691627" y="5239214"/>
            <a:ext cx="316800" cy="316800"/>
          </a:xfrm>
          <a:prstGeom prst="rect">
            <a:avLst/>
          </a:prstGeom>
        </p:spPr>
      </p:pic>
      <p:pic>
        <p:nvPicPr>
          <p:cNvPr id="30" name="Picture 29">
            <a:extLst>
              <a:ext uri="{FF2B5EF4-FFF2-40B4-BE49-F238E27FC236}">
                <a16:creationId xmlns:a16="http://schemas.microsoft.com/office/drawing/2014/main" id="{A061A6DE-1D54-994B-995A-9F68E683BB33}"/>
              </a:ext>
            </a:extLst>
          </p:cNvPr>
          <p:cNvPicPr>
            <a:picLocks noChangeAspect="1"/>
          </p:cNvPicPr>
          <p:nvPr userDrawn="1"/>
        </p:nvPicPr>
        <p:blipFill>
          <a:blip r:embed="rId6"/>
          <a:stretch>
            <a:fillRect/>
          </a:stretch>
        </p:blipFill>
        <p:spPr>
          <a:xfrm>
            <a:off x="726796" y="4950124"/>
            <a:ext cx="250425" cy="252000"/>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EB4BDD70-8951-894F-A6F1-6ADBF35A0194}"/>
              </a:ext>
            </a:extLst>
          </p:cNvPr>
          <p:cNvPicPr>
            <a:picLocks noChangeAspect="1"/>
          </p:cNvPicPr>
          <p:nvPr userDrawn="1"/>
        </p:nvPicPr>
        <p:blipFill rotWithShape="1">
          <a:blip r:embed="rId7"/>
          <a:srcRect t="-2983" r="66930"/>
          <a:stretch/>
        </p:blipFill>
        <p:spPr>
          <a:xfrm>
            <a:off x="703279" y="5942797"/>
            <a:ext cx="293496" cy="203907"/>
          </a:xfrm>
          <a:prstGeom prst="rect">
            <a:avLst/>
          </a:prstGeom>
        </p:spPr>
      </p:pic>
      <p:pic>
        <p:nvPicPr>
          <p:cNvPr id="32" name="Picture 31">
            <a:extLst>
              <a:ext uri="{FF2B5EF4-FFF2-40B4-BE49-F238E27FC236}">
                <a16:creationId xmlns:a16="http://schemas.microsoft.com/office/drawing/2014/main" id="{09AFC0E1-AE26-714D-A418-2D4C607A0EA8}"/>
              </a:ext>
            </a:extLst>
          </p:cNvPr>
          <p:cNvPicPr>
            <a:picLocks noChangeAspect="1"/>
          </p:cNvPicPr>
          <p:nvPr userDrawn="1"/>
        </p:nvPicPr>
        <p:blipFill rotWithShape="1">
          <a:blip r:embed="rId4"/>
          <a:srcRect t="61296"/>
          <a:stretch/>
        </p:blipFill>
        <p:spPr>
          <a:xfrm>
            <a:off x="622300" y="5537868"/>
            <a:ext cx="876300" cy="417808"/>
          </a:xfrm>
          <a:prstGeom prst="rect">
            <a:avLst/>
          </a:prstGeom>
        </p:spPr>
      </p:pic>
    </p:spTree>
    <p:extLst>
      <p:ext uri="{BB962C8B-B14F-4D97-AF65-F5344CB8AC3E}">
        <p14:creationId xmlns:p14="http://schemas.microsoft.com/office/powerpoint/2010/main" val="41871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ain copy p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3776662" cy="754064"/>
          </a:xfrm>
          <a:prstGeom prst="rect">
            <a:avLst/>
          </a:prstGeom>
        </p:spPr>
        <p:txBody>
          <a:bodyPr vert="horz" lIns="0" tIns="0"/>
          <a:lstStyle>
            <a:lvl1pPr marL="0" indent="0">
              <a:buNone/>
              <a:defRPr sz="2000" b="0">
                <a:latin typeface="Arial Black"/>
                <a:cs typeface="Arial Black"/>
              </a:defRPr>
            </a:lvl1pPr>
          </a:lstStyle>
          <a:p>
            <a:pPr lvl="0"/>
            <a:r>
              <a:rPr lang="en-US" dirty="0"/>
              <a:t>Standard text page heading (Arial Black) 20Pt</a:t>
            </a:r>
          </a:p>
        </p:txBody>
      </p:sp>
      <p:sp>
        <p:nvSpPr>
          <p:cNvPr id="8" name="Text Placeholder 6"/>
          <p:cNvSpPr>
            <a:spLocks noGrp="1"/>
          </p:cNvSpPr>
          <p:nvPr>
            <p:ph type="body" sz="quarter" idx="11" hasCustomPrompt="1"/>
          </p:nvPr>
        </p:nvSpPr>
        <p:spPr>
          <a:xfrm>
            <a:off x="727605" y="2514073"/>
            <a:ext cx="3776662" cy="432330"/>
          </a:xfrm>
          <a:prstGeom prst="rect">
            <a:avLst/>
          </a:prstGeom>
        </p:spPr>
        <p:txBody>
          <a:bodyPr vert="horz" lIns="0" tIns="0"/>
          <a:lstStyle>
            <a:lvl1pPr marL="0" indent="0">
              <a:buNone/>
              <a:defRPr sz="1800" b="1" i="0">
                <a:latin typeface="Arial"/>
                <a:cs typeface="Arial"/>
              </a:defRPr>
            </a:lvl1pPr>
          </a:lstStyle>
          <a:p>
            <a:pPr lvl="0"/>
            <a:r>
              <a:rPr lang="en-US" dirty="0"/>
              <a:t>Body subhead style (Arial Bold) 18pt</a:t>
            </a:r>
          </a:p>
        </p:txBody>
      </p:sp>
      <p:sp>
        <p:nvSpPr>
          <p:cNvPr id="9" name="Text Placeholder 6"/>
          <p:cNvSpPr>
            <a:spLocks noGrp="1"/>
          </p:cNvSpPr>
          <p:nvPr>
            <p:ph type="body" sz="quarter" idx="12" hasCustomPrompt="1"/>
          </p:nvPr>
        </p:nvSpPr>
        <p:spPr>
          <a:xfrm>
            <a:off x="719138" y="3175000"/>
            <a:ext cx="3776662" cy="28448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10" name="Text Placeholder 6"/>
          <p:cNvSpPr>
            <a:spLocks noGrp="1"/>
          </p:cNvSpPr>
          <p:nvPr>
            <p:ph type="body" sz="quarter" idx="13" hasCustomPrompt="1"/>
          </p:nvPr>
        </p:nvSpPr>
        <p:spPr>
          <a:xfrm>
            <a:off x="4639205" y="2523067"/>
            <a:ext cx="3776662" cy="270933"/>
          </a:xfrm>
          <a:prstGeom prst="rect">
            <a:avLst/>
          </a:prstGeom>
        </p:spPr>
        <p:txBody>
          <a:bodyPr vert="horz" lIns="0" tIns="0"/>
          <a:lstStyle>
            <a:lvl1pPr marL="68400" indent="-176400">
              <a:buSzPct val="130000"/>
              <a:buFont typeface="Arial"/>
              <a:buChar char="•"/>
              <a:defRPr sz="1600" b="1" i="0">
                <a:solidFill>
                  <a:srgbClr val="FF0000"/>
                </a:solidFill>
                <a:latin typeface="Arial"/>
                <a:cs typeface="Arial"/>
              </a:defRPr>
            </a:lvl1pPr>
          </a:lstStyle>
          <a:p>
            <a:pPr lvl="0"/>
            <a:r>
              <a:rPr lang="en-US" dirty="0"/>
              <a:t>Bullet point title style</a:t>
            </a:r>
          </a:p>
          <a:p>
            <a:pPr lvl="0"/>
            <a:endParaRPr lang="en-US" dirty="0"/>
          </a:p>
        </p:txBody>
      </p:sp>
      <p:sp>
        <p:nvSpPr>
          <p:cNvPr id="11" name="Text Placeholder 6"/>
          <p:cNvSpPr>
            <a:spLocks noGrp="1"/>
          </p:cNvSpPr>
          <p:nvPr>
            <p:ph type="body" sz="quarter" idx="14" hasCustomPrompt="1"/>
          </p:nvPr>
        </p:nvSpPr>
        <p:spPr>
          <a:xfrm>
            <a:off x="4639205" y="2819395"/>
            <a:ext cx="3776662" cy="3200405"/>
          </a:xfrm>
          <a:prstGeom prst="rect">
            <a:avLst/>
          </a:prstGeom>
        </p:spPr>
        <p:txBody>
          <a:bodyPr vert="horz" lIns="0" tIns="0"/>
          <a:lstStyle>
            <a:lvl1pPr marL="180000" indent="0">
              <a:buNone/>
              <a:defRPr sz="1600" b="0" i="0">
                <a:latin typeface="Arial"/>
                <a:cs typeface="Arial"/>
              </a:defRPr>
            </a:lvl1pPr>
          </a:lstStyle>
          <a:p>
            <a:pPr lvl="0"/>
            <a:r>
              <a:rPr lang="en-US" dirty="0"/>
              <a:t>Bullet point style body copy</a:t>
            </a:r>
          </a:p>
          <a:p>
            <a:pPr lvl="0"/>
            <a:endParaRPr lang="en-US" dirty="0"/>
          </a:p>
        </p:txBody>
      </p:sp>
    </p:spTree>
    <p:extLst>
      <p:ext uri="{BB962C8B-B14F-4D97-AF65-F5344CB8AC3E}">
        <p14:creationId xmlns:p14="http://schemas.microsoft.com/office/powerpoint/2010/main" val="2644583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py and im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3776662" cy="754064"/>
          </a:xfrm>
          <a:prstGeom prst="rect">
            <a:avLst/>
          </a:prstGeom>
        </p:spPr>
        <p:txBody>
          <a:bodyPr vert="horz" lIns="0" tIns="0"/>
          <a:lstStyle>
            <a:lvl1pPr marL="0" indent="0">
              <a:buNone/>
              <a:defRPr sz="2000" b="0">
                <a:latin typeface="Arial Black"/>
                <a:cs typeface="Arial Black"/>
              </a:defRPr>
            </a:lvl1pPr>
          </a:lstStyle>
          <a:p>
            <a:pPr lvl="0"/>
            <a:r>
              <a:rPr lang="en-US" dirty="0"/>
              <a:t>Standard text page heading (Arial Black) 20Pt</a:t>
            </a:r>
          </a:p>
        </p:txBody>
      </p:sp>
      <p:sp>
        <p:nvSpPr>
          <p:cNvPr id="8" name="Text Placeholder 6"/>
          <p:cNvSpPr>
            <a:spLocks noGrp="1"/>
          </p:cNvSpPr>
          <p:nvPr>
            <p:ph type="body" sz="quarter" idx="11" hasCustomPrompt="1"/>
          </p:nvPr>
        </p:nvSpPr>
        <p:spPr>
          <a:xfrm>
            <a:off x="727605" y="2514073"/>
            <a:ext cx="3776662" cy="432330"/>
          </a:xfrm>
          <a:prstGeom prst="rect">
            <a:avLst/>
          </a:prstGeom>
        </p:spPr>
        <p:txBody>
          <a:bodyPr vert="horz" lIns="0" tIns="0"/>
          <a:lstStyle>
            <a:lvl1pPr marL="0" indent="0">
              <a:buNone/>
              <a:defRPr sz="1800" b="1" i="0">
                <a:latin typeface="Arial"/>
                <a:cs typeface="Arial"/>
              </a:defRPr>
            </a:lvl1pPr>
          </a:lstStyle>
          <a:p>
            <a:pPr lvl="0"/>
            <a:r>
              <a:rPr lang="en-US" dirty="0"/>
              <a:t>Body subhead style (Arial Bold)2 18pt</a:t>
            </a:r>
          </a:p>
        </p:txBody>
      </p:sp>
      <p:sp>
        <p:nvSpPr>
          <p:cNvPr id="9" name="Text Placeholder 6"/>
          <p:cNvSpPr>
            <a:spLocks noGrp="1"/>
          </p:cNvSpPr>
          <p:nvPr>
            <p:ph type="body" sz="quarter" idx="12" hasCustomPrompt="1"/>
          </p:nvPr>
        </p:nvSpPr>
        <p:spPr>
          <a:xfrm>
            <a:off x="719138" y="3175000"/>
            <a:ext cx="3776662" cy="28448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12" name="Content Placeholder 5"/>
          <p:cNvSpPr>
            <a:spLocks noGrp="1"/>
          </p:cNvSpPr>
          <p:nvPr>
            <p:ph sz="quarter" idx="13"/>
          </p:nvPr>
        </p:nvSpPr>
        <p:spPr>
          <a:xfrm>
            <a:off x="4648200" y="1727200"/>
            <a:ext cx="3776663" cy="4292600"/>
          </a:xfrm>
          <a:prstGeom prst="rect">
            <a:avLst/>
          </a:prstGeom>
        </p:spPr>
        <p:txBody>
          <a:bodyPr vert="horz"/>
          <a:lstStyle>
            <a:lvl1pPr marL="0" indent="0" algn="ctr">
              <a:buNone/>
              <a:defRPr sz="1400" b="1" i="0">
                <a:latin typeface="Arial"/>
                <a:cs typeface="Arial"/>
              </a:defRPr>
            </a:lvl1pPr>
          </a:lstStyle>
          <a:p>
            <a:endParaRPr lang="en-US" dirty="0"/>
          </a:p>
          <a:p>
            <a:endParaRPr lang="en-US" dirty="0"/>
          </a:p>
          <a:p>
            <a:endParaRPr lang="en-US" dirty="0"/>
          </a:p>
          <a:p>
            <a:endParaRPr lang="en-US" dirty="0"/>
          </a:p>
          <a:p>
            <a:endParaRPr lang="en-US" dirty="0"/>
          </a:p>
          <a:p>
            <a:r>
              <a:rPr lang="en-US" dirty="0"/>
              <a:t>Click to add content</a:t>
            </a:r>
          </a:p>
        </p:txBody>
      </p:sp>
    </p:spTree>
    <p:extLst>
      <p:ext uri="{BB962C8B-B14F-4D97-AF65-F5344CB8AC3E}">
        <p14:creationId xmlns:p14="http://schemas.microsoft.com/office/powerpoint/2010/main" val="847884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py and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2481262" cy="457731"/>
          </a:xfrm>
          <a:prstGeom prst="rect">
            <a:avLst/>
          </a:prstGeom>
        </p:spPr>
        <p:txBody>
          <a:bodyPr vert="horz" lIns="0" tIns="0"/>
          <a:lstStyle>
            <a:lvl1pPr marL="0" indent="0">
              <a:buNone/>
              <a:defRPr sz="2000" b="0">
                <a:latin typeface="Arial Black"/>
                <a:cs typeface="Arial Black"/>
              </a:defRPr>
            </a:lvl1pPr>
          </a:lstStyle>
          <a:p>
            <a:pPr lvl="0"/>
            <a:r>
              <a:rPr lang="en-US" dirty="0"/>
              <a:t>Text/chart page</a:t>
            </a:r>
          </a:p>
        </p:txBody>
      </p:sp>
      <p:sp>
        <p:nvSpPr>
          <p:cNvPr id="8" name="Text Placeholder 6"/>
          <p:cNvSpPr>
            <a:spLocks noGrp="1"/>
          </p:cNvSpPr>
          <p:nvPr>
            <p:ph type="body" sz="quarter" idx="11" hasCustomPrompt="1"/>
          </p:nvPr>
        </p:nvSpPr>
        <p:spPr>
          <a:xfrm>
            <a:off x="727605" y="2133073"/>
            <a:ext cx="2455862" cy="423860"/>
          </a:xfrm>
          <a:prstGeom prst="rect">
            <a:avLst/>
          </a:prstGeom>
        </p:spPr>
        <p:txBody>
          <a:bodyPr vert="horz" lIns="0" tIns="0"/>
          <a:lstStyle>
            <a:lvl1pPr marL="0" indent="0">
              <a:buNone/>
              <a:defRPr sz="1800" b="1" i="0">
                <a:latin typeface="Arial"/>
                <a:cs typeface="Arial"/>
              </a:defRPr>
            </a:lvl1pPr>
          </a:lstStyle>
          <a:p>
            <a:pPr lvl="0"/>
            <a:r>
              <a:rPr lang="en-US" dirty="0"/>
              <a:t>Body subhead style</a:t>
            </a:r>
          </a:p>
        </p:txBody>
      </p:sp>
      <p:sp>
        <p:nvSpPr>
          <p:cNvPr id="9" name="Text Placeholder 6"/>
          <p:cNvSpPr>
            <a:spLocks noGrp="1"/>
          </p:cNvSpPr>
          <p:nvPr>
            <p:ph type="body" sz="quarter" idx="12" hasCustomPrompt="1"/>
          </p:nvPr>
        </p:nvSpPr>
        <p:spPr>
          <a:xfrm>
            <a:off x="719138" y="2565400"/>
            <a:ext cx="2472795" cy="34544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6" name="Content Placeholder 5"/>
          <p:cNvSpPr>
            <a:spLocks noGrp="1"/>
          </p:cNvSpPr>
          <p:nvPr>
            <p:ph sz="quarter" idx="13"/>
          </p:nvPr>
        </p:nvSpPr>
        <p:spPr>
          <a:xfrm>
            <a:off x="3335338" y="1727200"/>
            <a:ext cx="5089525" cy="4292600"/>
          </a:xfrm>
          <a:prstGeom prst="rect">
            <a:avLst/>
          </a:prstGeom>
        </p:spPr>
        <p:txBody>
          <a:bodyPr vert="horz"/>
          <a:lstStyle>
            <a:lvl1pPr marL="0" indent="0" algn="ctr">
              <a:buNone/>
              <a:defRPr sz="1400" b="1" i="0">
                <a:latin typeface="Arial"/>
                <a:cs typeface="Arial"/>
              </a:defRPr>
            </a:lvl1pPr>
          </a:lstStyle>
          <a:p>
            <a:endParaRPr lang="en-US" dirty="0"/>
          </a:p>
          <a:p>
            <a:endParaRPr lang="en-US" dirty="0"/>
          </a:p>
          <a:p>
            <a:endParaRPr lang="en-US" dirty="0"/>
          </a:p>
          <a:p>
            <a:endParaRPr lang="en-US" dirty="0"/>
          </a:p>
          <a:p>
            <a:endParaRPr lang="en-US" dirty="0"/>
          </a:p>
          <a:p>
            <a:r>
              <a:rPr lang="en-US" dirty="0"/>
              <a:t>Click to add content</a:t>
            </a:r>
          </a:p>
        </p:txBody>
      </p:sp>
    </p:spTree>
    <p:extLst>
      <p:ext uri="{BB962C8B-B14F-4D97-AF65-F5344CB8AC3E}">
        <p14:creationId xmlns:p14="http://schemas.microsoft.com/office/powerpoint/2010/main" val="162182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py and chart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2481262" cy="457731"/>
          </a:xfrm>
          <a:prstGeom prst="rect">
            <a:avLst/>
          </a:prstGeom>
        </p:spPr>
        <p:txBody>
          <a:bodyPr vert="horz" lIns="0" tIns="0"/>
          <a:lstStyle>
            <a:lvl1pPr marL="0" indent="0">
              <a:buNone/>
              <a:defRPr sz="2000" b="0">
                <a:latin typeface="Arial Black"/>
                <a:cs typeface="Arial Black"/>
              </a:defRPr>
            </a:lvl1pPr>
          </a:lstStyle>
          <a:p>
            <a:pPr lvl="0"/>
            <a:r>
              <a:rPr lang="en-US" dirty="0"/>
              <a:t>Text/chart page</a:t>
            </a:r>
          </a:p>
        </p:txBody>
      </p:sp>
      <p:sp>
        <p:nvSpPr>
          <p:cNvPr id="8" name="Text Placeholder 6"/>
          <p:cNvSpPr>
            <a:spLocks noGrp="1"/>
          </p:cNvSpPr>
          <p:nvPr>
            <p:ph type="body" sz="quarter" idx="11" hasCustomPrompt="1"/>
          </p:nvPr>
        </p:nvSpPr>
        <p:spPr>
          <a:xfrm>
            <a:off x="727605" y="2133073"/>
            <a:ext cx="2455862" cy="423860"/>
          </a:xfrm>
          <a:prstGeom prst="rect">
            <a:avLst/>
          </a:prstGeom>
        </p:spPr>
        <p:txBody>
          <a:bodyPr vert="horz" lIns="0" tIns="0"/>
          <a:lstStyle>
            <a:lvl1pPr marL="0" indent="0">
              <a:buNone/>
              <a:defRPr sz="1800" b="1" i="0">
                <a:latin typeface="Arial"/>
                <a:cs typeface="Arial"/>
              </a:defRPr>
            </a:lvl1pPr>
          </a:lstStyle>
          <a:p>
            <a:pPr lvl="0"/>
            <a:r>
              <a:rPr lang="en-US" dirty="0"/>
              <a:t>Body subhead style</a:t>
            </a:r>
          </a:p>
        </p:txBody>
      </p:sp>
      <p:sp>
        <p:nvSpPr>
          <p:cNvPr id="9" name="Text Placeholder 6"/>
          <p:cNvSpPr>
            <a:spLocks noGrp="1"/>
          </p:cNvSpPr>
          <p:nvPr>
            <p:ph type="body" sz="quarter" idx="12" hasCustomPrompt="1"/>
          </p:nvPr>
        </p:nvSpPr>
        <p:spPr>
          <a:xfrm>
            <a:off x="719138" y="2565400"/>
            <a:ext cx="2472795" cy="34544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4" name="Chart Placeholder 3"/>
          <p:cNvSpPr>
            <a:spLocks noGrp="1"/>
          </p:cNvSpPr>
          <p:nvPr>
            <p:ph type="chart" sz="quarter" idx="13"/>
          </p:nvPr>
        </p:nvSpPr>
        <p:spPr>
          <a:xfrm>
            <a:off x="3344863" y="1719263"/>
            <a:ext cx="5087937" cy="4308475"/>
          </a:xfrm>
          <a:prstGeom prst="rect">
            <a:avLst/>
          </a:prstGeom>
        </p:spPr>
        <p:txBody>
          <a:bodyPr vert="horz"/>
          <a:lstStyle>
            <a:lvl1pPr marL="0" indent="0" algn="ctr">
              <a:buNone/>
              <a:defRPr sz="1400" b="1" i="0" baseline="0">
                <a:latin typeface="Arial"/>
                <a:cs typeface="Arial"/>
              </a:defRPr>
            </a:lvl1pPr>
          </a:lstStyle>
          <a:p>
            <a:endParaRPr lang="en-US" dirty="0"/>
          </a:p>
          <a:p>
            <a:endParaRPr lang="en-US" dirty="0"/>
          </a:p>
          <a:p>
            <a:endParaRPr lang="en-US" dirty="0"/>
          </a:p>
          <a:p>
            <a:endParaRPr lang="en-US" dirty="0"/>
          </a:p>
          <a:p>
            <a:endParaRPr lang="en-US" dirty="0"/>
          </a:p>
          <a:p>
            <a:endParaRPr lang="en-US" dirty="0"/>
          </a:p>
          <a:p>
            <a:r>
              <a:rPr lang="en-US" dirty="0"/>
              <a:t>Click to add chart</a:t>
            </a:r>
          </a:p>
        </p:txBody>
      </p:sp>
    </p:spTree>
    <p:extLst>
      <p:ext uri="{BB962C8B-B14F-4D97-AF65-F5344CB8AC3E}">
        <p14:creationId xmlns:p14="http://schemas.microsoft.com/office/powerpoint/2010/main" val="79989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reaker page Main">
    <p:spTree>
      <p:nvGrpSpPr>
        <p:cNvPr id="1" name=""/>
        <p:cNvGrpSpPr/>
        <p:nvPr/>
      </p:nvGrpSpPr>
      <p:grpSpPr>
        <a:xfrm>
          <a:off x="0" y="0"/>
          <a:ext cx="0" cy="0"/>
          <a:chOff x="0" y="0"/>
          <a:chExt cx="0" cy="0"/>
        </a:xfrm>
      </p:grpSpPr>
      <p:sp>
        <p:nvSpPr>
          <p:cNvPr id="7" name="TextBox 6"/>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FFFFFF"/>
                </a:solidFill>
                <a:latin typeface="Arial" charset="0"/>
                <a:ea typeface="ヒラギノ角ゴ Pro W3" charset="0"/>
                <a:cs typeface="ヒラギノ角ゴ Pro W3" charset="0"/>
              </a:rPr>
              <a:t>europeansocialsurvey.org</a:t>
            </a:r>
            <a:endParaRPr lang="en-US" sz="1100" b="1" i="0" u="none" strike="noStrike" kern="1200" baseline="0" dirty="0">
              <a:solidFill>
                <a:srgbClr val="FFFFFF"/>
              </a:solidFill>
              <a:latin typeface="Arial" charset="0"/>
              <a:ea typeface="ヒラギノ角ゴ Pro W3" charset="0"/>
              <a:cs typeface="ヒラギノ角ゴ Pro W3" charset="0"/>
            </a:endParaRPr>
          </a:p>
        </p:txBody>
      </p:sp>
      <p:sp>
        <p:nvSpPr>
          <p:cNvPr id="9" name="Text Placeholder 19"/>
          <p:cNvSpPr>
            <a:spLocks noGrp="1"/>
          </p:cNvSpPr>
          <p:nvPr>
            <p:ph type="body" sz="quarter" idx="10" hasCustomPrompt="1"/>
          </p:nvPr>
        </p:nvSpPr>
        <p:spPr>
          <a:xfrm>
            <a:off x="711200" y="1625600"/>
            <a:ext cx="5118100" cy="1751659"/>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Breaker heading style to maximum three decks</a:t>
            </a:r>
          </a:p>
        </p:txBody>
      </p:sp>
      <p:sp>
        <p:nvSpPr>
          <p:cNvPr id="10" name="Text Placeholder 9"/>
          <p:cNvSpPr>
            <a:spLocks noGrp="1"/>
          </p:cNvSpPr>
          <p:nvPr>
            <p:ph type="body" sz="quarter" idx="11" hasCustomPrompt="1"/>
          </p:nvPr>
        </p:nvSpPr>
        <p:spPr>
          <a:xfrm>
            <a:off x="714492" y="3462868"/>
            <a:ext cx="4440768" cy="1946393"/>
          </a:xfrm>
          <a:prstGeom prst="rect">
            <a:avLst/>
          </a:prstGeom>
        </p:spPr>
        <p:txBody>
          <a:bodyPr vert="horz" lIns="0" tIns="0"/>
          <a:lstStyle>
            <a:lvl1pPr marL="0" indent="0">
              <a:lnSpc>
                <a:spcPts val="3220"/>
              </a:lnSpc>
              <a:buNone/>
              <a:defRPr sz="2800" baseline="0">
                <a:solidFill>
                  <a:schemeClr val="bg1"/>
                </a:solidFill>
                <a:latin typeface="Arial"/>
                <a:cs typeface="Arial"/>
              </a:defRPr>
            </a:lvl1pPr>
          </a:lstStyle>
          <a:p>
            <a:pPr lvl="0"/>
            <a:r>
              <a:rPr lang="en-US" dirty="0"/>
              <a:t>Secondary heading style </a:t>
            </a:r>
            <a:br>
              <a:rPr lang="en-US" dirty="0"/>
            </a:br>
            <a:r>
              <a:rPr lang="en-US" dirty="0"/>
              <a:t>to maximum of seven</a:t>
            </a:r>
            <a:br>
              <a:rPr lang="en-US" dirty="0"/>
            </a:br>
            <a:r>
              <a:rPr lang="en-US" dirty="0"/>
              <a:t>columns width</a:t>
            </a:r>
          </a:p>
        </p:txBody>
      </p:sp>
      <p:pic>
        <p:nvPicPr>
          <p:cNvPr id="12" name="Picture 11"/>
          <p:cNvPicPr>
            <a:picLocks noChangeAspect="1"/>
          </p:cNvPicPr>
          <p:nvPr userDrawn="1"/>
        </p:nvPicPr>
        <p:blipFill>
          <a:blip r:embed="rId2"/>
          <a:stretch>
            <a:fillRect/>
          </a:stretch>
        </p:blipFill>
        <p:spPr>
          <a:xfrm>
            <a:off x="143933" y="270934"/>
            <a:ext cx="8890000" cy="508000"/>
          </a:xfrm>
          <a:prstGeom prst="rect">
            <a:avLst/>
          </a:prstGeom>
        </p:spPr>
      </p:pic>
    </p:spTree>
    <p:extLst>
      <p:ext uri="{BB962C8B-B14F-4D97-AF65-F5344CB8AC3E}">
        <p14:creationId xmlns:p14="http://schemas.microsoft.com/office/powerpoint/2010/main" val="247699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reaker page alt 1">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44A1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 name="Text Placeholder 19"/>
          <p:cNvSpPr>
            <a:spLocks noGrp="1"/>
          </p:cNvSpPr>
          <p:nvPr>
            <p:ph type="body" sz="quarter" idx="10" hasCustomPrompt="1"/>
          </p:nvPr>
        </p:nvSpPr>
        <p:spPr>
          <a:xfrm>
            <a:off x="711200" y="1625600"/>
            <a:ext cx="5554133" cy="130951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Alternative breaker page </a:t>
            </a:r>
            <a:r>
              <a:rPr lang="en-GB" dirty="0" err="1"/>
              <a:t>colourway</a:t>
            </a:r>
            <a:endParaRPr lang="en-GB" dirty="0"/>
          </a:p>
        </p:txBody>
      </p:sp>
      <p:sp>
        <p:nvSpPr>
          <p:cNvPr id="4" name="Text Placeholder 9"/>
          <p:cNvSpPr>
            <a:spLocks noGrp="1"/>
          </p:cNvSpPr>
          <p:nvPr>
            <p:ph type="body" sz="quarter" idx="11" hasCustomPrompt="1"/>
          </p:nvPr>
        </p:nvSpPr>
        <p:spPr>
          <a:xfrm>
            <a:off x="714492" y="3208868"/>
            <a:ext cx="4440768" cy="1946393"/>
          </a:xfrm>
          <a:prstGeom prst="rect">
            <a:avLst/>
          </a:prstGeom>
        </p:spPr>
        <p:txBody>
          <a:bodyPr vert="horz" lIns="0" tIns="0"/>
          <a:lstStyle>
            <a:lvl1pPr marL="0" indent="0">
              <a:lnSpc>
                <a:spcPts val="3220"/>
              </a:lnSpc>
              <a:buNone/>
              <a:defRPr sz="2800" baseline="0">
                <a:solidFill>
                  <a:schemeClr val="bg1"/>
                </a:solidFill>
                <a:latin typeface="Arial"/>
                <a:cs typeface="Arial"/>
              </a:defRPr>
            </a:lvl1pPr>
          </a:lstStyle>
          <a:p>
            <a:pPr lvl="0"/>
            <a:r>
              <a:rPr lang="en-US" dirty="0"/>
              <a:t>Secondary heading style </a:t>
            </a:r>
            <a:br>
              <a:rPr lang="en-US" dirty="0"/>
            </a:br>
            <a:r>
              <a:rPr lang="en-US" dirty="0"/>
              <a:t>to maximum of seven</a:t>
            </a:r>
            <a:br>
              <a:rPr lang="en-US" dirty="0"/>
            </a:br>
            <a:r>
              <a:rPr lang="en-US" dirty="0"/>
              <a:t>columns width</a:t>
            </a:r>
          </a:p>
        </p:txBody>
      </p:sp>
      <p:sp>
        <p:nvSpPr>
          <p:cNvPr id="7" name="TextBox 6"/>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FFFFFF"/>
                </a:solidFill>
                <a:latin typeface="Arial" charset="0"/>
                <a:ea typeface="ヒラギノ角ゴ Pro W3" charset="0"/>
                <a:cs typeface="ヒラギノ角ゴ Pro W3" charset="0"/>
              </a:rPr>
              <a:t>europeansocialsurvey.org</a:t>
            </a:r>
            <a:endParaRPr lang="en-US" sz="1100" b="1" i="0" u="none" strike="noStrike" kern="1200" baseline="0" dirty="0">
              <a:solidFill>
                <a:srgbClr val="FFFFFF"/>
              </a:solidFill>
              <a:latin typeface="Arial" charset="0"/>
              <a:ea typeface="ヒラギノ角ゴ Pro W3" charset="0"/>
              <a:cs typeface="ヒラギノ角ゴ Pro W3" charset="0"/>
            </a:endParaRPr>
          </a:p>
        </p:txBody>
      </p:sp>
      <p:sp>
        <p:nvSpPr>
          <p:cNvPr id="8" name="Text Placeholder 10"/>
          <p:cNvSpPr>
            <a:spLocks noGrp="1"/>
          </p:cNvSpPr>
          <p:nvPr>
            <p:ph type="body" sz="quarter" idx="13" hasCustomPrompt="1"/>
          </p:nvPr>
        </p:nvSpPr>
        <p:spPr>
          <a:xfrm>
            <a:off x="272816" y="6467271"/>
            <a:ext cx="4957704" cy="390729"/>
          </a:xfrm>
          <a:prstGeom prst="rect">
            <a:avLst/>
          </a:prstGeom>
        </p:spPr>
        <p:txBody>
          <a:bodyPr vert="horz" lIns="0" tIns="0"/>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100" b="1" i="0">
                <a:solidFill>
                  <a:schemeClr val="bg1"/>
                </a:solidFill>
                <a:latin typeface="Arial"/>
                <a:cs typeface="Arial"/>
              </a:defRPr>
            </a:lvl1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a:t>Presentation title</a:t>
            </a:r>
            <a:r>
              <a:rPr lang="en-US" baseline="0" dirty="0"/>
              <a:t> / </a:t>
            </a:r>
            <a:r>
              <a:rPr lang="en-US" dirty="0"/>
              <a:t>Dateline</a:t>
            </a:r>
          </a:p>
        </p:txBody>
      </p:sp>
      <p:pic>
        <p:nvPicPr>
          <p:cNvPr id="9" name="Picture 8"/>
          <p:cNvPicPr>
            <a:picLocks noChangeAspect="1"/>
          </p:cNvPicPr>
          <p:nvPr userDrawn="1"/>
        </p:nvPicPr>
        <p:blipFill>
          <a:blip r:embed="rId2"/>
          <a:stretch>
            <a:fillRect/>
          </a:stretch>
        </p:blipFill>
        <p:spPr>
          <a:xfrm>
            <a:off x="143933" y="270934"/>
            <a:ext cx="8890000" cy="508000"/>
          </a:xfrm>
          <a:prstGeom prst="rect">
            <a:avLst/>
          </a:prstGeom>
        </p:spPr>
      </p:pic>
      <p:sp>
        <p:nvSpPr>
          <p:cNvPr id="11" name="Slide Number Placeholder 1"/>
          <p:cNvSpPr>
            <a:spLocks noGrp="1"/>
          </p:cNvSpPr>
          <p:nvPr>
            <p:ph type="sldNum" sz="quarter" idx="4"/>
          </p:nvPr>
        </p:nvSpPr>
        <p:spPr>
          <a:xfrm>
            <a:off x="6849534" y="378883"/>
            <a:ext cx="2133600" cy="365125"/>
          </a:xfrm>
          <a:prstGeom prst="rect">
            <a:avLst/>
          </a:prstGeom>
        </p:spPr>
        <p:txBody>
          <a:bodyPr vert="horz" lIns="91440" tIns="45720" rIns="91440" bIns="45720" rtlCol="0" anchor="ctr"/>
          <a:lstStyle>
            <a:lvl1pPr algn="r">
              <a:defRPr sz="1200">
                <a:solidFill>
                  <a:schemeClr val="accent1"/>
                </a:solidFill>
              </a:defRPr>
            </a:lvl1pPr>
          </a:lstStyle>
          <a:p>
            <a:fld id="{6FCE4D09-E06F-854B-BFF1-D157BAEBE1EF}" type="slidenum">
              <a:rPr lang="en-US" smtClean="0"/>
              <a:pPr/>
              <a:t>‹#›</a:t>
            </a:fld>
            <a:endParaRPr lang="en-US" dirty="0"/>
          </a:p>
        </p:txBody>
      </p:sp>
    </p:spTree>
    <p:extLst>
      <p:ext uri="{BB962C8B-B14F-4D97-AF65-F5344CB8AC3E}">
        <p14:creationId xmlns:p14="http://schemas.microsoft.com/office/powerpoint/2010/main" val="107724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reaker page alt 2">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7173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19"/>
          <p:cNvSpPr>
            <a:spLocks noGrp="1"/>
          </p:cNvSpPr>
          <p:nvPr>
            <p:ph type="body" sz="quarter" idx="10" hasCustomPrompt="1"/>
          </p:nvPr>
        </p:nvSpPr>
        <p:spPr>
          <a:xfrm>
            <a:off x="711200" y="1625600"/>
            <a:ext cx="5554133" cy="130951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Alternative breaker page </a:t>
            </a:r>
            <a:r>
              <a:rPr lang="en-GB" dirty="0" err="1"/>
              <a:t>colourway</a:t>
            </a:r>
            <a:endParaRPr lang="en-GB" dirty="0"/>
          </a:p>
        </p:txBody>
      </p:sp>
      <p:sp>
        <p:nvSpPr>
          <p:cNvPr id="4" name="Text Placeholder 9"/>
          <p:cNvSpPr>
            <a:spLocks noGrp="1"/>
          </p:cNvSpPr>
          <p:nvPr>
            <p:ph type="body" sz="quarter" idx="11" hasCustomPrompt="1"/>
          </p:nvPr>
        </p:nvSpPr>
        <p:spPr>
          <a:xfrm>
            <a:off x="714492" y="3208868"/>
            <a:ext cx="4440768" cy="1946393"/>
          </a:xfrm>
          <a:prstGeom prst="rect">
            <a:avLst/>
          </a:prstGeom>
        </p:spPr>
        <p:txBody>
          <a:bodyPr vert="horz" lIns="0" tIns="0"/>
          <a:lstStyle>
            <a:lvl1pPr marL="0" indent="0">
              <a:lnSpc>
                <a:spcPts val="3220"/>
              </a:lnSpc>
              <a:buNone/>
              <a:defRPr sz="2800" baseline="0">
                <a:solidFill>
                  <a:schemeClr val="bg1"/>
                </a:solidFill>
                <a:latin typeface="Arial"/>
                <a:cs typeface="Arial"/>
              </a:defRPr>
            </a:lvl1pPr>
          </a:lstStyle>
          <a:p>
            <a:pPr lvl="0"/>
            <a:r>
              <a:rPr lang="en-US" dirty="0"/>
              <a:t>Secondary heading style </a:t>
            </a:r>
            <a:br>
              <a:rPr lang="en-US" dirty="0"/>
            </a:br>
            <a:r>
              <a:rPr lang="en-US" dirty="0"/>
              <a:t>to maximum of seven</a:t>
            </a:r>
            <a:br>
              <a:rPr lang="en-US" dirty="0"/>
            </a:br>
            <a:r>
              <a:rPr lang="en-US" dirty="0"/>
              <a:t>columns width</a:t>
            </a:r>
          </a:p>
        </p:txBody>
      </p:sp>
      <p:sp>
        <p:nvSpPr>
          <p:cNvPr id="7" name="TextBox 6"/>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FFFFFF"/>
                </a:solidFill>
                <a:latin typeface="Arial" charset="0"/>
                <a:ea typeface="ヒラギノ角ゴ Pro W3" charset="0"/>
                <a:cs typeface="ヒラギノ角ゴ Pro W3" charset="0"/>
              </a:rPr>
              <a:t>europeansocialsurvey.org</a:t>
            </a:r>
            <a:endParaRPr lang="en-US" sz="1100" b="1" i="0" u="none" strike="noStrike" kern="1200" baseline="0" dirty="0">
              <a:solidFill>
                <a:srgbClr val="FFFFFF"/>
              </a:solidFill>
              <a:latin typeface="Arial" charset="0"/>
              <a:ea typeface="ヒラギノ角ゴ Pro W3" charset="0"/>
              <a:cs typeface="ヒラギノ角ゴ Pro W3" charset="0"/>
            </a:endParaRPr>
          </a:p>
        </p:txBody>
      </p:sp>
      <p:sp>
        <p:nvSpPr>
          <p:cNvPr id="10" name="Text Placeholder 10"/>
          <p:cNvSpPr>
            <a:spLocks noGrp="1"/>
          </p:cNvSpPr>
          <p:nvPr>
            <p:ph type="body" sz="quarter" idx="13" hasCustomPrompt="1"/>
          </p:nvPr>
        </p:nvSpPr>
        <p:spPr>
          <a:xfrm>
            <a:off x="272816" y="6467271"/>
            <a:ext cx="4957704" cy="390729"/>
          </a:xfrm>
          <a:prstGeom prst="rect">
            <a:avLst/>
          </a:prstGeom>
        </p:spPr>
        <p:txBody>
          <a:bodyPr vert="horz" lIns="0" tIns="0"/>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100" b="1" i="0">
                <a:solidFill>
                  <a:schemeClr val="bg1"/>
                </a:solidFill>
                <a:latin typeface="Arial"/>
                <a:cs typeface="Arial"/>
              </a:defRPr>
            </a:lvl1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a:t>Presentation title</a:t>
            </a:r>
            <a:r>
              <a:rPr lang="en-US" baseline="0" dirty="0"/>
              <a:t> / </a:t>
            </a:r>
            <a:r>
              <a:rPr lang="en-US" dirty="0"/>
              <a:t>Dateline</a:t>
            </a:r>
          </a:p>
        </p:txBody>
      </p:sp>
      <p:pic>
        <p:nvPicPr>
          <p:cNvPr id="11" name="Picture 10"/>
          <p:cNvPicPr>
            <a:picLocks noChangeAspect="1"/>
          </p:cNvPicPr>
          <p:nvPr userDrawn="1"/>
        </p:nvPicPr>
        <p:blipFill>
          <a:blip r:embed="rId2"/>
          <a:stretch>
            <a:fillRect/>
          </a:stretch>
        </p:blipFill>
        <p:spPr>
          <a:xfrm>
            <a:off x="143933" y="270934"/>
            <a:ext cx="8890000" cy="508000"/>
          </a:xfrm>
          <a:prstGeom prst="rect">
            <a:avLst/>
          </a:prstGeom>
        </p:spPr>
      </p:pic>
    </p:spTree>
    <p:extLst>
      <p:ext uri="{BB962C8B-B14F-4D97-AF65-F5344CB8AC3E}">
        <p14:creationId xmlns:p14="http://schemas.microsoft.com/office/powerpoint/2010/main" val="350473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reaker page alt 3">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39A2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19"/>
          <p:cNvSpPr>
            <a:spLocks noGrp="1"/>
          </p:cNvSpPr>
          <p:nvPr>
            <p:ph type="body" sz="quarter" idx="10" hasCustomPrompt="1"/>
          </p:nvPr>
        </p:nvSpPr>
        <p:spPr>
          <a:xfrm>
            <a:off x="711200" y="1625600"/>
            <a:ext cx="5554133" cy="130951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Alternative breaker page </a:t>
            </a:r>
            <a:r>
              <a:rPr lang="en-GB" dirty="0" err="1"/>
              <a:t>colourway</a:t>
            </a:r>
            <a:endParaRPr lang="en-GB" dirty="0"/>
          </a:p>
        </p:txBody>
      </p:sp>
      <p:sp>
        <p:nvSpPr>
          <p:cNvPr id="4" name="Text Placeholder 9"/>
          <p:cNvSpPr>
            <a:spLocks noGrp="1"/>
          </p:cNvSpPr>
          <p:nvPr>
            <p:ph type="body" sz="quarter" idx="11" hasCustomPrompt="1"/>
          </p:nvPr>
        </p:nvSpPr>
        <p:spPr>
          <a:xfrm>
            <a:off x="714492" y="3208868"/>
            <a:ext cx="4440768" cy="1946393"/>
          </a:xfrm>
          <a:prstGeom prst="rect">
            <a:avLst/>
          </a:prstGeom>
        </p:spPr>
        <p:txBody>
          <a:bodyPr vert="horz" lIns="0" tIns="0"/>
          <a:lstStyle>
            <a:lvl1pPr marL="0" indent="0">
              <a:lnSpc>
                <a:spcPts val="3220"/>
              </a:lnSpc>
              <a:buNone/>
              <a:defRPr sz="2800" baseline="0">
                <a:solidFill>
                  <a:schemeClr val="bg1"/>
                </a:solidFill>
                <a:latin typeface="Arial"/>
                <a:cs typeface="Arial"/>
              </a:defRPr>
            </a:lvl1pPr>
          </a:lstStyle>
          <a:p>
            <a:pPr lvl="0"/>
            <a:r>
              <a:rPr lang="en-US" dirty="0"/>
              <a:t>Secondary heading style </a:t>
            </a:r>
            <a:br>
              <a:rPr lang="en-US" dirty="0"/>
            </a:br>
            <a:r>
              <a:rPr lang="en-US" dirty="0"/>
              <a:t>to maximum of seven</a:t>
            </a:r>
            <a:br>
              <a:rPr lang="en-US" dirty="0"/>
            </a:br>
            <a:r>
              <a:rPr lang="en-US" dirty="0"/>
              <a:t>columns width</a:t>
            </a:r>
          </a:p>
        </p:txBody>
      </p:sp>
      <p:sp>
        <p:nvSpPr>
          <p:cNvPr id="7" name="TextBox 6"/>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FFFFFF"/>
                </a:solidFill>
                <a:latin typeface="Arial" charset="0"/>
                <a:ea typeface="ヒラギノ角ゴ Pro W3" charset="0"/>
                <a:cs typeface="ヒラギノ角ゴ Pro W3" charset="0"/>
              </a:rPr>
              <a:t>europeansocialsurvey.org</a:t>
            </a:r>
            <a:endParaRPr lang="en-US" sz="1100" b="1" i="0" u="none" strike="noStrike" kern="1200" baseline="0" dirty="0">
              <a:solidFill>
                <a:srgbClr val="FFFFFF"/>
              </a:solidFill>
              <a:latin typeface="Arial" charset="0"/>
              <a:ea typeface="ヒラギノ角ゴ Pro W3" charset="0"/>
              <a:cs typeface="ヒラギノ角ゴ Pro W3" charset="0"/>
            </a:endParaRPr>
          </a:p>
        </p:txBody>
      </p:sp>
      <p:sp>
        <p:nvSpPr>
          <p:cNvPr id="10" name="Text Placeholder 10"/>
          <p:cNvSpPr>
            <a:spLocks noGrp="1"/>
          </p:cNvSpPr>
          <p:nvPr>
            <p:ph type="body" sz="quarter" idx="13" hasCustomPrompt="1"/>
          </p:nvPr>
        </p:nvSpPr>
        <p:spPr>
          <a:xfrm>
            <a:off x="272816" y="6467271"/>
            <a:ext cx="4957704" cy="390729"/>
          </a:xfrm>
          <a:prstGeom prst="rect">
            <a:avLst/>
          </a:prstGeom>
        </p:spPr>
        <p:txBody>
          <a:bodyPr vert="horz" lIns="0" tIns="0"/>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100" b="1" i="0">
                <a:solidFill>
                  <a:schemeClr val="bg1"/>
                </a:solidFill>
                <a:latin typeface="Arial"/>
                <a:cs typeface="Arial"/>
              </a:defRPr>
            </a:lvl1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a:t>Presentation title</a:t>
            </a:r>
            <a:r>
              <a:rPr lang="en-US" baseline="0" dirty="0"/>
              <a:t> / </a:t>
            </a:r>
            <a:r>
              <a:rPr lang="en-US" dirty="0"/>
              <a:t>Dateline</a:t>
            </a:r>
          </a:p>
        </p:txBody>
      </p:sp>
      <p:pic>
        <p:nvPicPr>
          <p:cNvPr id="11" name="Picture 10"/>
          <p:cNvPicPr>
            <a:picLocks noChangeAspect="1"/>
          </p:cNvPicPr>
          <p:nvPr userDrawn="1"/>
        </p:nvPicPr>
        <p:blipFill>
          <a:blip r:embed="rId2"/>
          <a:stretch>
            <a:fillRect/>
          </a:stretch>
        </p:blipFill>
        <p:spPr>
          <a:xfrm>
            <a:off x="143933" y="270934"/>
            <a:ext cx="8890000" cy="508000"/>
          </a:xfrm>
          <a:prstGeom prst="rect">
            <a:avLst/>
          </a:prstGeom>
        </p:spPr>
      </p:pic>
    </p:spTree>
    <p:extLst>
      <p:ext uri="{BB962C8B-B14F-4D97-AF65-F5344CB8AC3E}">
        <p14:creationId xmlns:p14="http://schemas.microsoft.com/office/powerpoint/2010/main" val="112317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reaker page alt 4">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7237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19"/>
          <p:cNvSpPr>
            <a:spLocks noGrp="1"/>
          </p:cNvSpPr>
          <p:nvPr>
            <p:ph type="body" sz="quarter" idx="10" hasCustomPrompt="1"/>
          </p:nvPr>
        </p:nvSpPr>
        <p:spPr>
          <a:xfrm>
            <a:off x="711200" y="1625600"/>
            <a:ext cx="5554133" cy="130951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Alternative breaker page </a:t>
            </a:r>
            <a:r>
              <a:rPr lang="en-GB" dirty="0" err="1"/>
              <a:t>colourway</a:t>
            </a:r>
            <a:endParaRPr lang="en-GB" dirty="0"/>
          </a:p>
        </p:txBody>
      </p:sp>
      <p:sp>
        <p:nvSpPr>
          <p:cNvPr id="4" name="Text Placeholder 9"/>
          <p:cNvSpPr>
            <a:spLocks noGrp="1"/>
          </p:cNvSpPr>
          <p:nvPr>
            <p:ph type="body" sz="quarter" idx="11" hasCustomPrompt="1"/>
          </p:nvPr>
        </p:nvSpPr>
        <p:spPr>
          <a:xfrm>
            <a:off x="714492" y="3208868"/>
            <a:ext cx="4440768" cy="1946393"/>
          </a:xfrm>
          <a:prstGeom prst="rect">
            <a:avLst/>
          </a:prstGeom>
        </p:spPr>
        <p:txBody>
          <a:bodyPr vert="horz" lIns="0" tIns="0"/>
          <a:lstStyle>
            <a:lvl1pPr marL="0" indent="0">
              <a:lnSpc>
                <a:spcPts val="3220"/>
              </a:lnSpc>
              <a:buNone/>
              <a:defRPr sz="2800" baseline="0">
                <a:solidFill>
                  <a:schemeClr val="bg1"/>
                </a:solidFill>
                <a:latin typeface="Arial"/>
                <a:cs typeface="Arial"/>
              </a:defRPr>
            </a:lvl1pPr>
          </a:lstStyle>
          <a:p>
            <a:pPr lvl="0"/>
            <a:r>
              <a:rPr lang="en-US" dirty="0"/>
              <a:t>Secondary heading style </a:t>
            </a:r>
            <a:br>
              <a:rPr lang="en-US" dirty="0"/>
            </a:br>
            <a:r>
              <a:rPr lang="en-US" dirty="0"/>
              <a:t>to maximum of seven</a:t>
            </a:r>
            <a:br>
              <a:rPr lang="en-US" dirty="0"/>
            </a:br>
            <a:r>
              <a:rPr lang="en-US" dirty="0"/>
              <a:t>columns width</a:t>
            </a:r>
          </a:p>
        </p:txBody>
      </p:sp>
      <p:sp>
        <p:nvSpPr>
          <p:cNvPr id="7" name="TextBox 6"/>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FFFFFF"/>
                </a:solidFill>
                <a:latin typeface="Arial" charset="0"/>
                <a:ea typeface="ヒラギノ角ゴ Pro W3" charset="0"/>
                <a:cs typeface="ヒラギノ角ゴ Pro W3" charset="0"/>
              </a:rPr>
              <a:t>europeansocialsurvey.org</a:t>
            </a:r>
            <a:endParaRPr lang="en-US" sz="1100" b="1" i="0" u="none" strike="noStrike" kern="1200" baseline="0" dirty="0">
              <a:solidFill>
                <a:srgbClr val="FFFFFF"/>
              </a:solidFill>
              <a:latin typeface="Arial" charset="0"/>
              <a:ea typeface="ヒラギノ角ゴ Pro W3" charset="0"/>
              <a:cs typeface="ヒラギノ角ゴ Pro W3" charset="0"/>
            </a:endParaRPr>
          </a:p>
        </p:txBody>
      </p:sp>
      <p:sp>
        <p:nvSpPr>
          <p:cNvPr id="9" name="Text Placeholder 10"/>
          <p:cNvSpPr>
            <a:spLocks noGrp="1"/>
          </p:cNvSpPr>
          <p:nvPr>
            <p:ph type="body" sz="quarter" idx="13" hasCustomPrompt="1"/>
          </p:nvPr>
        </p:nvSpPr>
        <p:spPr>
          <a:xfrm>
            <a:off x="272816" y="6467271"/>
            <a:ext cx="4957704" cy="390729"/>
          </a:xfrm>
          <a:prstGeom prst="rect">
            <a:avLst/>
          </a:prstGeom>
        </p:spPr>
        <p:txBody>
          <a:bodyPr vert="horz" lIns="0" tIns="0"/>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100" b="1" i="0">
                <a:solidFill>
                  <a:schemeClr val="bg1"/>
                </a:solidFill>
                <a:latin typeface="Arial"/>
                <a:cs typeface="Arial"/>
              </a:defRPr>
            </a:lvl1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a:t>Presentation title</a:t>
            </a:r>
            <a:r>
              <a:rPr lang="en-US" baseline="0" dirty="0"/>
              <a:t> / </a:t>
            </a:r>
            <a:r>
              <a:rPr lang="en-US" dirty="0"/>
              <a:t>Dateline</a:t>
            </a:r>
          </a:p>
        </p:txBody>
      </p:sp>
      <p:pic>
        <p:nvPicPr>
          <p:cNvPr id="10" name="Picture 9"/>
          <p:cNvPicPr>
            <a:picLocks noChangeAspect="1"/>
          </p:cNvPicPr>
          <p:nvPr userDrawn="1"/>
        </p:nvPicPr>
        <p:blipFill>
          <a:blip r:embed="rId2"/>
          <a:stretch>
            <a:fillRect/>
          </a:stretch>
        </p:blipFill>
        <p:spPr>
          <a:xfrm>
            <a:off x="143933" y="270934"/>
            <a:ext cx="8890000" cy="508000"/>
          </a:xfrm>
          <a:prstGeom prst="rect">
            <a:avLst/>
          </a:prstGeom>
        </p:spPr>
      </p:pic>
    </p:spTree>
    <p:extLst>
      <p:ext uri="{BB962C8B-B14F-4D97-AF65-F5344CB8AC3E}">
        <p14:creationId xmlns:p14="http://schemas.microsoft.com/office/powerpoint/2010/main" val="417333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Main copy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69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Main copy p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3776662" cy="754064"/>
          </a:xfrm>
          <a:prstGeom prst="rect">
            <a:avLst/>
          </a:prstGeom>
        </p:spPr>
        <p:txBody>
          <a:bodyPr vert="horz" lIns="0" tIns="0"/>
          <a:lstStyle>
            <a:lvl1pPr marL="0" indent="0">
              <a:buNone/>
              <a:defRPr sz="2000" b="0">
                <a:latin typeface="Arial Black"/>
                <a:cs typeface="Arial Black"/>
              </a:defRPr>
            </a:lvl1pPr>
          </a:lstStyle>
          <a:p>
            <a:pPr lvl="0"/>
            <a:r>
              <a:rPr lang="en-US" dirty="0"/>
              <a:t>Standard text page heading (Arial Black) 20Pt</a:t>
            </a:r>
          </a:p>
        </p:txBody>
      </p:sp>
      <p:sp>
        <p:nvSpPr>
          <p:cNvPr id="8" name="Text Placeholder 6"/>
          <p:cNvSpPr>
            <a:spLocks noGrp="1"/>
          </p:cNvSpPr>
          <p:nvPr>
            <p:ph type="body" sz="quarter" idx="11" hasCustomPrompt="1"/>
          </p:nvPr>
        </p:nvSpPr>
        <p:spPr>
          <a:xfrm>
            <a:off x="727605" y="2514073"/>
            <a:ext cx="3776662" cy="432330"/>
          </a:xfrm>
          <a:prstGeom prst="rect">
            <a:avLst/>
          </a:prstGeom>
        </p:spPr>
        <p:txBody>
          <a:bodyPr vert="horz" lIns="0" tIns="0"/>
          <a:lstStyle>
            <a:lvl1pPr marL="0" indent="0">
              <a:buNone/>
              <a:defRPr sz="1800" b="1" i="0">
                <a:latin typeface="Arial"/>
                <a:cs typeface="Arial"/>
              </a:defRPr>
            </a:lvl1pPr>
          </a:lstStyle>
          <a:p>
            <a:pPr lvl="0"/>
            <a:r>
              <a:rPr lang="en-US" dirty="0"/>
              <a:t>Body subhead style (Arial Bold) 18pt</a:t>
            </a:r>
          </a:p>
        </p:txBody>
      </p:sp>
      <p:sp>
        <p:nvSpPr>
          <p:cNvPr id="9" name="Text Placeholder 6"/>
          <p:cNvSpPr>
            <a:spLocks noGrp="1"/>
          </p:cNvSpPr>
          <p:nvPr>
            <p:ph type="body" sz="quarter" idx="12" hasCustomPrompt="1"/>
          </p:nvPr>
        </p:nvSpPr>
        <p:spPr>
          <a:xfrm>
            <a:off x="719138" y="3175000"/>
            <a:ext cx="3776662" cy="28448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10" name="Text Placeholder 6"/>
          <p:cNvSpPr>
            <a:spLocks noGrp="1"/>
          </p:cNvSpPr>
          <p:nvPr>
            <p:ph type="body" sz="quarter" idx="13" hasCustomPrompt="1"/>
          </p:nvPr>
        </p:nvSpPr>
        <p:spPr>
          <a:xfrm>
            <a:off x="4639205" y="2523067"/>
            <a:ext cx="3776662" cy="270933"/>
          </a:xfrm>
          <a:prstGeom prst="rect">
            <a:avLst/>
          </a:prstGeom>
        </p:spPr>
        <p:txBody>
          <a:bodyPr vert="horz" lIns="0" tIns="0"/>
          <a:lstStyle>
            <a:lvl1pPr marL="68400" indent="-176400">
              <a:buSzPct val="130000"/>
              <a:buFont typeface="Arial"/>
              <a:buChar char="•"/>
              <a:defRPr sz="1600" b="1" i="0">
                <a:solidFill>
                  <a:srgbClr val="FF0000"/>
                </a:solidFill>
                <a:latin typeface="Arial"/>
                <a:cs typeface="Arial"/>
              </a:defRPr>
            </a:lvl1pPr>
          </a:lstStyle>
          <a:p>
            <a:pPr lvl="0"/>
            <a:r>
              <a:rPr lang="en-US" dirty="0"/>
              <a:t>Bullet point title style</a:t>
            </a:r>
          </a:p>
          <a:p>
            <a:pPr lvl="0"/>
            <a:endParaRPr lang="en-US" dirty="0"/>
          </a:p>
        </p:txBody>
      </p:sp>
      <p:sp>
        <p:nvSpPr>
          <p:cNvPr id="11" name="Text Placeholder 6"/>
          <p:cNvSpPr>
            <a:spLocks noGrp="1"/>
          </p:cNvSpPr>
          <p:nvPr>
            <p:ph type="body" sz="quarter" idx="14" hasCustomPrompt="1"/>
          </p:nvPr>
        </p:nvSpPr>
        <p:spPr>
          <a:xfrm>
            <a:off x="4639205" y="2819395"/>
            <a:ext cx="3776662" cy="3200405"/>
          </a:xfrm>
          <a:prstGeom prst="rect">
            <a:avLst/>
          </a:prstGeom>
        </p:spPr>
        <p:txBody>
          <a:bodyPr vert="horz" lIns="0" tIns="0"/>
          <a:lstStyle>
            <a:lvl1pPr marL="180000" indent="0">
              <a:buNone/>
              <a:defRPr sz="1600" b="0" i="0">
                <a:latin typeface="Arial"/>
                <a:cs typeface="Arial"/>
              </a:defRPr>
            </a:lvl1pPr>
          </a:lstStyle>
          <a:p>
            <a:pPr lvl="0"/>
            <a:r>
              <a:rPr lang="en-US" dirty="0"/>
              <a:t>Bullet point style body copy</a:t>
            </a:r>
          </a:p>
          <a:p>
            <a:pPr lvl="0"/>
            <a:endParaRPr lang="en-US" dirty="0"/>
          </a:p>
        </p:txBody>
      </p:sp>
    </p:spTree>
    <p:extLst>
      <p:ext uri="{BB962C8B-B14F-4D97-AF65-F5344CB8AC3E}">
        <p14:creationId xmlns:p14="http://schemas.microsoft.com/office/powerpoint/2010/main" val="109295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Back cover example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ext Placeholder 6"/>
          <p:cNvSpPr>
            <a:spLocks noGrp="1"/>
          </p:cNvSpPr>
          <p:nvPr>
            <p:ph type="body" sz="quarter" idx="11" hasCustomPrompt="1"/>
          </p:nvPr>
        </p:nvSpPr>
        <p:spPr>
          <a:xfrm>
            <a:off x="1049337" y="4259434"/>
            <a:ext cx="4123795" cy="313791"/>
          </a:xfrm>
          <a:prstGeom prst="rect">
            <a:avLst/>
          </a:prstGeom>
        </p:spPr>
        <p:txBody>
          <a:bodyPr vert="horz" lIns="0" tIns="0"/>
          <a:lstStyle>
            <a:lvl1pPr marL="0" indent="0">
              <a:buNone/>
              <a:defRPr sz="1800" b="1" i="0">
                <a:solidFill>
                  <a:schemeClr val="bg1"/>
                </a:solidFill>
                <a:latin typeface="Arial"/>
                <a:cs typeface="Arial"/>
              </a:defRPr>
            </a:lvl1pPr>
          </a:lstStyle>
          <a:p>
            <a:pPr lvl="0"/>
            <a:r>
              <a:rPr lang="en-US" dirty="0"/>
              <a:t>Email address here</a:t>
            </a:r>
          </a:p>
        </p:txBody>
      </p:sp>
      <p:pic>
        <p:nvPicPr>
          <p:cNvPr id="16" name="Picture 15"/>
          <p:cNvPicPr>
            <a:picLocks noChangeAspect="1"/>
          </p:cNvPicPr>
          <p:nvPr userDrawn="1"/>
        </p:nvPicPr>
        <p:blipFill rotWithShape="1">
          <a:blip r:embed="rId3"/>
          <a:srcRect b="38278"/>
          <a:stretch/>
        </p:blipFill>
        <p:spPr>
          <a:xfrm>
            <a:off x="622300" y="4204925"/>
            <a:ext cx="876300" cy="666295"/>
          </a:xfrm>
          <a:prstGeom prst="rect">
            <a:avLst/>
          </a:prstGeom>
        </p:spPr>
      </p:pic>
      <p:sp>
        <p:nvSpPr>
          <p:cNvPr id="19" name="TextBox 18"/>
          <p:cNvSpPr txBox="1"/>
          <p:nvPr userDrawn="1"/>
        </p:nvSpPr>
        <p:spPr>
          <a:xfrm>
            <a:off x="719667" y="3790053"/>
            <a:ext cx="3513667" cy="353943"/>
          </a:xfrm>
          <a:prstGeom prst="rect">
            <a:avLst/>
          </a:prstGeom>
          <a:noFill/>
        </p:spPr>
        <p:txBody>
          <a:bodyPr wrap="square" lIns="0" tIns="0" rtlCol="0">
            <a:spAutoFit/>
          </a:bodyPr>
          <a:lstStyle/>
          <a:p>
            <a:r>
              <a:rPr lang="en-US" sz="2000" b="1" dirty="0">
                <a:solidFill>
                  <a:srgbClr val="FFFFFF"/>
                </a:solidFill>
              </a:rPr>
              <a:t>Contact</a:t>
            </a:r>
          </a:p>
        </p:txBody>
      </p:sp>
      <p:pic>
        <p:nvPicPr>
          <p:cNvPr id="9" name="Picture 8" descr="ESS_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4743" y="5584243"/>
            <a:ext cx="1824736" cy="585345"/>
          </a:xfrm>
          <a:prstGeom prst="rect">
            <a:avLst/>
          </a:prstGeom>
        </p:spPr>
      </p:pic>
      <p:sp>
        <p:nvSpPr>
          <p:cNvPr id="10" name="TextBox 9">
            <a:extLst>
              <a:ext uri="{FF2B5EF4-FFF2-40B4-BE49-F238E27FC236}">
                <a16:creationId xmlns:a16="http://schemas.microsoft.com/office/drawing/2014/main" id="{5651C6E6-791A-4271-A468-E423387228C7}"/>
              </a:ext>
            </a:extLst>
          </p:cNvPr>
          <p:cNvSpPr txBox="1"/>
          <p:nvPr userDrawn="1"/>
        </p:nvSpPr>
        <p:spPr>
          <a:xfrm>
            <a:off x="950590" y="4550273"/>
            <a:ext cx="4123795" cy="1698927"/>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europeansocialsurvey.org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ESS_Survey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EuropeanSocialSurveyERIC</a:t>
            </a:r>
          </a:p>
        </p:txBody>
      </p:sp>
      <p:pic>
        <p:nvPicPr>
          <p:cNvPr id="4" name="Picture 3">
            <a:extLst>
              <a:ext uri="{FF2B5EF4-FFF2-40B4-BE49-F238E27FC236}">
                <a16:creationId xmlns:a16="http://schemas.microsoft.com/office/drawing/2014/main" id="{430014BB-107B-4E76-ACC6-5074D8720D05}"/>
              </a:ext>
            </a:extLst>
          </p:cNvPr>
          <p:cNvPicPr>
            <a:picLocks noChangeAspect="1"/>
          </p:cNvPicPr>
          <p:nvPr userDrawn="1"/>
        </p:nvPicPr>
        <p:blipFill>
          <a:blip r:embed="rId5"/>
          <a:stretch>
            <a:fillRect/>
          </a:stretch>
        </p:blipFill>
        <p:spPr>
          <a:xfrm>
            <a:off x="691627" y="5239214"/>
            <a:ext cx="316800" cy="316800"/>
          </a:xfrm>
          <a:prstGeom prst="rect">
            <a:avLst/>
          </a:prstGeom>
        </p:spPr>
      </p:pic>
      <p:pic>
        <p:nvPicPr>
          <p:cNvPr id="25" name="Picture 24">
            <a:extLst>
              <a:ext uri="{FF2B5EF4-FFF2-40B4-BE49-F238E27FC236}">
                <a16:creationId xmlns:a16="http://schemas.microsoft.com/office/drawing/2014/main" id="{E2CF5996-B586-4AD9-A90B-B6C2CAD119CA}"/>
              </a:ext>
            </a:extLst>
          </p:cNvPr>
          <p:cNvPicPr>
            <a:picLocks noChangeAspect="1"/>
          </p:cNvPicPr>
          <p:nvPr userDrawn="1"/>
        </p:nvPicPr>
        <p:blipFill>
          <a:blip r:embed="rId6"/>
          <a:stretch>
            <a:fillRect/>
          </a:stretch>
        </p:blipFill>
        <p:spPr>
          <a:xfrm>
            <a:off x="726796" y="4950124"/>
            <a:ext cx="250425" cy="2520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0B59EA9-9D44-0342-9C10-8DA62B8BA291}"/>
              </a:ext>
            </a:extLst>
          </p:cNvPr>
          <p:cNvPicPr>
            <a:picLocks noChangeAspect="1"/>
          </p:cNvPicPr>
          <p:nvPr userDrawn="1"/>
        </p:nvPicPr>
        <p:blipFill rotWithShape="1">
          <a:blip r:embed="rId7"/>
          <a:srcRect t="-2983" r="66930"/>
          <a:stretch/>
        </p:blipFill>
        <p:spPr>
          <a:xfrm>
            <a:off x="703279" y="5942797"/>
            <a:ext cx="293496" cy="203907"/>
          </a:xfrm>
          <a:prstGeom prst="rect">
            <a:avLst/>
          </a:prstGeom>
        </p:spPr>
      </p:pic>
      <p:pic>
        <p:nvPicPr>
          <p:cNvPr id="14" name="Picture 13">
            <a:extLst>
              <a:ext uri="{FF2B5EF4-FFF2-40B4-BE49-F238E27FC236}">
                <a16:creationId xmlns:a16="http://schemas.microsoft.com/office/drawing/2014/main" id="{EB44495B-B5BD-FC49-9608-15C8943DA4E0}"/>
              </a:ext>
            </a:extLst>
          </p:cNvPr>
          <p:cNvPicPr>
            <a:picLocks noChangeAspect="1"/>
          </p:cNvPicPr>
          <p:nvPr userDrawn="1"/>
        </p:nvPicPr>
        <p:blipFill rotWithShape="1">
          <a:blip r:embed="rId3"/>
          <a:srcRect t="61296"/>
          <a:stretch/>
        </p:blipFill>
        <p:spPr>
          <a:xfrm>
            <a:off x="622300" y="5537868"/>
            <a:ext cx="876300" cy="417808"/>
          </a:xfrm>
          <a:prstGeom prst="rect">
            <a:avLst/>
          </a:prstGeom>
        </p:spPr>
      </p:pic>
    </p:spTree>
    <p:extLst>
      <p:ext uri="{BB962C8B-B14F-4D97-AF65-F5344CB8AC3E}">
        <p14:creationId xmlns:p14="http://schemas.microsoft.com/office/powerpoint/2010/main" val="4197328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FFFFFF"/>
                </a:solidFill>
                <a:latin typeface="Arial" charset="0"/>
                <a:ea typeface="ヒラギノ角ゴ Pro W3" charset="0"/>
                <a:cs typeface="ヒラギノ角ゴ Pro W3" charset="0"/>
              </a:rPr>
              <a:t>europeansocialsurvey.org</a:t>
            </a:r>
            <a:endParaRPr lang="en-US" sz="1100" b="1" i="0" u="none" strike="noStrike" kern="1200" baseline="0" dirty="0">
              <a:solidFill>
                <a:srgbClr val="FFFFFF"/>
              </a:solidFill>
              <a:latin typeface="Arial" charset="0"/>
              <a:ea typeface="ヒラギノ角ゴ Pro W3" charset="0"/>
              <a:cs typeface="ヒラギノ角ゴ Pro W3" charset="0"/>
            </a:endParaRPr>
          </a:p>
        </p:txBody>
      </p:sp>
      <p:sp>
        <p:nvSpPr>
          <p:cNvPr id="9" name="Text Placeholder 9"/>
          <p:cNvSpPr txBox="1">
            <a:spLocks/>
          </p:cNvSpPr>
          <p:nvPr userDrawn="1"/>
        </p:nvSpPr>
        <p:spPr>
          <a:xfrm>
            <a:off x="274228" y="6465711"/>
            <a:ext cx="4749327" cy="392290"/>
          </a:xfrm>
          <a:prstGeom prst="rect">
            <a:avLst/>
          </a:prstGeom>
        </p:spPr>
        <p:txBody>
          <a:bodyPr vert="horz" lIns="0" tIns="0"/>
          <a:lstStyle>
            <a:lvl1pPr marL="0" indent="0" algn="l" defTabSz="457200" rtl="0" fontAlgn="base">
              <a:spcBef>
                <a:spcPct val="20000"/>
              </a:spcBef>
              <a:spcAft>
                <a:spcPct val="0"/>
              </a:spcAft>
              <a:buFont typeface="Arial" charset="0"/>
              <a:buNone/>
              <a:defRPr lang="hr-HR" sz="1100" b="1" i="0" kern="1200" baseline="0" smtClean="0">
                <a:solidFill>
                  <a:srgbClr val="FFFFFF"/>
                </a:solidFill>
                <a:latin typeface="Arial"/>
                <a:ea typeface="ヒラギノ角ゴ Pro W3" charset="0"/>
                <a:cs typeface="Arial"/>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Presentation title</a:t>
            </a:r>
            <a:r>
              <a:rPr lang="en-US" baseline="0" dirty="0"/>
              <a:t> / </a:t>
            </a:r>
            <a:r>
              <a:rPr lang="en-US" dirty="0"/>
              <a:t>Dateline</a:t>
            </a:r>
          </a:p>
        </p:txBody>
      </p:sp>
    </p:spTree>
  </p:cSld>
  <p:clrMap bg1="lt1" tx1="dk1" bg2="lt2" tx2="dk2" accent1="accent1" accent2="accent2" accent3="accent3" accent4="accent4" accent5="accent5" accent6="accent6" hlink="hlink" folHlink="folHlink"/>
  <p:sldLayoutIdLst>
    <p:sldLayoutId id="2147483684" r:id="rId1"/>
    <p:sldLayoutId id="2147483678" r:id="rId2"/>
    <p:sldLayoutId id="2147483682" r:id="rId3"/>
    <p:sldLayoutId id="2147483679" r:id="rId4"/>
    <p:sldLayoutId id="2147483680" r:id="rId5"/>
    <p:sldLayoutId id="2147483681" r:id="rId6"/>
  </p:sldLayoutIdLst>
  <p:txStyles>
    <p:titleStyle>
      <a:lvl1pPr algn="ctr" defTabSz="457200"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9"/>
          <p:cNvSpPr txBox="1">
            <a:spLocks/>
          </p:cNvSpPr>
          <p:nvPr userDrawn="1"/>
        </p:nvSpPr>
        <p:spPr>
          <a:xfrm>
            <a:off x="274228" y="6465711"/>
            <a:ext cx="4749327" cy="392290"/>
          </a:xfrm>
          <a:prstGeom prst="rect">
            <a:avLst/>
          </a:prstGeom>
        </p:spPr>
        <p:txBody>
          <a:bodyPr vert="horz" lIns="0" tIns="0"/>
          <a:lstStyle>
            <a:lvl1pPr marL="0" indent="0" algn="l" defTabSz="457200" rtl="0" fontAlgn="base">
              <a:spcBef>
                <a:spcPct val="20000"/>
              </a:spcBef>
              <a:spcAft>
                <a:spcPct val="0"/>
              </a:spcAft>
              <a:buFont typeface="Arial" charset="0"/>
              <a:buNone/>
              <a:defRPr lang="hr-HR" sz="1100" b="1" i="0" kern="1200" baseline="0" smtClean="0">
                <a:solidFill>
                  <a:srgbClr val="FFFFFF"/>
                </a:solidFill>
                <a:latin typeface="Arial"/>
                <a:ea typeface="ヒラギノ角ゴ Pro W3" charset="0"/>
                <a:cs typeface="Arial"/>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lumMod val="65000"/>
                  </a:schemeClr>
                </a:solidFill>
              </a:rPr>
              <a:t>Presentation title</a:t>
            </a:r>
            <a:r>
              <a:rPr lang="en-US" baseline="0" dirty="0">
                <a:solidFill>
                  <a:schemeClr val="bg1">
                    <a:lumMod val="65000"/>
                  </a:schemeClr>
                </a:solidFill>
              </a:rPr>
              <a:t> / </a:t>
            </a:r>
            <a:r>
              <a:rPr lang="en-US" dirty="0">
                <a:solidFill>
                  <a:schemeClr val="bg1">
                    <a:lumMod val="65000"/>
                  </a:schemeClr>
                </a:solidFill>
              </a:rPr>
              <a:t>Dateline</a:t>
            </a:r>
          </a:p>
        </p:txBody>
      </p:sp>
      <p:sp>
        <p:nvSpPr>
          <p:cNvPr id="9" name="TextBox 8"/>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E82034"/>
                </a:solidFill>
                <a:latin typeface="Arial" charset="0"/>
                <a:ea typeface="ヒラギノ角ゴ Pro W3" charset="0"/>
                <a:cs typeface="ヒラギノ角ゴ Pro W3" charset="0"/>
              </a:rPr>
              <a:t>europeansocialsurvey.org</a:t>
            </a:r>
            <a:endParaRPr lang="en-US" sz="1100" b="1" i="0" u="none" strike="noStrike" kern="1200" baseline="0" dirty="0">
              <a:solidFill>
                <a:srgbClr val="E82034"/>
              </a:solidFill>
              <a:latin typeface="Arial" charset="0"/>
              <a:ea typeface="ヒラギノ角ゴ Pro W3" charset="0"/>
              <a:cs typeface="ヒラギノ角ゴ Pro W3" charset="0"/>
            </a:endParaRPr>
          </a:p>
        </p:txBody>
      </p:sp>
      <p:sp>
        <p:nvSpPr>
          <p:cNvPr id="11" name="TextBox 10"/>
          <p:cNvSpPr txBox="1"/>
          <p:nvPr userDrawn="1"/>
        </p:nvSpPr>
        <p:spPr>
          <a:xfrm>
            <a:off x="-1193800" y="38100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4"/>
          <a:stretch>
            <a:fillRect/>
          </a:stretch>
        </p:blipFill>
        <p:spPr>
          <a:xfrm>
            <a:off x="152400" y="279400"/>
            <a:ext cx="8890000" cy="508000"/>
          </a:xfrm>
          <a:prstGeom prst="rect">
            <a:avLst/>
          </a:prstGeom>
        </p:spPr>
      </p:pic>
    </p:spTree>
    <p:extLst>
      <p:ext uri="{BB962C8B-B14F-4D97-AF65-F5344CB8AC3E}">
        <p14:creationId xmlns:p14="http://schemas.microsoft.com/office/powerpoint/2010/main" val="3446355065"/>
      </p:ext>
    </p:extLst>
  </p:cSld>
  <p:clrMap bg1="lt1" tx1="dk1" bg2="lt2" tx2="dk2" accent1="accent1" accent2="accent2" accent3="accent3" accent4="accent4" accent5="accent5" accent6="accent6" hlink="hlink" folHlink="folHlink"/>
  <p:sldLayoutIdLst>
    <p:sldLayoutId id="2147483703" r:id="rId1"/>
    <p:sldLayoutId id="214748371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258371"/>
      </p:ext>
    </p:extLst>
  </p:cSld>
  <p:clrMap bg1="lt1" tx1="dk1" bg2="lt2" tx2="dk2" accent1="accent1" accent2="accent2" accent3="accent3" accent4="accent4" accent5="accent5" accent6="accent6" hlink="hlink" folHlink="folHlink"/>
  <p:sldLayoutIdLst>
    <p:sldLayoutId id="2147483689" r:id="rId1"/>
    <p:sldLayoutId id="214748370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E82034"/>
                </a:solidFill>
                <a:latin typeface="Arial" charset="0"/>
                <a:ea typeface="ヒラギノ角ゴ Pro W3" charset="0"/>
                <a:cs typeface="ヒラギノ角ゴ Pro W3" charset="0"/>
              </a:rPr>
              <a:t>europeansocialsurvey.org</a:t>
            </a:r>
            <a:endParaRPr lang="en-US" sz="1100" b="1" i="0" u="none" strike="noStrike" kern="1200" baseline="0" dirty="0">
              <a:solidFill>
                <a:srgbClr val="E82034"/>
              </a:solidFill>
              <a:latin typeface="Arial" charset="0"/>
              <a:ea typeface="ヒラギノ角ゴ Pro W3" charset="0"/>
              <a:cs typeface="ヒラギノ角ゴ Pro W3" charset="0"/>
            </a:endParaRPr>
          </a:p>
        </p:txBody>
      </p:sp>
      <p:sp>
        <p:nvSpPr>
          <p:cNvPr id="11" name="TextBox 10"/>
          <p:cNvSpPr txBox="1"/>
          <p:nvPr userDrawn="1"/>
        </p:nvSpPr>
        <p:spPr>
          <a:xfrm>
            <a:off x="-1193800" y="38100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rotWithShape="1">
          <a:blip r:embed="rId6"/>
          <a:srcRect l="1370" r="1257"/>
          <a:stretch/>
        </p:blipFill>
        <p:spPr>
          <a:xfrm>
            <a:off x="274228" y="279400"/>
            <a:ext cx="8656412" cy="508000"/>
          </a:xfrm>
          <a:prstGeom prst="rect">
            <a:avLst/>
          </a:prstGeom>
        </p:spPr>
      </p:pic>
      <p:sp>
        <p:nvSpPr>
          <p:cNvPr id="6" name="Text Placeholder 9">
            <a:extLst>
              <a:ext uri="{FF2B5EF4-FFF2-40B4-BE49-F238E27FC236}">
                <a16:creationId xmlns:a16="http://schemas.microsoft.com/office/drawing/2014/main" id="{FDF49388-788C-4AA7-9517-35775D3E0ADB}"/>
              </a:ext>
            </a:extLst>
          </p:cNvPr>
          <p:cNvSpPr txBox="1">
            <a:spLocks/>
          </p:cNvSpPr>
          <p:nvPr userDrawn="1"/>
        </p:nvSpPr>
        <p:spPr>
          <a:xfrm>
            <a:off x="274228" y="6465711"/>
            <a:ext cx="4749327" cy="392290"/>
          </a:xfrm>
          <a:prstGeom prst="rect">
            <a:avLst/>
          </a:prstGeom>
        </p:spPr>
        <p:txBody>
          <a:bodyPr vert="horz" lIns="0" tIns="0"/>
          <a:lstStyle>
            <a:lvl1pPr marL="0" indent="0" algn="l" defTabSz="457200" rtl="0" fontAlgn="base">
              <a:spcBef>
                <a:spcPct val="20000"/>
              </a:spcBef>
              <a:spcAft>
                <a:spcPct val="0"/>
              </a:spcAft>
              <a:buFont typeface="Arial" charset="0"/>
              <a:buNone/>
              <a:defRPr lang="hr-HR" sz="1100" b="1" i="0" kern="1200" baseline="0" smtClean="0">
                <a:solidFill>
                  <a:srgbClr val="FFFFFF"/>
                </a:solidFill>
                <a:latin typeface="Arial"/>
                <a:ea typeface="ヒラギノ角ゴ Pro W3" charset="0"/>
                <a:cs typeface="Arial"/>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lumMod val="65000"/>
                  </a:schemeClr>
                </a:solidFill>
              </a:rPr>
              <a:t>Presentation title</a:t>
            </a:r>
            <a:r>
              <a:rPr lang="en-US" baseline="0" dirty="0">
                <a:solidFill>
                  <a:schemeClr val="bg1">
                    <a:lumMod val="65000"/>
                  </a:schemeClr>
                </a:solidFill>
              </a:rPr>
              <a:t> / </a:t>
            </a:r>
            <a:r>
              <a:rPr lang="en-US" dirty="0">
                <a:solidFill>
                  <a:schemeClr val="bg1">
                    <a:lumMod val="65000"/>
                  </a:schemeClr>
                </a:solidFill>
              </a:rPr>
              <a:t>Dateline</a:t>
            </a:r>
          </a:p>
        </p:txBody>
      </p:sp>
    </p:spTree>
    <p:extLst>
      <p:ext uri="{BB962C8B-B14F-4D97-AF65-F5344CB8AC3E}">
        <p14:creationId xmlns:p14="http://schemas.microsoft.com/office/powerpoint/2010/main" val="61805221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41CFAB-52A3-4CE8-BBE4-95726B594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99" y="5232401"/>
            <a:ext cx="1030240" cy="699960"/>
          </a:xfrm>
          <a:prstGeom prst="rect">
            <a:avLst/>
          </a:prstGeom>
        </p:spPr>
      </p:pic>
      <p:sp>
        <p:nvSpPr>
          <p:cNvPr id="12" name="Text Placeholder 19">
            <a:extLst>
              <a:ext uri="{FF2B5EF4-FFF2-40B4-BE49-F238E27FC236}">
                <a16:creationId xmlns:a16="http://schemas.microsoft.com/office/drawing/2014/main" id="{B27B5C91-8380-4F41-98C6-814A27E64E24}"/>
              </a:ext>
            </a:extLst>
          </p:cNvPr>
          <p:cNvSpPr>
            <a:spLocks noGrp="1"/>
          </p:cNvSpPr>
          <p:nvPr>
            <p:ph type="body" sz="quarter" idx="4294967295" hasCustomPrompt="1"/>
          </p:nvPr>
        </p:nvSpPr>
        <p:spPr>
          <a:xfrm>
            <a:off x="791208" y="1529549"/>
            <a:ext cx="7552691" cy="1229019"/>
          </a:xfrm>
          <a:prstGeom prst="rect">
            <a:avLst/>
          </a:prstGeom>
        </p:spPr>
        <p:txBody>
          <a:bodyPr lIns="0" tIns="0" rIns="91440" bIns="4572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r>
              <a:rPr lang="en-GB" dirty="0" smtClean="0"/>
              <a:t>Visions for </a:t>
            </a:r>
          </a:p>
          <a:p>
            <a:r>
              <a:rPr lang="en-GB" dirty="0" smtClean="0"/>
              <a:t>The ESS </a:t>
            </a:r>
            <a:r>
              <a:rPr lang="en-GB" dirty="0"/>
              <a:t>Multilevel Data</a:t>
            </a:r>
          </a:p>
        </p:txBody>
      </p:sp>
      <p:sp>
        <p:nvSpPr>
          <p:cNvPr id="13" name="Text Placeholder 9">
            <a:extLst>
              <a:ext uri="{FF2B5EF4-FFF2-40B4-BE49-F238E27FC236}">
                <a16:creationId xmlns:a16="http://schemas.microsoft.com/office/drawing/2014/main" id="{C91B50CD-F466-4967-8D64-9FB34A2FEDBE}"/>
              </a:ext>
            </a:extLst>
          </p:cNvPr>
          <p:cNvSpPr>
            <a:spLocks noGrp="1"/>
          </p:cNvSpPr>
          <p:nvPr>
            <p:ph type="body" sz="quarter" idx="4294967295" hasCustomPrompt="1"/>
          </p:nvPr>
        </p:nvSpPr>
        <p:spPr>
          <a:xfrm>
            <a:off x="791208" y="2824457"/>
            <a:ext cx="7061202" cy="2515945"/>
          </a:xfrm>
          <a:prstGeom prst="rect">
            <a:avLst/>
          </a:prstGeom>
        </p:spPr>
        <p:txBody>
          <a:bodyPr vert="horz" lIns="0" tIns="0" rIns="91440" bIns="45720" anchor="t"/>
          <a:lstStyle>
            <a:lvl1pPr marL="0" indent="0">
              <a:buNone/>
              <a:defRPr sz="1800" baseline="0">
                <a:solidFill>
                  <a:schemeClr val="bg1"/>
                </a:solidFill>
                <a:latin typeface="Arial"/>
                <a:cs typeface="Arial"/>
              </a:defRPr>
            </a:lvl1pPr>
          </a:lstStyle>
          <a:p>
            <a:pPr lvl="0"/>
            <a:r>
              <a:rPr lang="en-US" b="1" dirty="0" smtClean="0"/>
              <a:t>Bodil Agasøster and Knut </a:t>
            </a:r>
            <a:r>
              <a:rPr lang="en-US" b="1" dirty="0"/>
              <a:t>Kalgraff Skjåk</a:t>
            </a:r>
          </a:p>
          <a:p>
            <a:pPr lvl="0"/>
            <a:r>
              <a:rPr lang="en-US" dirty="0" smtClean="0"/>
              <a:t>Norwegian </a:t>
            </a:r>
            <a:r>
              <a:rPr lang="en-US" dirty="0"/>
              <a:t>Centre for Research Data,</a:t>
            </a:r>
          </a:p>
          <a:p>
            <a:pPr lvl="0"/>
            <a:r>
              <a:rPr lang="en-US" dirty="0"/>
              <a:t>Archive of the ESS</a:t>
            </a:r>
          </a:p>
          <a:p>
            <a:pPr lvl="0"/>
            <a:endParaRPr lang="en-US" dirty="0"/>
          </a:p>
          <a:p>
            <a:r>
              <a:rPr lang="en-US" sz="1600" dirty="0" smtClean="0"/>
              <a:t>Workshop </a:t>
            </a:r>
            <a:r>
              <a:rPr lang="en-US" sz="1600" dirty="0"/>
              <a:t>on Interoperability for Cross-Domain Research: Use Cases for Metadata Standards, </a:t>
            </a:r>
            <a:r>
              <a:rPr lang="en-US" sz="1600" dirty="0" err="1"/>
              <a:t>Dagstuhl</a:t>
            </a:r>
            <a:r>
              <a:rPr lang="en-US" sz="1600" dirty="0"/>
              <a:t>, September 27, 2021</a:t>
            </a:r>
          </a:p>
          <a:p>
            <a:pPr lvl="0"/>
            <a:endParaRPr lang="en-US" dirty="0"/>
          </a:p>
        </p:txBody>
      </p:sp>
    </p:spTree>
    <p:extLst>
      <p:ext uri="{BB962C8B-B14F-4D97-AF65-F5344CB8AC3E}">
        <p14:creationId xmlns:p14="http://schemas.microsoft.com/office/powerpoint/2010/main" val="1367362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9BB006-35CA-424C-AA73-5130A3947706}"/>
              </a:ext>
            </a:extLst>
          </p:cNvPr>
          <p:cNvSpPr/>
          <p:nvPr/>
        </p:nvSpPr>
        <p:spPr>
          <a:xfrm>
            <a:off x="1130754" y="3075265"/>
            <a:ext cx="7081913" cy="2246769"/>
          </a:xfrm>
          <a:prstGeom prst="rect">
            <a:avLst/>
          </a:prstGeom>
        </p:spPr>
        <p:txBody>
          <a:bodyPr wrap="square" lIns="91440" tIns="45720" rIns="91440" bIns="45720" anchor="t">
            <a:spAutoFit/>
          </a:bodyPr>
          <a:lstStyle/>
          <a:p>
            <a:pPr>
              <a:spcBef>
                <a:spcPts val="0"/>
              </a:spcBef>
              <a:spcAft>
                <a:spcPts val="0"/>
              </a:spcAft>
            </a:pPr>
            <a:r>
              <a:rPr lang="en-GB" sz="2000" dirty="0">
                <a:latin typeface="Arial Black"/>
              </a:rPr>
              <a:t>When can we start implementing DDI-CDI?</a:t>
            </a:r>
          </a:p>
          <a:p>
            <a:pPr>
              <a:spcBef>
                <a:spcPts val="0"/>
              </a:spcBef>
              <a:spcAft>
                <a:spcPts val="0"/>
              </a:spcAft>
            </a:pPr>
            <a:endParaRPr lang="en-GB" sz="2000" dirty="0">
              <a:latin typeface="Arial Black"/>
              <a:ea typeface="+mn-ea"/>
            </a:endParaRPr>
          </a:p>
          <a:p>
            <a:pPr>
              <a:spcBef>
                <a:spcPts val="0"/>
              </a:spcBef>
              <a:spcAft>
                <a:spcPts val="0"/>
              </a:spcAft>
            </a:pPr>
            <a:r>
              <a:rPr lang="en-GB" sz="2000" dirty="0" smtClean="0">
                <a:latin typeface="Arial Black"/>
                <a:ea typeface="+mn-ea"/>
              </a:rPr>
              <a:t>Datum-level maintenance?</a:t>
            </a:r>
          </a:p>
          <a:p>
            <a:pPr>
              <a:spcBef>
                <a:spcPts val="0"/>
              </a:spcBef>
              <a:spcAft>
                <a:spcPts val="0"/>
              </a:spcAft>
            </a:pPr>
            <a:endParaRPr lang="en-GB" sz="2000" dirty="0">
              <a:latin typeface="Arial Black"/>
              <a:ea typeface="+mn-ea"/>
            </a:endParaRPr>
          </a:p>
          <a:p>
            <a:pPr>
              <a:spcBef>
                <a:spcPts val="0"/>
              </a:spcBef>
              <a:spcAft>
                <a:spcPts val="0"/>
              </a:spcAft>
            </a:pPr>
            <a:endParaRPr lang="en-GB" sz="2000" b="1" dirty="0">
              <a:latin typeface="Arial Black"/>
              <a:ea typeface="+mn-ea"/>
              <a:cs typeface="Arial"/>
            </a:endParaRPr>
          </a:p>
          <a:p>
            <a:pPr>
              <a:spcBef>
                <a:spcPts val="0"/>
              </a:spcBef>
              <a:spcAft>
                <a:spcPts val="0"/>
              </a:spcAft>
            </a:pPr>
            <a:r>
              <a:rPr lang="en-GB" sz="2000" b="1" dirty="0">
                <a:latin typeface="Arial Black"/>
                <a:ea typeface="+mn-ea"/>
                <a:cs typeface="Arial"/>
              </a:rPr>
              <a:t>T</a:t>
            </a:r>
            <a:r>
              <a:rPr lang="en-GB" sz="2000" b="1" dirty="0" smtClean="0">
                <a:latin typeface="Arial Black"/>
                <a:ea typeface="+mn-ea"/>
                <a:cs typeface="Arial"/>
              </a:rPr>
              <a:t>hank you!</a:t>
            </a:r>
          </a:p>
          <a:p>
            <a:pPr>
              <a:spcBef>
                <a:spcPts val="0"/>
              </a:spcBef>
              <a:spcAft>
                <a:spcPts val="0"/>
              </a:spcAft>
            </a:pPr>
            <a:endParaRPr lang="en-GB" sz="2000" b="1" dirty="0">
              <a:latin typeface="Arial Black"/>
              <a:ea typeface="+mn-ea"/>
              <a:cs typeface="Arial"/>
            </a:endParaRPr>
          </a:p>
        </p:txBody>
      </p:sp>
      <p:sp>
        <p:nvSpPr>
          <p:cNvPr id="6" name="Slide Number Placeholder 1">
            <a:extLst>
              <a:ext uri="{FF2B5EF4-FFF2-40B4-BE49-F238E27FC236}">
                <a16:creationId xmlns:a16="http://schemas.microsoft.com/office/drawing/2014/main" id="{8B89AADB-51B0-4D9F-A99D-4B06B5A768DE}"/>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10</a:t>
            </a:fld>
            <a:endParaRPr lang="en-US" b="1" dirty="0">
              <a:solidFill>
                <a:schemeClr val="bg1"/>
              </a:solidFill>
            </a:endParaRPr>
          </a:p>
        </p:txBody>
      </p:sp>
      <p:sp>
        <p:nvSpPr>
          <p:cNvPr id="2" name="Rektangel 1"/>
          <p:cNvSpPr/>
          <p:nvPr/>
        </p:nvSpPr>
        <p:spPr>
          <a:xfrm>
            <a:off x="757397" y="1208065"/>
            <a:ext cx="4508991" cy="369332"/>
          </a:xfrm>
          <a:prstGeom prst="rect">
            <a:avLst/>
          </a:prstGeom>
        </p:spPr>
        <p:txBody>
          <a:bodyPr wrap="none">
            <a:spAutoFit/>
          </a:bodyPr>
          <a:lstStyle/>
          <a:p>
            <a:pPr lvl="0" fontAlgn="auto">
              <a:spcBef>
                <a:spcPts val="0"/>
              </a:spcBef>
              <a:spcAft>
                <a:spcPts val="0"/>
              </a:spcAft>
            </a:pPr>
            <a:r>
              <a:rPr lang="en-GB" dirty="0">
                <a:solidFill>
                  <a:prstClr val="black"/>
                </a:solidFill>
                <a:latin typeface="Arial Black"/>
              </a:rPr>
              <a:t>Contextual data </a:t>
            </a:r>
            <a:r>
              <a:rPr lang="en-GB" dirty="0" smtClean="0">
                <a:solidFill>
                  <a:prstClr val="black"/>
                </a:solidFill>
                <a:latin typeface="Arial Black"/>
              </a:rPr>
              <a:t>beyond the future</a:t>
            </a:r>
            <a:endParaRPr lang="en-GB" dirty="0">
              <a:solidFill>
                <a:prstClr val="black"/>
              </a:solidFill>
              <a:latin typeface="Arial Black"/>
            </a:endParaRPr>
          </a:p>
        </p:txBody>
      </p:sp>
    </p:spTree>
    <p:extLst>
      <p:ext uri="{BB962C8B-B14F-4D97-AF65-F5344CB8AC3E}">
        <p14:creationId xmlns:p14="http://schemas.microsoft.com/office/powerpoint/2010/main" val="176091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75E6A97-3117-0746-B42C-0205808DEADD}"/>
              </a:ext>
            </a:extLst>
          </p:cNvPr>
          <p:cNvSpPr>
            <a:spLocks noGrp="1"/>
          </p:cNvSpPr>
          <p:nvPr>
            <p:ph type="body" sz="quarter" idx="11"/>
          </p:nvPr>
        </p:nvSpPr>
        <p:spPr>
          <a:xfrm>
            <a:off x="1049337" y="4259434"/>
            <a:ext cx="4123795" cy="313791"/>
          </a:xfrm>
        </p:spPr>
        <p:txBody>
          <a:bodyPr/>
          <a:lstStyle/>
          <a:p>
            <a:r>
              <a:rPr lang="en-US" dirty="0"/>
              <a:t>Email address here</a:t>
            </a:r>
          </a:p>
        </p:txBody>
      </p:sp>
    </p:spTree>
    <p:extLst>
      <p:ext uri="{BB962C8B-B14F-4D97-AF65-F5344CB8AC3E}">
        <p14:creationId xmlns:p14="http://schemas.microsoft.com/office/powerpoint/2010/main" val="3968271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CB3CC-CA5F-4BE6-8091-92EEE3C975B5}"/>
              </a:ext>
            </a:extLst>
          </p:cNvPr>
          <p:cNvSpPr txBox="1">
            <a:spLocks/>
          </p:cNvSpPr>
          <p:nvPr/>
        </p:nvSpPr>
        <p:spPr>
          <a:xfrm>
            <a:off x="556577" y="2020824"/>
            <a:ext cx="5859591" cy="4214812"/>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6000" marR="0" lvl="0" indent="-212400" algn="l" defTabSz="457200" rtl="0" eaLnBrk="1" fontAlgn="auto" latinLnBrk="0" hangingPunct="1">
              <a:lnSpc>
                <a:spcPct val="100000"/>
              </a:lnSpc>
              <a:spcBef>
                <a:spcPct val="20000"/>
              </a:spcBef>
              <a:spcAft>
                <a:spcPts val="0"/>
              </a:spcAft>
              <a:buClrTx/>
              <a:buSzPct val="130000"/>
              <a:buFont typeface="Arial"/>
              <a:buChar char="•"/>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Arial"/>
              </a:rPr>
              <a:t>Survey, data</a:t>
            </a:r>
            <a:r>
              <a:rPr kumimoji="0" lang="en-US" sz="1600" b="1" i="0" u="none" strike="noStrike" kern="1200" cap="none" spc="0" normalizeH="0" noProof="0" dirty="0" smtClean="0">
                <a:ln>
                  <a:noFill/>
                </a:ln>
                <a:solidFill>
                  <a:prstClr val="black"/>
                </a:solidFill>
                <a:effectLst/>
                <a:uLnTx/>
                <a:uFillTx/>
                <a:latin typeface="Arial"/>
                <a:ea typeface="+mn-ea"/>
                <a:cs typeface="Arial"/>
              </a:rPr>
              <a:t> and infrastructure with gold standard methodology. National Teams, CST (NSD)</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p>
            <a:pPr marL="216000" marR="0" lvl="0" indent="-212400" algn="l" defTabSz="457200" rtl="0" eaLnBrk="1" fontAlgn="auto" latinLnBrk="0" hangingPunct="1">
              <a:lnSpc>
                <a:spcPct val="100000"/>
              </a:lnSpc>
              <a:spcBef>
                <a:spcPts val="1224"/>
              </a:spcBef>
              <a:spcAft>
                <a:spcPts val="0"/>
              </a:spcAft>
              <a:buClrTx/>
              <a:buSzPct val="130000"/>
              <a:buFont typeface="Arial"/>
              <a:buChar char="•"/>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Arial"/>
              </a:rPr>
              <a:t>Pre-harmonization</a:t>
            </a:r>
            <a:r>
              <a:rPr kumimoji="0" lang="en-US" sz="1600" b="1" i="0" u="none" strike="noStrike" kern="1200" cap="none" spc="0" normalizeH="0" baseline="0" noProof="0" dirty="0" smtClean="0">
                <a:ln>
                  <a:noFill/>
                </a:ln>
                <a:solidFill>
                  <a:prstClr val="black"/>
                </a:solidFill>
                <a:effectLst/>
                <a:uLnTx/>
                <a:uFillTx/>
                <a:latin typeface="Arial"/>
                <a:ea typeface="+mn-ea"/>
                <a:cs typeface="Arial"/>
              </a:rPr>
              <a:t>, int. standards</a:t>
            </a:r>
            <a:r>
              <a:rPr kumimoji="0" lang="en-US" sz="1600" b="1" i="0" u="none" strike="noStrike" kern="1200" cap="none" spc="0" normalizeH="0" noProof="0" dirty="0" smtClean="0">
                <a:ln>
                  <a:noFill/>
                </a:ln>
                <a:solidFill>
                  <a:prstClr val="black"/>
                </a:solidFill>
                <a:effectLst/>
                <a:uLnTx/>
                <a:uFillTx/>
                <a:latin typeface="Arial"/>
                <a:ea typeface="+mn-ea"/>
                <a:cs typeface="Arial"/>
              </a:rPr>
              <a:t> etc.</a:t>
            </a:r>
            <a:r>
              <a:rPr lang="en-US" b="1" dirty="0" smtClean="0">
                <a:solidFill>
                  <a:prstClr val="black"/>
                </a:solidFill>
                <a:latin typeface="Arial"/>
                <a:cs typeface="Arial"/>
              </a:rPr>
              <a:t>, Comparable </a:t>
            </a:r>
            <a:r>
              <a:rPr lang="en-US" b="1" dirty="0" smtClean="0">
                <a:solidFill>
                  <a:prstClr val="black"/>
                </a:solidFill>
                <a:latin typeface="Arial"/>
                <a:cs typeface="Arial"/>
              </a:rPr>
              <a:t>data</a:t>
            </a:r>
          </a:p>
          <a:p>
            <a:pPr marL="216000" marR="0" lvl="0" indent="-212400" algn="l" defTabSz="457200" rtl="0" eaLnBrk="1" fontAlgn="auto" latinLnBrk="0" hangingPunct="1">
              <a:lnSpc>
                <a:spcPct val="100000"/>
              </a:lnSpc>
              <a:spcBef>
                <a:spcPts val="1224"/>
              </a:spcBef>
              <a:spcAft>
                <a:spcPts val="0"/>
              </a:spcAft>
              <a:buClrTx/>
              <a:buSzPct val="130000"/>
              <a:buFont typeface="Arial"/>
              <a:buChar char="•"/>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Arial"/>
              </a:rPr>
              <a:t>DDI life-cycle</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p>
            <a:pPr marL="216000" marR="0" lvl="0" indent="-212400" algn="l" defTabSz="457200" rtl="0" eaLnBrk="1" fontAlgn="auto" latinLnBrk="0" hangingPunct="1">
              <a:lnSpc>
                <a:spcPct val="100000"/>
              </a:lnSpc>
              <a:spcBef>
                <a:spcPts val="1224"/>
              </a:spcBef>
              <a:spcAft>
                <a:spcPts val="0"/>
              </a:spcAft>
              <a:buClrTx/>
              <a:buSzPct val="130000"/>
              <a:buFont typeface="Arial"/>
              <a:buChar char="•"/>
              <a:tabLst/>
              <a:defRPr/>
            </a:pPr>
            <a:endParaRPr kumimoji="0" lang="en-US" sz="1600" b="1" i="0" u="none" strike="noStrike" kern="1200" cap="none" spc="0" normalizeH="0" baseline="0" noProof="0" dirty="0" smtClean="0">
              <a:ln>
                <a:noFill/>
              </a:ln>
              <a:solidFill>
                <a:prstClr val="black"/>
              </a:solidFill>
              <a:effectLst/>
              <a:uLnTx/>
              <a:uFillTx/>
              <a:latin typeface="Arial"/>
              <a:ea typeface="+mn-ea"/>
              <a:cs typeface="Arial"/>
            </a:endParaRPr>
          </a:p>
          <a:p>
            <a:pPr marL="216000" marR="0" lvl="0" indent="-212400" algn="l" defTabSz="457200" rtl="0" eaLnBrk="1" fontAlgn="auto" latinLnBrk="0" hangingPunct="1">
              <a:lnSpc>
                <a:spcPct val="100000"/>
              </a:lnSpc>
              <a:spcBef>
                <a:spcPts val="1224"/>
              </a:spcBef>
              <a:spcAft>
                <a:spcPts val="0"/>
              </a:spcAft>
              <a:buClrTx/>
              <a:buSzPct val="130000"/>
              <a:buFont typeface="Arial"/>
              <a:buChar char="•"/>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Arial"/>
              </a:rPr>
              <a:t>About </a:t>
            </a:r>
            <a:r>
              <a:rPr kumimoji="0" lang="en-US" sz="1600" b="1" i="0" u="none" strike="noStrike" kern="1200" cap="none" spc="0" normalizeH="0" baseline="0" noProof="0" dirty="0" smtClean="0">
                <a:ln>
                  <a:noFill/>
                </a:ln>
                <a:solidFill>
                  <a:prstClr val="black"/>
                </a:solidFill>
                <a:effectLst/>
                <a:uLnTx/>
                <a:uFillTx/>
                <a:latin typeface="Arial"/>
                <a:ea typeface="+mn-ea"/>
                <a:cs typeface="Arial"/>
              </a:rPr>
              <a:t>500.000 </a:t>
            </a:r>
            <a:r>
              <a:rPr kumimoji="0" lang="en-US" sz="1600" b="1" i="0" u="none" strike="noStrike" kern="1200" cap="none" spc="0" normalizeH="0" baseline="0" noProof="0" dirty="0">
                <a:ln>
                  <a:noFill/>
                </a:ln>
                <a:solidFill>
                  <a:prstClr val="black"/>
                </a:solidFill>
                <a:effectLst/>
                <a:uLnTx/>
                <a:uFillTx/>
                <a:latin typeface="Arial"/>
                <a:ea typeface="+mn-ea"/>
                <a:cs typeface="Arial"/>
              </a:rPr>
              <a:t>interviews completed</a:t>
            </a:r>
            <a:br>
              <a:rPr kumimoji="0" lang="en-US" sz="1600" b="1" i="0" u="none" strike="noStrike" kern="1200" cap="none" spc="0" normalizeH="0" baseline="0" noProof="0" dirty="0">
                <a:ln>
                  <a:noFill/>
                </a:ln>
                <a:solidFill>
                  <a:prstClr val="black"/>
                </a:solidFill>
                <a:effectLst/>
                <a:uLnTx/>
                <a:uFillTx/>
                <a:latin typeface="Arial"/>
                <a:ea typeface="+mn-ea"/>
                <a:cs typeface="Arial"/>
              </a:rPr>
            </a:br>
            <a:endParaRPr kumimoji="0" lang="en-US" sz="1600" b="1" i="0" u="none" strike="noStrike" kern="1200" cap="none" spc="0" normalizeH="0" baseline="0" noProof="0" dirty="0" smtClean="0">
              <a:ln>
                <a:noFill/>
              </a:ln>
              <a:solidFill>
                <a:prstClr val="black"/>
              </a:solidFill>
              <a:effectLst/>
              <a:uLnTx/>
              <a:uFillTx/>
              <a:latin typeface="Arial"/>
              <a:ea typeface="+mn-ea"/>
              <a:cs typeface="Arial"/>
            </a:endParaRPr>
          </a:p>
          <a:p>
            <a:pPr marL="216000" marR="0" lvl="0" indent="-212400" algn="l" defTabSz="457200" rtl="0" eaLnBrk="1" fontAlgn="auto" latinLnBrk="0" hangingPunct="1">
              <a:lnSpc>
                <a:spcPct val="100000"/>
              </a:lnSpc>
              <a:spcBef>
                <a:spcPts val="1224"/>
              </a:spcBef>
              <a:spcAft>
                <a:spcPts val="0"/>
              </a:spcAft>
              <a:buClrTx/>
              <a:buSzPct val="130000"/>
              <a:buFont typeface="Arial"/>
              <a:buChar char="•"/>
              <a:tabLst/>
              <a:defRPr/>
            </a:pPr>
            <a:r>
              <a:rPr lang="en-US" b="1" dirty="0" smtClean="0">
                <a:solidFill>
                  <a:prstClr val="black"/>
                </a:solidFill>
                <a:latin typeface="Arial"/>
                <a:cs typeface="Arial"/>
              </a:rPr>
              <a:t>6,000 </a:t>
            </a:r>
            <a:r>
              <a:rPr lang="en-US" b="1" dirty="0">
                <a:solidFill>
                  <a:prstClr val="black"/>
                </a:solidFill>
                <a:latin typeface="Arial"/>
                <a:cs typeface="Arial"/>
              </a:rPr>
              <a:t>international publications</a:t>
            </a:r>
            <a:br>
              <a:rPr lang="en-US" b="1" dirty="0">
                <a:solidFill>
                  <a:prstClr val="black"/>
                </a:solidFill>
                <a:latin typeface="Arial"/>
                <a:cs typeface="Arial"/>
              </a:rPr>
            </a:br>
            <a:r>
              <a:rPr lang="en-US" dirty="0">
                <a:solidFill>
                  <a:prstClr val="black"/>
                </a:solidFill>
                <a:latin typeface="Arial"/>
                <a:cs typeface="Arial"/>
              </a:rPr>
              <a:t>Journal articles, books, working and conference papers that </a:t>
            </a:r>
            <a:r>
              <a:rPr lang="en-US" dirty="0" err="1">
                <a:solidFill>
                  <a:prstClr val="black"/>
                </a:solidFill>
                <a:latin typeface="Arial"/>
                <a:cs typeface="Arial"/>
              </a:rPr>
              <a:t>analysed</a:t>
            </a:r>
            <a:r>
              <a:rPr lang="en-US" dirty="0">
                <a:solidFill>
                  <a:prstClr val="black"/>
                </a:solidFill>
                <a:latin typeface="Arial"/>
                <a:cs typeface="Arial"/>
              </a:rPr>
              <a:t> our data have been published (2003-20)</a:t>
            </a:r>
          </a:p>
          <a:p>
            <a:pPr marL="216000" marR="0" lvl="0" indent="-212400" algn="l" defTabSz="457200" rtl="0" eaLnBrk="1" fontAlgn="auto" latinLnBrk="0" hangingPunct="1">
              <a:lnSpc>
                <a:spcPct val="100000"/>
              </a:lnSpc>
              <a:spcBef>
                <a:spcPts val="1224"/>
              </a:spcBef>
              <a:spcAft>
                <a:spcPts val="0"/>
              </a:spcAft>
              <a:buClrTx/>
              <a:buSzPct val="130000"/>
              <a:buFont typeface="Arial"/>
              <a:buChar char="•"/>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Arial"/>
              </a:rPr>
              <a:t>Open </a:t>
            </a:r>
            <a:r>
              <a:rPr kumimoji="0" lang="en-US" sz="1600" b="1" i="0" u="none" strike="noStrike" kern="1200" cap="none" spc="0" normalizeH="0" baseline="0" noProof="0" dirty="0" smtClean="0">
                <a:ln>
                  <a:noFill/>
                </a:ln>
                <a:solidFill>
                  <a:prstClr val="black"/>
                </a:solidFill>
                <a:effectLst/>
                <a:uLnTx/>
                <a:uFillTx/>
                <a:latin typeface="Arial"/>
                <a:ea typeface="+mn-ea"/>
                <a:cs typeface="Arial"/>
              </a:rPr>
              <a:t>science</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Rectangle 4">
            <a:extLst>
              <a:ext uri="{FF2B5EF4-FFF2-40B4-BE49-F238E27FC236}">
                <a16:creationId xmlns:a16="http://schemas.microsoft.com/office/drawing/2014/main" id="{2A9BB006-35CA-424C-AA73-5130A3947706}"/>
              </a:ext>
            </a:extLst>
          </p:cNvPr>
          <p:cNvSpPr/>
          <p:nvPr/>
        </p:nvSpPr>
        <p:spPr>
          <a:xfrm>
            <a:off x="402336" y="1269517"/>
            <a:ext cx="6410840" cy="400110"/>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a:ea typeface="ヒラギノ角ゴ Pro W3" charset="0"/>
              </a:rPr>
              <a:t>European Social Survey: Overview</a:t>
            </a:r>
          </a:p>
        </p:txBody>
      </p:sp>
      <p:sp>
        <p:nvSpPr>
          <p:cNvPr id="6" name="Slide Number Placeholder 1">
            <a:extLst>
              <a:ext uri="{FF2B5EF4-FFF2-40B4-BE49-F238E27FC236}">
                <a16:creationId xmlns:a16="http://schemas.microsoft.com/office/drawing/2014/main" id="{9F647550-AD13-4220-BB14-1BEF3B591900}"/>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CE4D09-E06F-854B-BFF1-D157BAEBE1EF}" type="slidenum">
              <a:rPr kumimoji="0" lang="en-US" sz="1200" b="1"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prstClr val="white"/>
              </a:solidFill>
              <a:effectLst/>
              <a:uLnTx/>
              <a:uFillTx/>
              <a:latin typeface="Arial" charset="0"/>
              <a:ea typeface="ヒラギノ角ゴ Pro W3" charset="0"/>
            </a:endParaRPr>
          </a:p>
        </p:txBody>
      </p:sp>
    </p:spTree>
    <p:extLst>
      <p:ext uri="{BB962C8B-B14F-4D97-AF65-F5344CB8AC3E}">
        <p14:creationId xmlns:p14="http://schemas.microsoft.com/office/powerpoint/2010/main" val="14576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CB86B-B00D-4FB4-AE1E-7A57E1E80936}"/>
              </a:ext>
            </a:extLst>
          </p:cNvPr>
          <p:cNvPicPr>
            <a:picLocks noChangeAspect="1"/>
          </p:cNvPicPr>
          <p:nvPr/>
        </p:nvPicPr>
        <p:blipFill rotWithShape="1">
          <a:blip r:embed="rId2"/>
          <a:srcRect l="24286" t="4245" r="13163" b="1585"/>
          <a:stretch/>
        </p:blipFill>
        <p:spPr>
          <a:xfrm>
            <a:off x="3209726" y="781332"/>
            <a:ext cx="5719666" cy="5526163"/>
          </a:xfrm>
          <a:prstGeom prst="rect">
            <a:avLst/>
          </a:prstGeom>
        </p:spPr>
      </p:pic>
      <p:sp>
        <p:nvSpPr>
          <p:cNvPr id="2" name="Rectangle 1">
            <a:extLst>
              <a:ext uri="{FF2B5EF4-FFF2-40B4-BE49-F238E27FC236}">
                <a16:creationId xmlns:a16="http://schemas.microsoft.com/office/drawing/2014/main" id="{23C25768-606E-472A-BC07-AF9E514B5722}"/>
              </a:ext>
            </a:extLst>
          </p:cNvPr>
          <p:cNvSpPr/>
          <p:nvPr/>
        </p:nvSpPr>
        <p:spPr>
          <a:xfrm>
            <a:off x="402336" y="1269517"/>
            <a:ext cx="4384390"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Participating countries</a:t>
            </a:r>
          </a:p>
        </p:txBody>
      </p:sp>
      <p:pic>
        <p:nvPicPr>
          <p:cNvPr id="5" name="Picture 4">
            <a:extLst>
              <a:ext uri="{FF2B5EF4-FFF2-40B4-BE49-F238E27FC236}">
                <a16:creationId xmlns:a16="http://schemas.microsoft.com/office/drawing/2014/main" id="{70C173BB-3420-44C3-A5E3-86DE6B8980CA}"/>
              </a:ext>
            </a:extLst>
          </p:cNvPr>
          <p:cNvPicPr>
            <a:picLocks noChangeAspect="1"/>
          </p:cNvPicPr>
          <p:nvPr/>
        </p:nvPicPr>
        <p:blipFill rotWithShape="1">
          <a:blip r:embed="rId3"/>
          <a:srcRect t="30444" r="58438" b="18794"/>
          <a:stretch/>
        </p:blipFill>
        <p:spPr>
          <a:xfrm>
            <a:off x="664098" y="1759333"/>
            <a:ext cx="2677160" cy="4514434"/>
          </a:xfrm>
          <a:prstGeom prst="rect">
            <a:avLst/>
          </a:prstGeom>
        </p:spPr>
      </p:pic>
      <p:sp>
        <p:nvSpPr>
          <p:cNvPr id="6" name="Slide Number Placeholder 1">
            <a:extLst>
              <a:ext uri="{FF2B5EF4-FFF2-40B4-BE49-F238E27FC236}">
                <a16:creationId xmlns:a16="http://schemas.microsoft.com/office/drawing/2014/main" id="{0EBD53EB-B6A6-4AEC-BDB6-2F6E1B06CF73}"/>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3</a:t>
            </a:fld>
            <a:endParaRPr lang="en-US" b="1" dirty="0">
              <a:solidFill>
                <a:schemeClr val="bg1"/>
              </a:solidFill>
            </a:endParaRPr>
          </a:p>
        </p:txBody>
      </p:sp>
      <p:sp>
        <p:nvSpPr>
          <p:cNvPr id="4" name="TekstSylinder 3">
            <a:extLst>
              <a:ext uri="{FF2B5EF4-FFF2-40B4-BE49-F238E27FC236}">
                <a16:creationId xmlns:a16="http://schemas.microsoft.com/office/drawing/2014/main" id="{FD5B0F06-EC6D-4A9C-8128-CAEF2DBD7B20}"/>
              </a:ext>
            </a:extLst>
          </p:cNvPr>
          <p:cNvSpPr txBox="1"/>
          <p:nvPr/>
        </p:nvSpPr>
        <p:spPr>
          <a:xfrm>
            <a:off x="3200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b-NO"/>
              <a:t>Klikk for å legge til tekst</a:t>
            </a:r>
          </a:p>
        </p:txBody>
      </p:sp>
      <p:sp>
        <p:nvSpPr>
          <p:cNvPr id="7" name="TekstSylinder 6">
            <a:extLst>
              <a:ext uri="{FF2B5EF4-FFF2-40B4-BE49-F238E27FC236}">
                <a16:creationId xmlns:a16="http://schemas.microsoft.com/office/drawing/2014/main" id="{CE289DE0-ECFA-4491-A411-459FD649B79F}"/>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b-NO"/>
              <a:t>Klikk for å legge til tekst</a:t>
            </a:r>
          </a:p>
        </p:txBody>
      </p:sp>
    </p:spTree>
    <p:extLst>
      <p:ext uri="{BB962C8B-B14F-4D97-AF65-F5344CB8AC3E}">
        <p14:creationId xmlns:p14="http://schemas.microsoft.com/office/powerpoint/2010/main" val="360569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CB3CC-CA5F-4BE6-8091-92EEE3C975B5}"/>
              </a:ext>
            </a:extLst>
          </p:cNvPr>
          <p:cNvSpPr txBox="1">
            <a:spLocks/>
          </p:cNvSpPr>
          <p:nvPr/>
        </p:nvSpPr>
        <p:spPr>
          <a:xfrm>
            <a:off x="556577" y="2020824"/>
            <a:ext cx="3950109" cy="4214812"/>
          </a:xfrm>
          <a:prstGeom prst="rect">
            <a:avLst/>
          </a:prstGeom>
          <a:ln>
            <a:solidFill>
              <a:schemeClr val="accent1"/>
            </a:solid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6000" lvl="0" indent="-212400">
              <a:buFont typeface="Arial"/>
              <a:buChar char="•"/>
            </a:pPr>
            <a:r>
              <a:rPr lang="en-GB" b="1" dirty="0">
                <a:latin typeface="Arial"/>
                <a:cs typeface="Arial"/>
              </a:rPr>
              <a:t>Media use; Internet use; social trust</a:t>
            </a:r>
            <a:r>
              <a:rPr lang="en-US" b="1" dirty="0">
                <a:latin typeface="Arial"/>
                <a:cs typeface="Arial"/>
              </a:rPr>
              <a:t/>
            </a:r>
            <a:br>
              <a:rPr lang="en-US" b="1" dirty="0">
                <a:latin typeface="Arial"/>
                <a:cs typeface="Arial"/>
              </a:rPr>
            </a:br>
            <a:r>
              <a:rPr lang="en-US" b="1" i="1" dirty="0">
                <a:latin typeface="Arial"/>
                <a:cs typeface="Arial"/>
              </a:rPr>
              <a:t>6 questions</a:t>
            </a:r>
          </a:p>
          <a:p>
            <a:pPr marL="216000" indent="-212400">
              <a:buFont typeface="Arial"/>
              <a:buChar char="•"/>
            </a:pPr>
            <a:r>
              <a:rPr lang="en-GB" b="1" dirty="0">
                <a:latin typeface="Arial"/>
                <a:cs typeface="Arial"/>
              </a:rPr>
              <a:t>Political interest, trust in others / institutions, electoral and other forms of participation, party allegiance, socio-political orientations, immigration</a:t>
            </a:r>
            <a:r>
              <a:rPr lang="en-US" b="1" dirty="0">
                <a:latin typeface="Arial"/>
                <a:cs typeface="Arial"/>
              </a:rPr>
              <a:t/>
            </a:r>
            <a:br>
              <a:rPr lang="en-US" b="1" dirty="0">
                <a:latin typeface="Arial"/>
                <a:cs typeface="Arial"/>
              </a:rPr>
            </a:br>
            <a:r>
              <a:rPr lang="en-US" b="1" i="1" dirty="0">
                <a:latin typeface="Arial"/>
                <a:cs typeface="Arial"/>
              </a:rPr>
              <a:t>43 questions</a:t>
            </a:r>
          </a:p>
          <a:p>
            <a:pPr marL="216000" indent="-212400">
              <a:buFont typeface="Arial"/>
              <a:buChar char="•"/>
            </a:pPr>
            <a:r>
              <a:rPr lang="en-US" b="1" dirty="0">
                <a:latin typeface="Arial"/>
                <a:cs typeface="Arial"/>
              </a:rPr>
              <a:t>Subjective wellbeing, social exclusion, crime, religion, perceived discrimination, national and ethnic identity, vote intention in EU referendum</a:t>
            </a:r>
            <a:br>
              <a:rPr lang="en-US" b="1" dirty="0">
                <a:latin typeface="Arial"/>
                <a:cs typeface="Arial"/>
              </a:rPr>
            </a:br>
            <a:r>
              <a:rPr lang="en-US" b="1" i="1" dirty="0">
                <a:latin typeface="Arial"/>
                <a:cs typeface="Arial"/>
              </a:rPr>
              <a:t>35 questions</a:t>
            </a:r>
          </a:p>
        </p:txBody>
      </p:sp>
      <p:sp>
        <p:nvSpPr>
          <p:cNvPr id="5" name="Rectangle 4">
            <a:extLst>
              <a:ext uri="{FF2B5EF4-FFF2-40B4-BE49-F238E27FC236}">
                <a16:creationId xmlns:a16="http://schemas.microsoft.com/office/drawing/2014/main" id="{2A9BB006-35CA-424C-AA73-5130A3947706}"/>
              </a:ext>
            </a:extLst>
          </p:cNvPr>
          <p:cNvSpPr/>
          <p:nvPr/>
        </p:nvSpPr>
        <p:spPr>
          <a:xfrm>
            <a:off x="402336" y="1269517"/>
            <a:ext cx="4384390"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Questionnaire</a:t>
            </a:r>
          </a:p>
        </p:txBody>
      </p:sp>
      <p:sp>
        <p:nvSpPr>
          <p:cNvPr id="9" name="Text Placeholder 2">
            <a:extLst>
              <a:ext uri="{FF2B5EF4-FFF2-40B4-BE49-F238E27FC236}">
                <a16:creationId xmlns:a16="http://schemas.microsoft.com/office/drawing/2014/main" id="{458539EB-6335-42F6-B5AB-1A10737902A2}"/>
              </a:ext>
            </a:extLst>
          </p:cNvPr>
          <p:cNvSpPr txBox="1">
            <a:spLocks/>
          </p:cNvSpPr>
          <p:nvPr/>
        </p:nvSpPr>
        <p:spPr>
          <a:xfrm>
            <a:off x="4823462" y="2020824"/>
            <a:ext cx="3950109" cy="4214812"/>
          </a:xfrm>
          <a:prstGeom prst="rect">
            <a:avLst/>
          </a:prstGeom>
          <a:ln>
            <a:solidFill>
              <a:schemeClr val="accent1"/>
            </a:solid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6000" indent="-212400">
              <a:buFont typeface="Arial"/>
              <a:buChar char="•"/>
            </a:pPr>
            <a:r>
              <a:rPr lang="en-GB" b="1" dirty="0">
                <a:latin typeface="Arial"/>
                <a:cs typeface="Arial"/>
              </a:rPr>
              <a:t>Socio-demographic profile, including: household composition, sex, age, marital status, type of area, education &amp; occupation of respondent, partner, parents, union membership, income and ancestry</a:t>
            </a:r>
            <a:r>
              <a:rPr lang="en-US" b="1" dirty="0">
                <a:latin typeface="Arial"/>
                <a:cs typeface="Arial"/>
              </a:rPr>
              <a:t/>
            </a:r>
            <a:br>
              <a:rPr lang="en-US" b="1" dirty="0">
                <a:latin typeface="Arial"/>
                <a:cs typeface="Arial"/>
              </a:rPr>
            </a:br>
            <a:r>
              <a:rPr lang="en-US" b="1" i="1" dirty="0">
                <a:latin typeface="Arial"/>
                <a:cs typeface="Arial"/>
              </a:rPr>
              <a:t>35 questions</a:t>
            </a:r>
          </a:p>
          <a:p>
            <a:pPr marL="216000" indent="-212400">
              <a:buFont typeface="Arial"/>
              <a:buChar char="•"/>
            </a:pPr>
            <a:r>
              <a:rPr lang="en-US" b="1" dirty="0">
                <a:latin typeface="Arial"/>
                <a:cs typeface="Arial"/>
              </a:rPr>
              <a:t>Human Values Scale </a:t>
            </a:r>
            <a:br>
              <a:rPr lang="en-US" b="1" dirty="0">
                <a:latin typeface="Arial"/>
                <a:cs typeface="Arial"/>
              </a:rPr>
            </a:br>
            <a:r>
              <a:rPr lang="en-US" b="1" i="1" dirty="0">
                <a:latin typeface="Arial"/>
                <a:cs typeface="Arial"/>
              </a:rPr>
              <a:t>21 questions</a:t>
            </a:r>
          </a:p>
          <a:p>
            <a:pPr marL="216000" indent="-212400">
              <a:buFont typeface="Arial"/>
              <a:buChar char="•"/>
            </a:pPr>
            <a:r>
              <a:rPr lang="en-US" b="1" dirty="0">
                <a:latin typeface="Arial"/>
                <a:cs typeface="Arial"/>
              </a:rPr>
              <a:t>Rotating modules</a:t>
            </a:r>
            <a:br>
              <a:rPr lang="en-US" b="1" dirty="0">
                <a:latin typeface="Arial"/>
                <a:cs typeface="Arial"/>
              </a:rPr>
            </a:br>
            <a:r>
              <a:rPr lang="en-US" b="1" i="1" dirty="0">
                <a:latin typeface="Arial"/>
                <a:cs typeface="Arial"/>
              </a:rPr>
              <a:t>Two sections of approx. 30 questions on </a:t>
            </a:r>
            <a:r>
              <a:rPr lang="en-GB" b="1" i="1" dirty="0">
                <a:latin typeface="Arial"/>
                <a:cs typeface="Arial"/>
              </a:rPr>
              <a:t>a single academic and/or policy concern within Europe</a:t>
            </a:r>
          </a:p>
        </p:txBody>
      </p:sp>
      <p:sp>
        <p:nvSpPr>
          <p:cNvPr id="6" name="Slide Number Placeholder 1">
            <a:extLst>
              <a:ext uri="{FF2B5EF4-FFF2-40B4-BE49-F238E27FC236}">
                <a16:creationId xmlns:a16="http://schemas.microsoft.com/office/drawing/2014/main" id="{19517EBE-DC03-4429-9B3D-64627F7C4E3E}"/>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4</a:t>
            </a:fld>
            <a:endParaRPr lang="en-US" b="1" dirty="0">
              <a:solidFill>
                <a:schemeClr val="bg1"/>
              </a:solidFill>
            </a:endParaRPr>
          </a:p>
        </p:txBody>
      </p:sp>
    </p:spTree>
    <p:extLst>
      <p:ext uri="{BB962C8B-B14F-4D97-AF65-F5344CB8AC3E}">
        <p14:creationId xmlns:p14="http://schemas.microsoft.com/office/powerpoint/2010/main" val="32225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9BB006-35CA-424C-AA73-5130A3947706}"/>
              </a:ext>
            </a:extLst>
          </p:cNvPr>
          <p:cNvSpPr/>
          <p:nvPr/>
        </p:nvSpPr>
        <p:spPr>
          <a:xfrm>
            <a:off x="402336" y="1269517"/>
            <a:ext cx="6427672" cy="400110"/>
          </a:xfrm>
          <a:prstGeom prst="rect">
            <a:avLst/>
          </a:prstGeom>
        </p:spPr>
        <p:txBody>
          <a:bodyPr wrap="square" lIns="91440" tIns="45720" rIns="91440" bIns="45720" anchor="t">
            <a:spAutoFit/>
          </a:bodyPr>
          <a:lstStyle/>
          <a:p>
            <a:pPr>
              <a:spcBef>
                <a:spcPts val="0"/>
              </a:spcBef>
              <a:spcAft>
                <a:spcPts val="0"/>
              </a:spcAft>
            </a:pPr>
            <a:r>
              <a:rPr lang="en-GB" sz="2000" dirty="0">
                <a:latin typeface="Arial Black"/>
                <a:ea typeface="+mn-ea"/>
              </a:rPr>
              <a:t>The ESS Blueprint 1999</a:t>
            </a:r>
            <a:endParaRPr lang="en-GB" sz="2000" b="1" dirty="0">
              <a:ea typeface="+mn-ea"/>
              <a:cs typeface="Arial"/>
            </a:endParaRPr>
          </a:p>
        </p:txBody>
      </p:sp>
      <p:sp>
        <p:nvSpPr>
          <p:cNvPr id="6" name="Slide Number Placeholder 1">
            <a:extLst>
              <a:ext uri="{FF2B5EF4-FFF2-40B4-BE49-F238E27FC236}">
                <a16:creationId xmlns:a16="http://schemas.microsoft.com/office/drawing/2014/main" id="{8B89AADB-51B0-4D9F-A99D-4B06B5A768DE}"/>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5</a:t>
            </a:fld>
            <a:endParaRPr lang="en-US" b="1" dirty="0">
              <a:solidFill>
                <a:schemeClr val="bg1"/>
              </a:solidFill>
            </a:endParaRPr>
          </a:p>
        </p:txBody>
      </p:sp>
      <p:sp>
        <p:nvSpPr>
          <p:cNvPr id="7" name="Text Placeholder 2">
            <a:extLst>
              <a:ext uri="{FF2B5EF4-FFF2-40B4-BE49-F238E27FC236}">
                <a16:creationId xmlns:a16="http://schemas.microsoft.com/office/drawing/2014/main" id="{D7E8A936-32D7-1D47-94DB-65998ED626A3}"/>
              </a:ext>
            </a:extLst>
          </p:cNvPr>
          <p:cNvSpPr txBox="1">
            <a:spLocks/>
          </p:cNvSpPr>
          <p:nvPr/>
        </p:nvSpPr>
        <p:spPr>
          <a:xfrm>
            <a:off x="556577" y="1890272"/>
            <a:ext cx="7750844" cy="2476264"/>
          </a:xfrm>
          <a:prstGeom prst="rect">
            <a:avLst/>
          </a:prstGeom>
          <a:ln>
            <a:solidFill>
              <a:schemeClr val="accent1"/>
            </a:solidFill>
          </a:ln>
        </p:spPr>
        <p:txBody>
          <a:bodyPr lIns="91440" tIns="45720" rIns="91440" bIns="45720" anchor="t"/>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a:endParaRPr lang="en-GB" dirty="0">
              <a:cs typeface="Arial" panose="020B0604020202020204" pitchFamily="34" charset="0"/>
            </a:endParaRPr>
          </a:p>
          <a:p>
            <a:pPr marL="3175"/>
            <a:r>
              <a:rPr lang="en-GB" i="1" dirty="0">
                <a:latin typeface="Arial"/>
                <a:cs typeface="Arial"/>
              </a:rPr>
              <a:t>"Right from the beginning the ESS must take all necessary steps to ascertain that as many as conceptually meaningful institutional and contextual variables are added to the individual data and that links to data holdings of e.g. EUROSTAT are included which permit the integration of individual and contextual information.</a:t>
            </a:r>
            <a:endParaRPr lang="en-GB" i="1" dirty="0">
              <a:cs typeface="Arial"/>
            </a:endParaRPr>
          </a:p>
          <a:p>
            <a:pPr marL="3175"/>
            <a:r>
              <a:rPr lang="en-GB" i="1" dirty="0">
                <a:latin typeface="Arial"/>
                <a:cs typeface="Arial"/>
              </a:rPr>
              <a:t>Similarly, political and economic macro indicators on the level of nations must be included early on in the micro data files."</a:t>
            </a:r>
            <a:endParaRPr lang="en-GB" i="1" dirty="0">
              <a:cs typeface="Arial"/>
            </a:endParaRPr>
          </a:p>
        </p:txBody>
      </p:sp>
    </p:spTree>
    <p:extLst>
      <p:ext uri="{BB962C8B-B14F-4D97-AF65-F5344CB8AC3E}">
        <p14:creationId xmlns:p14="http://schemas.microsoft.com/office/powerpoint/2010/main" val="309900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9BB006-35CA-424C-AA73-5130A3947706}"/>
              </a:ext>
            </a:extLst>
          </p:cNvPr>
          <p:cNvSpPr/>
          <p:nvPr/>
        </p:nvSpPr>
        <p:spPr>
          <a:xfrm>
            <a:off x="402335" y="1269517"/>
            <a:ext cx="7081913" cy="400110"/>
          </a:xfrm>
          <a:prstGeom prst="rect">
            <a:avLst/>
          </a:prstGeom>
        </p:spPr>
        <p:txBody>
          <a:bodyPr wrap="square" lIns="91440" tIns="45720" rIns="91440" bIns="45720" anchor="t">
            <a:spAutoFit/>
          </a:bodyPr>
          <a:lstStyle/>
          <a:p>
            <a:pPr>
              <a:spcBef>
                <a:spcPts val="0"/>
              </a:spcBef>
              <a:spcAft>
                <a:spcPts val="0"/>
              </a:spcAft>
            </a:pPr>
            <a:r>
              <a:rPr lang="en-GB" sz="2000" dirty="0">
                <a:latin typeface="Arial Black"/>
                <a:ea typeface="+mn-ea"/>
              </a:rPr>
              <a:t>ESS MD launched in </a:t>
            </a:r>
            <a:r>
              <a:rPr lang="en-GB" sz="2000" dirty="0" smtClean="0">
                <a:latin typeface="Arial Black"/>
                <a:ea typeface="+mn-ea"/>
              </a:rPr>
              <a:t>2012, updated every 2</a:t>
            </a:r>
            <a:r>
              <a:rPr lang="en-GB" sz="2000" baseline="30000" dirty="0" smtClean="0">
                <a:latin typeface="Arial Black"/>
                <a:ea typeface="+mn-ea"/>
              </a:rPr>
              <a:t>nd</a:t>
            </a:r>
            <a:r>
              <a:rPr lang="en-GB" sz="2000" dirty="0" smtClean="0">
                <a:latin typeface="Arial Black"/>
                <a:ea typeface="+mn-ea"/>
              </a:rPr>
              <a:t> year</a:t>
            </a:r>
            <a:endParaRPr lang="en-GB" sz="2000" b="1" dirty="0">
              <a:ea typeface="+mn-ea"/>
              <a:cs typeface="Arial"/>
            </a:endParaRPr>
          </a:p>
        </p:txBody>
      </p:sp>
      <p:sp>
        <p:nvSpPr>
          <p:cNvPr id="6" name="Slide Number Placeholder 1">
            <a:extLst>
              <a:ext uri="{FF2B5EF4-FFF2-40B4-BE49-F238E27FC236}">
                <a16:creationId xmlns:a16="http://schemas.microsoft.com/office/drawing/2014/main" id="{8B89AADB-51B0-4D9F-A99D-4B06B5A768DE}"/>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6</a:t>
            </a:fld>
            <a:endParaRPr lang="en-US" b="1" dirty="0">
              <a:solidFill>
                <a:schemeClr val="bg1"/>
              </a:solidFill>
            </a:endParaRPr>
          </a:p>
        </p:txBody>
      </p:sp>
      <p:sp>
        <p:nvSpPr>
          <p:cNvPr id="7" name="Text Placeholder 2">
            <a:extLst>
              <a:ext uri="{FF2B5EF4-FFF2-40B4-BE49-F238E27FC236}">
                <a16:creationId xmlns:a16="http://schemas.microsoft.com/office/drawing/2014/main" id="{D7E8A936-32D7-1D47-94DB-65998ED626A3}"/>
              </a:ext>
            </a:extLst>
          </p:cNvPr>
          <p:cNvSpPr txBox="1">
            <a:spLocks/>
          </p:cNvSpPr>
          <p:nvPr/>
        </p:nvSpPr>
        <p:spPr>
          <a:xfrm>
            <a:off x="556577" y="1790302"/>
            <a:ext cx="7750844" cy="4602813"/>
          </a:xfrm>
          <a:prstGeom prst="rect">
            <a:avLst/>
          </a:prstGeom>
          <a:ln>
            <a:solidFill>
              <a:schemeClr val="accent1"/>
            </a:solidFill>
          </a:ln>
        </p:spPr>
        <p:txBody>
          <a:bodyPr lIns="91440" tIns="45720" rIns="91440" bIns="45720" anchor="t"/>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a:r>
              <a:rPr lang="en-GB" b="1" dirty="0" smtClean="0">
                <a:latin typeface="Arial"/>
                <a:cs typeface="Arial"/>
              </a:rPr>
              <a:t>Topics, “regional data”</a:t>
            </a:r>
            <a:endParaRPr lang="en-GB" b="1" dirty="0">
              <a:latin typeface="Arial"/>
              <a:cs typeface="Arial"/>
            </a:endParaRPr>
          </a:p>
          <a:p>
            <a:pPr marL="3175">
              <a:spcBef>
                <a:spcPts val="400"/>
              </a:spcBef>
            </a:pPr>
            <a:r>
              <a:rPr lang="en-GB" dirty="0">
                <a:latin typeface="Arial"/>
                <a:cs typeface="Arial"/>
              </a:rPr>
              <a:t>Demography</a:t>
            </a:r>
          </a:p>
          <a:p>
            <a:pPr marL="3175">
              <a:spcBef>
                <a:spcPts val="400"/>
              </a:spcBef>
            </a:pPr>
            <a:r>
              <a:rPr lang="en-GB" dirty="0">
                <a:latin typeface="Arial"/>
                <a:cs typeface="Arial"/>
              </a:rPr>
              <a:t>Economy</a:t>
            </a:r>
          </a:p>
          <a:p>
            <a:pPr marL="3175">
              <a:spcBef>
                <a:spcPts val="400"/>
              </a:spcBef>
            </a:pPr>
            <a:r>
              <a:rPr lang="en-GB" dirty="0">
                <a:latin typeface="Arial"/>
                <a:cs typeface="Arial"/>
              </a:rPr>
              <a:t>Education</a:t>
            </a:r>
          </a:p>
          <a:p>
            <a:pPr marL="3175">
              <a:spcBef>
                <a:spcPts val="400"/>
              </a:spcBef>
            </a:pPr>
            <a:r>
              <a:rPr lang="en-GB" dirty="0">
                <a:latin typeface="Arial"/>
                <a:cs typeface="Arial"/>
              </a:rPr>
              <a:t>Composite measures, e.g. Human Development and Gender Inequality Indexes</a:t>
            </a:r>
          </a:p>
          <a:p>
            <a:pPr marL="3175">
              <a:spcBef>
                <a:spcPts val="400"/>
              </a:spcBef>
            </a:pPr>
            <a:r>
              <a:rPr lang="en-GB" dirty="0">
                <a:latin typeface="Arial"/>
                <a:cs typeface="Arial"/>
              </a:rPr>
              <a:t>Political Institutions</a:t>
            </a:r>
          </a:p>
          <a:p>
            <a:pPr marL="3175">
              <a:spcBef>
                <a:spcPts val="400"/>
              </a:spcBef>
            </a:pPr>
            <a:r>
              <a:rPr lang="en-GB" dirty="0">
                <a:latin typeface="Arial"/>
                <a:cs typeface="Arial"/>
              </a:rPr>
              <a:t>Health</a:t>
            </a:r>
          </a:p>
          <a:p>
            <a:pPr marL="3175">
              <a:spcBef>
                <a:spcPts val="400"/>
              </a:spcBef>
            </a:pPr>
            <a:r>
              <a:rPr lang="en-GB" dirty="0">
                <a:latin typeface="Arial"/>
                <a:cs typeface="Arial"/>
              </a:rPr>
              <a:t>Crime</a:t>
            </a:r>
            <a:endParaRPr lang="en-GB" dirty="0"/>
          </a:p>
          <a:p>
            <a:pPr marL="3175">
              <a:spcBef>
                <a:spcPts val="400"/>
              </a:spcBef>
            </a:pPr>
            <a:r>
              <a:rPr lang="en-GB" dirty="0">
                <a:latin typeface="Arial"/>
                <a:cs typeface="Arial"/>
              </a:rPr>
              <a:t>Immigration</a:t>
            </a:r>
            <a:endParaRPr lang="en-GB" dirty="0">
              <a:cs typeface="Arial"/>
            </a:endParaRPr>
          </a:p>
          <a:p>
            <a:pPr marL="3175">
              <a:spcBef>
                <a:spcPts val="400"/>
              </a:spcBef>
            </a:pPr>
            <a:r>
              <a:rPr lang="en-GB" b="1" dirty="0" smtClean="0">
                <a:latin typeface="Arial"/>
                <a:cs typeface="Arial"/>
              </a:rPr>
              <a:t>Regional </a:t>
            </a:r>
            <a:r>
              <a:rPr lang="en-GB" b="1" dirty="0">
                <a:latin typeface="Arial"/>
                <a:cs typeface="Arial"/>
              </a:rPr>
              <a:t>levels</a:t>
            </a:r>
            <a:endParaRPr lang="en-GB" b="1" dirty="0">
              <a:cs typeface="Arial"/>
            </a:endParaRPr>
          </a:p>
          <a:p>
            <a:pPr marL="3175">
              <a:spcBef>
                <a:spcPts val="400"/>
              </a:spcBef>
            </a:pPr>
            <a:r>
              <a:rPr lang="en-GB" dirty="0">
                <a:latin typeface="Arial"/>
                <a:cs typeface="Arial"/>
              </a:rPr>
              <a:t>NUTS </a:t>
            </a:r>
            <a:r>
              <a:rPr lang="en-GB" dirty="0" smtClean="0">
                <a:latin typeface="Arial"/>
                <a:cs typeface="Arial"/>
              </a:rPr>
              <a:t>Nomenclature, level depending on</a:t>
            </a:r>
            <a:endParaRPr lang="en-GB" dirty="0">
              <a:latin typeface="Arial"/>
              <a:cs typeface="Arial"/>
            </a:endParaRPr>
          </a:p>
          <a:p>
            <a:pPr lvl="1">
              <a:spcBef>
                <a:spcPts val="400"/>
              </a:spcBef>
            </a:pPr>
            <a:r>
              <a:rPr lang="en-GB" dirty="0">
                <a:latin typeface="Arial"/>
                <a:cs typeface="Arial"/>
              </a:rPr>
              <a:t>Available data</a:t>
            </a:r>
          </a:p>
          <a:p>
            <a:pPr lvl="1">
              <a:spcBef>
                <a:spcPts val="400"/>
              </a:spcBef>
            </a:pPr>
            <a:r>
              <a:rPr lang="en-GB" dirty="0">
                <a:latin typeface="Arial"/>
                <a:cs typeface="Arial"/>
              </a:rPr>
              <a:t>Disclosure </a:t>
            </a:r>
            <a:r>
              <a:rPr lang="en-GB" dirty="0" smtClean="0">
                <a:latin typeface="Arial"/>
                <a:cs typeface="Arial"/>
              </a:rPr>
              <a:t>risk</a:t>
            </a:r>
          </a:p>
          <a:p>
            <a:pPr marL="0" indent="-282150">
              <a:spcBef>
                <a:spcPts val="400"/>
              </a:spcBef>
            </a:pPr>
            <a:endParaRPr lang="en-GB" dirty="0" smtClean="0">
              <a:cs typeface="Arial"/>
            </a:endParaRPr>
          </a:p>
          <a:p>
            <a:pPr marL="0" indent="-282150">
              <a:spcBef>
                <a:spcPts val="400"/>
              </a:spcBef>
            </a:pPr>
            <a:r>
              <a:rPr lang="en-GB" b="1" dirty="0" smtClean="0">
                <a:cs typeface="Arial"/>
              </a:rPr>
              <a:t>7,700 users have downloaded data</a:t>
            </a:r>
            <a:endParaRPr lang="en-GB" b="1" dirty="0" smtClean="0">
              <a:cs typeface="Arial"/>
            </a:endParaRPr>
          </a:p>
          <a:p>
            <a:pPr marL="0" indent="-282150">
              <a:spcBef>
                <a:spcPts val="400"/>
              </a:spcBef>
            </a:pPr>
            <a:endParaRPr lang="en-GB" dirty="0">
              <a:cs typeface="Arial"/>
            </a:endParaRPr>
          </a:p>
        </p:txBody>
      </p:sp>
    </p:spTree>
    <p:extLst>
      <p:ext uri="{BB962C8B-B14F-4D97-AF65-F5344CB8AC3E}">
        <p14:creationId xmlns:p14="http://schemas.microsoft.com/office/powerpoint/2010/main" val="232523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9BB006-35CA-424C-AA73-5130A3947706}"/>
              </a:ext>
            </a:extLst>
          </p:cNvPr>
          <p:cNvSpPr/>
          <p:nvPr/>
        </p:nvSpPr>
        <p:spPr>
          <a:xfrm>
            <a:off x="402336" y="960422"/>
            <a:ext cx="6427672" cy="400110"/>
          </a:xfrm>
          <a:prstGeom prst="rect">
            <a:avLst/>
          </a:prstGeom>
        </p:spPr>
        <p:txBody>
          <a:bodyPr wrap="square">
            <a:spAutoFit/>
          </a:bodyPr>
          <a:lstStyle/>
          <a:p>
            <a:pPr lvl="0" fontAlgn="auto">
              <a:spcBef>
                <a:spcPts val="0"/>
              </a:spcBef>
              <a:spcAft>
                <a:spcPts val="0"/>
              </a:spcAft>
            </a:pPr>
            <a:r>
              <a:rPr lang="en-GB" sz="2000" dirty="0" smtClean="0">
                <a:solidFill>
                  <a:prstClr val="black"/>
                </a:solidFill>
                <a:latin typeface="Arial Black"/>
                <a:ea typeface="+mn-ea"/>
              </a:rPr>
              <a:t>Current flow</a:t>
            </a:r>
            <a:endParaRPr lang="en-GB" sz="2000" dirty="0">
              <a:solidFill>
                <a:prstClr val="black"/>
              </a:solidFill>
              <a:latin typeface="Arial Black"/>
              <a:ea typeface="+mn-ea"/>
            </a:endParaRPr>
          </a:p>
        </p:txBody>
      </p:sp>
      <p:sp>
        <p:nvSpPr>
          <p:cNvPr id="6" name="Slide Number Placeholder 1">
            <a:extLst>
              <a:ext uri="{FF2B5EF4-FFF2-40B4-BE49-F238E27FC236}">
                <a16:creationId xmlns:a16="http://schemas.microsoft.com/office/drawing/2014/main" id="{8B89AADB-51B0-4D9F-A99D-4B06B5A768DE}"/>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7</a:t>
            </a:fld>
            <a:endParaRPr lang="en-US" b="1" dirty="0">
              <a:solidFill>
                <a:schemeClr val="bg1"/>
              </a:solidFill>
            </a:endParaRPr>
          </a:p>
        </p:txBody>
      </p:sp>
      <p:sp>
        <p:nvSpPr>
          <p:cNvPr id="2" name="Ellipse 1"/>
          <p:cNvSpPr/>
          <p:nvPr/>
        </p:nvSpPr>
        <p:spPr>
          <a:xfrm>
            <a:off x="3009022" y="4704302"/>
            <a:ext cx="720000" cy="72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Ellipse 8"/>
          <p:cNvSpPr/>
          <p:nvPr/>
        </p:nvSpPr>
        <p:spPr>
          <a:xfrm>
            <a:off x="3623868" y="3787755"/>
            <a:ext cx="2520000" cy="252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Ellipse 2"/>
          <p:cNvSpPr/>
          <p:nvPr/>
        </p:nvSpPr>
        <p:spPr>
          <a:xfrm>
            <a:off x="3370048" y="4816703"/>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Ellipse 9"/>
          <p:cNvSpPr/>
          <p:nvPr/>
        </p:nvSpPr>
        <p:spPr>
          <a:xfrm>
            <a:off x="3187596" y="4930464"/>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Ellipse 10"/>
          <p:cNvSpPr/>
          <p:nvPr/>
        </p:nvSpPr>
        <p:spPr>
          <a:xfrm>
            <a:off x="3391512" y="5095735"/>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Ellipse 11"/>
          <p:cNvSpPr/>
          <p:nvPr/>
        </p:nvSpPr>
        <p:spPr>
          <a:xfrm>
            <a:off x="3183298" y="5054959"/>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TekstSylinder 3"/>
          <p:cNvSpPr txBox="1"/>
          <p:nvPr/>
        </p:nvSpPr>
        <p:spPr>
          <a:xfrm>
            <a:off x="1077515" y="4088195"/>
            <a:ext cx="1766597" cy="2554545"/>
          </a:xfrm>
          <a:prstGeom prst="rect">
            <a:avLst/>
          </a:prstGeom>
          <a:noFill/>
          <a:ln>
            <a:solidFill>
              <a:schemeClr val="accent1"/>
            </a:solidFill>
          </a:ln>
        </p:spPr>
        <p:txBody>
          <a:bodyPr wrap="square" rtlCol="0">
            <a:spAutoFit/>
          </a:bodyPr>
          <a:lstStyle/>
          <a:p>
            <a:r>
              <a:rPr lang="nb-NO" sz="1600" b="1" dirty="0" err="1" smtClean="0"/>
              <a:t>Individual</a:t>
            </a:r>
            <a:r>
              <a:rPr lang="nb-NO" sz="1600" b="1" dirty="0" smtClean="0"/>
              <a:t> data</a:t>
            </a:r>
          </a:p>
          <a:p>
            <a:r>
              <a:rPr lang="nb-NO" sz="1600" dirty="0" smtClean="0"/>
              <a:t>Values</a:t>
            </a:r>
          </a:p>
          <a:p>
            <a:r>
              <a:rPr lang="nb-NO" sz="1600" dirty="0" err="1" smtClean="0"/>
              <a:t>Attitudes</a:t>
            </a:r>
            <a:endParaRPr lang="nb-NO" sz="1600" dirty="0" smtClean="0"/>
          </a:p>
          <a:p>
            <a:r>
              <a:rPr lang="en-US" sz="1600" dirty="0" err="1" smtClean="0"/>
              <a:t>Behaviour</a:t>
            </a:r>
            <a:endParaRPr lang="nb-NO" sz="1600" dirty="0" smtClean="0"/>
          </a:p>
          <a:p>
            <a:r>
              <a:rPr lang="nb-NO" sz="1600" dirty="0" err="1" smtClean="0"/>
              <a:t>Living</a:t>
            </a:r>
            <a:r>
              <a:rPr lang="nb-NO" sz="1600" dirty="0" smtClean="0"/>
              <a:t> </a:t>
            </a:r>
            <a:r>
              <a:rPr lang="nb-NO" sz="1600" dirty="0" err="1" smtClean="0"/>
              <a:t>conditions</a:t>
            </a:r>
            <a:endParaRPr lang="nb-NO" sz="1600" dirty="0" smtClean="0"/>
          </a:p>
          <a:p>
            <a:r>
              <a:rPr lang="nb-NO" sz="1600" dirty="0" smtClean="0"/>
              <a:t>Life </a:t>
            </a:r>
            <a:r>
              <a:rPr lang="nb-NO" sz="1600" dirty="0" err="1" smtClean="0"/>
              <a:t>experience</a:t>
            </a:r>
            <a:endParaRPr lang="nb-NO" sz="1600" dirty="0" smtClean="0"/>
          </a:p>
          <a:p>
            <a:r>
              <a:rPr lang="nb-NO" sz="1600" dirty="0" smtClean="0"/>
              <a:t>Health</a:t>
            </a:r>
          </a:p>
          <a:p>
            <a:r>
              <a:rPr lang="nb-NO" sz="1600" dirty="0" err="1" smtClean="0"/>
              <a:t>Socio-economic</a:t>
            </a:r>
            <a:endParaRPr lang="nb-NO" sz="1600" dirty="0" smtClean="0"/>
          </a:p>
          <a:p>
            <a:r>
              <a:rPr lang="nb-NO" sz="1600" dirty="0" err="1" smtClean="0"/>
              <a:t>Demography</a:t>
            </a:r>
            <a:endParaRPr lang="nb-NO" sz="1600" dirty="0" smtClean="0"/>
          </a:p>
          <a:p>
            <a:r>
              <a:rPr lang="nb-NO" sz="1600" i="1" dirty="0" smtClean="0"/>
              <a:t>Area </a:t>
            </a:r>
            <a:endParaRPr lang="nb-NO" sz="1600" i="1" dirty="0"/>
          </a:p>
        </p:txBody>
      </p:sp>
      <p:sp>
        <p:nvSpPr>
          <p:cNvPr id="467" name="TekstSylinder 466"/>
          <p:cNvSpPr txBox="1"/>
          <p:nvPr/>
        </p:nvSpPr>
        <p:spPr>
          <a:xfrm>
            <a:off x="6432629" y="4538320"/>
            <a:ext cx="2452821" cy="830997"/>
          </a:xfrm>
          <a:prstGeom prst="rect">
            <a:avLst/>
          </a:prstGeom>
          <a:noFill/>
          <a:ln>
            <a:solidFill>
              <a:schemeClr val="accent1"/>
            </a:solidFill>
          </a:ln>
        </p:spPr>
        <p:txBody>
          <a:bodyPr wrap="square" rtlCol="0">
            <a:spAutoFit/>
          </a:bodyPr>
          <a:lstStyle/>
          <a:p>
            <a:r>
              <a:rPr lang="nb-NO" sz="1600" b="1" dirty="0" err="1" smtClean="0"/>
              <a:t>Registered</a:t>
            </a:r>
            <a:r>
              <a:rPr lang="nb-NO" sz="1600" b="1" dirty="0" smtClean="0"/>
              <a:t> data</a:t>
            </a:r>
          </a:p>
          <a:p>
            <a:r>
              <a:rPr lang="nb-NO" sz="1600" dirty="0" smtClean="0"/>
              <a:t>Regional data</a:t>
            </a:r>
          </a:p>
          <a:p>
            <a:r>
              <a:rPr lang="nb-NO" sz="1600" b="1" i="1" dirty="0" smtClean="0"/>
              <a:t>Area</a:t>
            </a:r>
            <a:endParaRPr lang="nb-NO" sz="1600" b="1" i="1" dirty="0"/>
          </a:p>
        </p:txBody>
      </p:sp>
      <p:sp>
        <p:nvSpPr>
          <p:cNvPr id="468" name="Ellipse 467"/>
          <p:cNvSpPr/>
          <p:nvPr/>
        </p:nvSpPr>
        <p:spPr>
          <a:xfrm>
            <a:off x="3417270" y="1698595"/>
            <a:ext cx="1440000" cy="1440000"/>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470" name="Rett pilkobling 469"/>
          <p:cNvCxnSpPr/>
          <p:nvPr/>
        </p:nvCxnSpPr>
        <p:spPr>
          <a:xfrm flipH="1" flipV="1">
            <a:off x="4405685" y="3058847"/>
            <a:ext cx="242408" cy="7614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2" name="Rett pilkobling 471"/>
          <p:cNvCxnSpPr/>
          <p:nvPr/>
        </p:nvCxnSpPr>
        <p:spPr>
          <a:xfrm flipH="1" flipV="1">
            <a:off x="2098376" y="3246682"/>
            <a:ext cx="1099923" cy="1484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73" name="TekstSylinder 472"/>
          <p:cNvSpPr txBox="1"/>
          <p:nvPr/>
        </p:nvSpPr>
        <p:spPr>
          <a:xfrm>
            <a:off x="3543727" y="2111142"/>
            <a:ext cx="1195010" cy="584775"/>
          </a:xfrm>
          <a:prstGeom prst="rect">
            <a:avLst/>
          </a:prstGeom>
          <a:noFill/>
        </p:spPr>
        <p:txBody>
          <a:bodyPr wrap="square" rtlCol="0">
            <a:spAutoFit/>
          </a:bodyPr>
          <a:lstStyle/>
          <a:p>
            <a:pPr algn="ctr"/>
            <a:r>
              <a:rPr lang="nb-NO" sz="1600" dirty="0" err="1" smtClean="0">
                <a:solidFill>
                  <a:schemeClr val="bg1"/>
                </a:solidFill>
              </a:rPr>
              <a:t>Contextual</a:t>
            </a:r>
            <a:r>
              <a:rPr lang="nb-NO" sz="1600" dirty="0" smtClean="0">
                <a:solidFill>
                  <a:schemeClr val="bg1"/>
                </a:solidFill>
              </a:rPr>
              <a:t> data</a:t>
            </a:r>
            <a:endParaRPr lang="nb-NO" sz="1600" dirty="0">
              <a:solidFill>
                <a:schemeClr val="bg1"/>
              </a:solidFill>
            </a:endParaRPr>
          </a:p>
        </p:txBody>
      </p:sp>
      <p:sp>
        <p:nvSpPr>
          <p:cNvPr id="474" name="TekstSylinder 473"/>
          <p:cNvSpPr txBox="1"/>
          <p:nvPr/>
        </p:nvSpPr>
        <p:spPr>
          <a:xfrm>
            <a:off x="4811851" y="2886824"/>
            <a:ext cx="2664034" cy="830997"/>
          </a:xfrm>
          <a:prstGeom prst="rect">
            <a:avLst/>
          </a:prstGeom>
          <a:noFill/>
          <a:ln>
            <a:solidFill>
              <a:schemeClr val="accent1"/>
            </a:solidFill>
          </a:ln>
        </p:spPr>
        <p:txBody>
          <a:bodyPr wrap="square" rtlCol="0">
            <a:spAutoFit/>
          </a:bodyPr>
          <a:lstStyle/>
          <a:p>
            <a:r>
              <a:rPr lang="nb-NO" sz="1600" dirty="0" smtClean="0"/>
              <a:t>Human operable harvesting and </a:t>
            </a:r>
            <a:r>
              <a:rPr lang="nb-NO" sz="1600" dirty="0" err="1" smtClean="0"/>
              <a:t>transformation</a:t>
            </a:r>
            <a:endParaRPr lang="nb-NO" sz="1600" dirty="0"/>
          </a:p>
        </p:txBody>
      </p:sp>
      <p:sp>
        <p:nvSpPr>
          <p:cNvPr id="8" name="Rektangel 7"/>
          <p:cNvSpPr/>
          <p:nvPr/>
        </p:nvSpPr>
        <p:spPr>
          <a:xfrm>
            <a:off x="4395267" y="4062678"/>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22" name="Ellipse 521"/>
          <p:cNvSpPr/>
          <p:nvPr/>
        </p:nvSpPr>
        <p:spPr>
          <a:xfrm>
            <a:off x="3339996" y="5082864"/>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23" name="Ellipse 522"/>
          <p:cNvSpPr/>
          <p:nvPr/>
        </p:nvSpPr>
        <p:spPr>
          <a:xfrm>
            <a:off x="3492396" y="5235264"/>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24" name="Ellipse 523"/>
          <p:cNvSpPr/>
          <p:nvPr/>
        </p:nvSpPr>
        <p:spPr>
          <a:xfrm>
            <a:off x="3283591" y="5128523"/>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25" name="Ellipse 524"/>
          <p:cNvSpPr/>
          <p:nvPr/>
        </p:nvSpPr>
        <p:spPr>
          <a:xfrm>
            <a:off x="3391512" y="5302884"/>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26" name="Ellipse 525"/>
          <p:cNvSpPr/>
          <p:nvPr/>
        </p:nvSpPr>
        <p:spPr>
          <a:xfrm>
            <a:off x="3383332" y="4997176"/>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27" name="Ellipse 526"/>
          <p:cNvSpPr/>
          <p:nvPr/>
        </p:nvSpPr>
        <p:spPr>
          <a:xfrm>
            <a:off x="3302925" y="4899512"/>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28" name="Rektangel 527"/>
          <p:cNvSpPr/>
          <p:nvPr/>
        </p:nvSpPr>
        <p:spPr>
          <a:xfrm>
            <a:off x="5177883" y="4516429"/>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29" name="Rektangel 528"/>
          <p:cNvSpPr/>
          <p:nvPr/>
        </p:nvSpPr>
        <p:spPr>
          <a:xfrm>
            <a:off x="5515981" y="4979868"/>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30" name="Rektangel 529"/>
          <p:cNvSpPr/>
          <p:nvPr/>
        </p:nvSpPr>
        <p:spPr>
          <a:xfrm>
            <a:off x="5344246" y="5717779"/>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31" name="Rektangel 530"/>
          <p:cNvSpPr/>
          <p:nvPr/>
        </p:nvSpPr>
        <p:spPr>
          <a:xfrm>
            <a:off x="4157715" y="4800378"/>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39" name="Rektangel 538"/>
          <p:cNvSpPr/>
          <p:nvPr/>
        </p:nvSpPr>
        <p:spPr>
          <a:xfrm>
            <a:off x="4395267" y="4062678"/>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0" name="Rektangel 539"/>
          <p:cNvSpPr/>
          <p:nvPr/>
        </p:nvSpPr>
        <p:spPr>
          <a:xfrm>
            <a:off x="4113778" y="5091919"/>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1" name="Rektangel 540"/>
          <p:cNvSpPr/>
          <p:nvPr/>
        </p:nvSpPr>
        <p:spPr>
          <a:xfrm>
            <a:off x="4971093" y="4218025"/>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2" name="Rektangel 541"/>
          <p:cNvSpPr/>
          <p:nvPr/>
        </p:nvSpPr>
        <p:spPr>
          <a:xfrm>
            <a:off x="3991275" y="4515914"/>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3" name="Rektangel 542"/>
          <p:cNvSpPr/>
          <p:nvPr/>
        </p:nvSpPr>
        <p:spPr>
          <a:xfrm>
            <a:off x="4712133" y="5717779"/>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4" name="Rektangel 543"/>
          <p:cNvSpPr/>
          <p:nvPr/>
        </p:nvSpPr>
        <p:spPr>
          <a:xfrm>
            <a:off x="4542132" y="4525913"/>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5" name="Rektangel 544"/>
          <p:cNvSpPr/>
          <p:nvPr/>
        </p:nvSpPr>
        <p:spPr>
          <a:xfrm>
            <a:off x="4729211" y="4800377"/>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6" name="Rektangel 545"/>
          <p:cNvSpPr/>
          <p:nvPr/>
        </p:nvSpPr>
        <p:spPr>
          <a:xfrm>
            <a:off x="5276830" y="5232446"/>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7" name="Rektangel 546"/>
          <p:cNvSpPr/>
          <p:nvPr/>
        </p:nvSpPr>
        <p:spPr>
          <a:xfrm>
            <a:off x="4590957" y="5182724"/>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8" name="Rektangel 547"/>
          <p:cNvSpPr/>
          <p:nvPr/>
        </p:nvSpPr>
        <p:spPr>
          <a:xfrm>
            <a:off x="4062215" y="5545157"/>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0" name="Ellipse 549"/>
          <p:cNvSpPr/>
          <p:nvPr/>
        </p:nvSpPr>
        <p:spPr>
          <a:xfrm>
            <a:off x="1098924" y="2073918"/>
            <a:ext cx="1386531" cy="1241805"/>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1" name="TekstSylinder 550"/>
          <p:cNvSpPr txBox="1"/>
          <p:nvPr/>
        </p:nvSpPr>
        <p:spPr>
          <a:xfrm>
            <a:off x="1143538" y="2367913"/>
            <a:ext cx="1297302" cy="584775"/>
          </a:xfrm>
          <a:prstGeom prst="rect">
            <a:avLst/>
          </a:prstGeom>
          <a:noFill/>
        </p:spPr>
        <p:txBody>
          <a:bodyPr wrap="square" rtlCol="0">
            <a:spAutoFit/>
          </a:bodyPr>
          <a:lstStyle/>
          <a:p>
            <a:pPr algn="ctr"/>
            <a:r>
              <a:rPr lang="nb-NO" sz="1600" dirty="0" err="1" smtClean="0">
                <a:solidFill>
                  <a:schemeClr val="bg1"/>
                </a:solidFill>
              </a:rPr>
              <a:t>Multilevel</a:t>
            </a:r>
            <a:endParaRPr lang="nb-NO" sz="1600" dirty="0" smtClean="0">
              <a:solidFill>
                <a:schemeClr val="bg1"/>
              </a:solidFill>
            </a:endParaRPr>
          </a:p>
          <a:p>
            <a:pPr algn="ctr"/>
            <a:r>
              <a:rPr lang="nb-NO" sz="1600" dirty="0" smtClean="0">
                <a:solidFill>
                  <a:schemeClr val="bg1"/>
                </a:solidFill>
              </a:rPr>
              <a:t>data</a:t>
            </a:r>
            <a:endParaRPr lang="nb-NO" sz="1600" dirty="0">
              <a:solidFill>
                <a:schemeClr val="bg1"/>
              </a:solidFill>
            </a:endParaRPr>
          </a:p>
        </p:txBody>
      </p:sp>
      <p:cxnSp>
        <p:nvCxnSpPr>
          <p:cNvPr id="554" name="Rett pilkobling 553"/>
          <p:cNvCxnSpPr>
            <a:stCxn id="468" idx="2"/>
            <a:endCxn id="550" idx="6"/>
          </p:cNvCxnSpPr>
          <p:nvPr/>
        </p:nvCxnSpPr>
        <p:spPr>
          <a:xfrm flipH="1">
            <a:off x="2485455" y="2418595"/>
            <a:ext cx="931815" cy="2762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8" name="Ellipse 557"/>
          <p:cNvSpPr/>
          <p:nvPr/>
        </p:nvSpPr>
        <p:spPr>
          <a:xfrm>
            <a:off x="3535732" y="5149576"/>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9" name="Ellipse 558"/>
          <p:cNvSpPr/>
          <p:nvPr/>
        </p:nvSpPr>
        <p:spPr>
          <a:xfrm>
            <a:off x="3489897" y="4893673"/>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0" name="Ellipse 559"/>
          <p:cNvSpPr/>
          <p:nvPr/>
        </p:nvSpPr>
        <p:spPr>
          <a:xfrm>
            <a:off x="3195011" y="4831196"/>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1" name="Ellipse 560"/>
          <p:cNvSpPr/>
          <p:nvPr/>
        </p:nvSpPr>
        <p:spPr>
          <a:xfrm>
            <a:off x="3189702" y="5207359"/>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2" name="Ellipse 561"/>
          <p:cNvSpPr/>
          <p:nvPr/>
        </p:nvSpPr>
        <p:spPr>
          <a:xfrm>
            <a:off x="3528284" y="5017448"/>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4940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7E8A936-32D7-1D47-94DB-65998ED626A3}"/>
              </a:ext>
            </a:extLst>
          </p:cNvPr>
          <p:cNvSpPr txBox="1">
            <a:spLocks/>
          </p:cNvSpPr>
          <p:nvPr/>
        </p:nvSpPr>
        <p:spPr>
          <a:xfrm>
            <a:off x="556577" y="2020824"/>
            <a:ext cx="7750844" cy="4214812"/>
          </a:xfrm>
          <a:prstGeom prst="rect">
            <a:avLst/>
          </a:prstGeom>
          <a:ln>
            <a:solidFill>
              <a:schemeClr val="accent1"/>
            </a:solidFill>
          </a:ln>
        </p:spPr>
        <p:txBody>
          <a:bodyPr lIns="91440" tIns="45720" rIns="91440" bIns="45720" anchor="t"/>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a:r>
              <a:rPr lang="en-GB" b="1" dirty="0">
                <a:latin typeface="Arial"/>
                <a:cs typeface="Arial"/>
              </a:rPr>
              <a:t>Societal challenges</a:t>
            </a:r>
          </a:p>
          <a:p>
            <a:pPr marL="3175"/>
            <a:endParaRPr lang="en-GB" dirty="0" smtClean="0">
              <a:cs typeface="Arial"/>
            </a:endParaRPr>
          </a:p>
          <a:p>
            <a:pPr marL="288925" indent="-285750">
              <a:buFont typeface="Arial" panose="020B0604020202020204" pitchFamily="34" charset="0"/>
              <a:buChar char="•"/>
            </a:pPr>
            <a:r>
              <a:rPr lang="en-GB" dirty="0" smtClean="0">
                <a:cs typeface="Arial"/>
              </a:rPr>
              <a:t>Climate change</a:t>
            </a:r>
          </a:p>
          <a:p>
            <a:pPr marL="288925" indent="-285750">
              <a:buFont typeface="Arial" panose="020B0604020202020204" pitchFamily="34" charset="0"/>
              <a:buChar char="•"/>
            </a:pPr>
            <a:r>
              <a:rPr lang="en-GB" dirty="0" smtClean="0">
                <a:cs typeface="Arial"/>
              </a:rPr>
              <a:t>Extreme weather</a:t>
            </a:r>
          </a:p>
          <a:p>
            <a:pPr marL="288925" indent="-285750">
              <a:buFont typeface="Arial" panose="020B0604020202020204" pitchFamily="34" charset="0"/>
              <a:buChar char="•"/>
            </a:pPr>
            <a:r>
              <a:rPr lang="en-GB" dirty="0" smtClean="0">
                <a:cs typeface="Arial"/>
              </a:rPr>
              <a:t>Biodiversity</a:t>
            </a:r>
          </a:p>
          <a:p>
            <a:pPr marL="288925" indent="-285750">
              <a:buFont typeface="Arial" panose="020B0604020202020204" pitchFamily="34" charset="0"/>
              <a:buChar char="•"/>
            </a:pPr>
            <a:r>
              <a:rPr lang="en-GB" dirty="0" smtClean="0">
                <a:cs typeface="Arial"/>
              </a:rPr>
              <a:t>Pandemics</a:t>
            </a:r>
          </a:p>
          <a:p>
            <a:pPr marL="288925" indent="-285750">
              <a:buFont typeface="Arial" panose="020B0604020202020204" pitchFamily="34" charset="0"/>
              <a:buChar char="•"/>
            </a:pPr>
            <a:endParaRPr lang="en-GB" dirty="0">
              <a:cs typeface="Arial"/>
            </a:endParaRPr>
          </a:p>
          <a:p>
            <a:pPr marL="3175"/>
            <a:r>
              <a:rPr lang="en-US" b="1" dirty="0">
                <a:latin typeface="Arial"/>
                <a:cs typeface="Arial"/>
              </a:rPr>
              <a:t>Discussion and strategic views in ESS: </a:t>
            </a:r>
          </a:p>
          <a:p>
            <a:pPr marL="3175"/>
            <a:r>
              <a:rPr lang="en-US" dirty="0" smtClean="0"/>
              <a:t>Panels</a:t>
            </a:r>
            <a:r>
              <a:rPr lang="en-US" dirty="0"/>
              <a:t>, city surveys, regional divisions. </a:t>
            </a:r>
            <a:endParaRPr lang="en-US" dirty="0" smtClean="0"/>
          </a:p>
          <a:p>
            <a:pPr marL="3175"/>
            <a:r>
              <a:rPr lang="en-US" dirty="0" smtClean="0"/>
              <a:t>Synergies </a:t>
            </a:r>
            <a:r>
              <a:rPr lang="en-US" dirty="0"/>
              <a:t>with EOSC future and PAUL</a:t>
            </a:r>
            <a:endParaRPr lang="nb-NO" dirty="0"/>
          </a:p>
          <a:p>
            <a:pPr marL="3175"/>
            <a:endParaRPr lang="en-GB" dirty="0">
              <a:cs typeface="Arial"/>
            </a:endParaRPr>
          </a:p>
        </p:txBody>
      </p:sp>
      <p:sp>
        <p:nvSpPr>
          <p:cNvPr id="3" name="Rectangle 2">
            <a:extLst>
              <a:ext uri="{FF2B5EF4-FFF2-40B4-BE49-F238E27FC236}">
                <a16:creationId xmlns:a16="http://schemas.microsoft.com/office/drawing/2014/main" id="{2A9BB006-35CA-424C-AA73-5130A3947706}"/>
              </a:ext>
            </a:extLst>
          </p:cNvPr>
          <p:cNvSpPr/>
          <p:nvPr/>
        </p:nvSpPr>
        <p:spPr>
          <a:xfrm>
            <a:off x="402336" y="960422"/>
            <a:ext cx="6427672" cy="400110"/>
          </a:xfrm>
          <a:prstGeom prst="rect">
            <a:avLst/>
          </a:prstGeom>
        </p:spPr>
        <p:txBody>
          <a:bodyPr wrap="square">
            <a:spAutoFit/>
          </a:bodyPr>
          <a:lstStyle/>
          <a:p>
            <a:pPr lvl="0" fontAlgn="auto">
              <a:spcBef>
                <a:spcPts val="0"/>
              </a:spcBef>
              <a:spcAft>
                <a:spcPts val="0"/>
              </a:spcAft>
            </a:pPr>
            <a:r>
              <a:rPr lang="en-GB" sz="2000" dirty="0" smtClean="0">
                <a:solidFill>
                  <a:prstClr val="black"/>
                </a:solidFill>
                <a:latin typeface="Arial Black"/>
                <a:ea typeface="+mn-ea"/>
              </a:rPr>
              <a:t>New political agendas</a:t>
            </a:r>
            <a:endParaRPr lang="en-GB" sz="2000" dirty="0">
              <a:solidFill>
                <a:prstClr val="black"/>
              </a:solidFill>
              <a:latin typeface="Arial Black"/>
              <a:ea typeface="+mn-ea"/>
            </a:endParaRPr>
          </a:p>
        </p:txBody>
      </p:sp>
    </p:spTree>
    <p:extLst>
      <p:ext uri="{BB962C8B-B14F-4D97-AF65-F5344CB8AC3E}">
        <p14:creationId xmlns:p14="http://schemas.microsoft.com/office/powerpoint/2010/main" val="382773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9BB006-35CA-424C-AA73-5130A3947706}"/>
              </a:ext>
            </a:extLst>
          </p:cNvPr>
          <p:cNvSpPr/>
          <p:nvPr/>
        </p:nvSpPr>
        <p:spPr>
          <a:xfrm>
            <a:off x="402336" y="960422"/>
            <a:ext cx="6427672" cy="400110"/>
          </a:xfrm>
          <a:prstGeom prst="rect">
            <a:avLst/>
          </a:prstGeom>
        </p:spPr>
        <p:txBody>
          <a:bodyPr wrap="square">
            <a:spAutoFit/>
          </a:bodyPr>
          <a:lstStyle/>
          <a:p>
            <a:pPr lvl="0" fontAlgn="auto">
              <a:spcBef>
                <a:spcPts val="0"/>
              </a:spcBef>
              <a:spcAft>
                <a:spcPts val="0"/>
              </a:spcAft>
            </a:pPr>
            <a:r>
              <a:rPr lang="en-GB" sz="2000" dirty="0" smtClean="0">
                <a:solidFill>
                  <a:prstClr val="black"/>
                </a:solidFill>
                <a:latin typeface="Arial Black"/>
                <a:ea typeface="+mn-ea"/>
              </a:rPr>
              <a:t>Contextual data in the future</a:t>
            </a:r>
            <a:endParaRPr lang="en-GB" sz="2000" dirty="0">
              <a:solidFill>
                <a:prstClr val="black"/>
              </a:solidFill>
              <a:latin typeface="Arial Black"/>
              <a:ea typeface="+mn-ea"/>
            </a:endParaRPr>
          </a:p>
        </p:txBody>
      </p:sp>
      <p:sp>
        <p:nvSpPr>
          <p:cNvPr id="6" name="Slide Number Placeholder 1">
            <a:extLst>
              <a:ext uri="{FF2B5EF4-FFF2-40B4-BE49-F238E27FC236}">
                <a16:creationId xmlns:a16="http://schemas.microsoft.com/office/drawing/2014/main" id="{8B89AADB-51B0-4D9F-A99D-4B06B5A768DE}"/>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9</a:t>
            </a:fld>
            <a:endParaRPr lang="en-US" b="1" dirty="0">
              <a:solidFill>
                <a:schemeClr val="bg1"/>
              </a:solidFill>
            </a:endParaRPr>
          </a:p>
        </p:txBody>
      </p:sp>
      <p:sp>
        <p:nvSpPr>
          <p:cNvPr id="2" name="Ellipse 1"/>
          <p:cNvSpPr/>
          <p:nvPr/>
        </p:nvSpPr>
        <p:spPr>
          <a:xfrm>
            <a:off x="3009022" y="4704302"/>
            <a:ext cx="720000" cy="72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Ellipse 8"/>
          <p:cNvSpPr/>
          <p:nvPr/>
        </p:nvSpPr>
        <p:spPr>
          <a:xfrm>
            <a:off x="3623868" y="3787755"/>
            <a:ext cx="2520000" cy="2520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Ellipse 12"/>
          <p:cNvSpPr/>
          <p:nvPr/>
        </p:nvSpPr>
        <p:spPr>
          <a:xfrm>
            <a:off x="5847072" y="516872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Ellipse 13"/>
          <p:cNvSpPr/>
          <p:nvPr/>
        </p:nvSpPr>
        <p:spPr>
          <a:xfrm>
            <a:off x="5935077" y="532112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Ellipse 14"/>
          <p:cNvSpPr/>
          <p:nvPr/>
        </p:nvSpPr>
        <p:spPr>
          <a:xfrm>
            <a:off x="5842776" y="547352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Ellipse 15"/>
          <p:cNvSpPr/>
          <p:nvPr/>
        </p:nvSpPr>
        <p:spPr>
          <a:xfrm>
            <a:off x="5789112" y="562592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Ellipse 16"/>
          <p:cNvSpPr/>
          <p:nvPr/>
        </p:nvSpPr>
        <p:spPr>
          <a:xfrm>
            <a:off x="4627868" y="577832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Ellipse 17"/>
          <p:cNvSpPr/>
          <p:nvPr/>
        </p:nvSpPr>
        <p:spPr>
          <a:xfrm>
            <a:off x="4780268" y="593072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 name="Ellipse 18"/>
          <p:cNvSpPr/>
          <p:nvPr/>
        </p:nvSpPr>
        <p:spPr>
          <a:xfrm>
            <a:off x="4119158" y="426505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Ellipse 19"/>
          <p:cNvSpPr/>
          <p:nvPr/>
        </p:nvSpPr>
        <p:spPr>
          <a:xfrm>
            <a:off x="4207163" y="441745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Ellipse 20"/>
          <p:cNvSpPr/>
          <p:nvPr/>
        </p:nvSpPr>
        <p:spPr>
          <a:xfrm>
            <a:off x="4114862" y="456985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 name="Ellipse 21"/>
          <p:cNvSpPr/>
          <p:nvPr/>
        </p:nvSpPr>
        <p:spPr>
          <a:xfrm>
            <a:off x="4061198" y="472225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3" name="Ellipse 22"/>
          <p:cNvSpPr/>
          <p:nvPr/>
        </p:nvSpPr>
        <p:spPr>
          <a:xfrm>
            <a:off x="4932668" y="608312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 name="Ellipse 23"/>
          <p:cNvSpPr/>
          <p:nvPr/>
        </p:nvSpPr>
        <p:spPr>
          <a:xfrm>
            <a:off x="4634305" y="610673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 name="Ellipse 24"/>
          <p:cNvSpPr/>
          <p:nvPr/>
        </p:nvSpPr>
        <p:spPr>
          <a:xfrm>
            <a:off x="4786705" y="61947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 name="Ellipse 25"/>
          <p:cNvSpPr/>
          <p:nvPr/>
        </p:nvSpPr>
        <p:spPr>
          <a:xfrm>
            <a:off x="4591372" y="596076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 name="Ellipse 26"/>
          <p:cNvSpPr/>
          <p:nvPr/>
        </p:nvSpPr>
        <p:spPr>
          <a:xfrm>
            <a:off x="5024969" y="389586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 name="Ellipse 27"/>
          <p:cNvSpPr/>
          <p:nvPr/>
        </p:nvSpPr>
        <p:spPr>
          <a:xfrm>
            <a:off x="5420958" y="409513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 name="Ellipse 28"/>
          <p:cNvSpPr/>
          <p:nvPr/>
        </p:nvSpPr>
        <p:spPr>
          <a:xfrm>
            <a:off x="5329769" y="420066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0" name="Ellipse 29"/>
          <p:cNvSpPr/>
          <p:nvPr/>
        </p:nvSpPr>
        <p:spPr>
          <a:xfrm>
            <a:off x="5031406" y="422427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1" name="Ellipse 30"/>
          <p:cNvSpPr/>
          <p:nvPr/>
        </p:nvSpPr>
        <p:spPr>
          <a:xfrm>
            <a:off x="5183806" y="431227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 name="Ellipse 31"/>
          <p:cNvSpPr/>
          <p:nvPr/>
        </p:nvSpPr>
        <p:spPr>
          <a:xfrm>
            <a:off x="4988473" y="407830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 name="Ellipse 32"/>
          <p:cNvSpPr/>
          <p:nvPr/>
        </p:nvSpPr>
        <p:spPr>
          <a:xfrm>
            <a:off x="5177369" y="451190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4" name="Ellipse 33"/>
          <p:cNvSpPr/>
          <p:nvPr/>
        </p:nvSpPr>
        <p:spPr>
          <a:xfrm>
            <a:off x="5329769" y="466430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5" name="Ellipse 34"/>
          <p:cNvSpPr/>
          <p:nvPr/>
        </p:nvSpPr>
        <p:spPr>
          <a:xfrm>
            <a:off x="5482169" y="481670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6" name="Ellipse 35"/>
          <p:cNvSpPr/>
          <p:nvPr/>
        </p:nvSpPr>
        <p:spPr>
          <a:xfrm>
            <a:off x="5183806" y="484031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 name="Ellipse 36"/>
          <p:cNvSpPr/>
          <p:nvPr/>
        </p:nvSpPr>
        <p:spPr>
          <a:xfrm>
            <a:off x="5336206" y="492831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8" name="Ellipse 37"/>
          <p:cNvSpPr/>
          <p:nvPr/>
        </p:nvSpPr>
        <p:spPr>
          <a:xfrm>
            <a:off x="5140873" y="469434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9" name="Ellipse 38"/>
          <p:cNvSpPr/>
          <p:nvPr/>
        </p:nvSpPr>
        <p:spPr>
          <a:xfrm>
            <a:off x="4982038" y="53597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 name="Ellipse 39"/>
          <p:cNvSpPr/>
          <p:nvPr/>
        </p:nvSpPr>
        <p:spPr>
          <a:xfrm>
            <a:off x="5134438" y="55121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1" name="Ellipse 40"/>
          <p:cNvSpPr/>
          <p:nvPr/>
        </p:nvSpPr>
        <p:spPr>
          <a:xfrm>
            <a:off x="5286838" y="56645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 name="Ellipse 41"/>
          <p:cNvSpPr/>
          <p:nvPr/>
        </p:nvSpPr>
        <p:spPr>
          <a:xfrm>
            <a:off x="4988475" y="568816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 name="Ellipse 42"/>
          <p:cNvSpPr/>
          <p:nvPr/>
        </p:nvSpPr>
        <p:spPr>
          <a:xfrm>
            <a:off x="5140875" y="577617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4" name="Ellipse 43"/>
          <p:cNvSpPr/>
          <p:nvPr/>
        </p:nvSpPr>
        <p:spPr>
          <a:xfrm>
            <a:off x="4945542" y="554220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 name="Ellipse 44"/>
          <p:cNvSpPr/>
          <p:nvPr/>
        </p:nvSpPr>
        <p:spPr>
          <a:xfrm>
            <a:off x="4039735" y="55121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6" name="Ellipse 45"/>
          <p:cNvSpPr/>
          <p:nvPr/>
        </p:nvSpPr>
        <p:spPr>
          <a:xfrm>
            <a:off x="4192135" y="56645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7" name="Ellipse 46"/>
          <p:cNvSpPr/>
          <p:nvPr/>
        </p:nvSpPr>
        <p:spPr>
          <a:xfrm>
            <a:off x="4344535" y="58169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8" name="Ellipse 47"/>
          <p:cNvSpPr/>
          <p:nvPr/>
        </p:nvSpPr>
        <p:spPr>
          <a:xfrm>
            <a:off x="4046172" y="584056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9" name="Ellipse 48"/>
          <p:cNvSpPr/>
          <p:nvPr/>
        </p:nvSpPr>
        <p:spPr>
          <a:xfrm>
            <a:off x="4198572" y="592857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0" name="Ellipse 49"/>
          <p:cNvSpPr/>
          <p:nvPr/>
        </p:nvSpPr>
        <p:spPr>
          <a:xfrm>
            <a:off x="4003239" y="569460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1" name="Ellipse 50"/>
          <p:cNvSpPr/>
          <p:nvPr/>
        </p:nvSpPr>
        <p:spPr>
          <a:xfrm>
            <a:off x="4022561" y="445180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52" name="Ellipse 51"/>
          <p:cNvSpPr/>
          <p:nvPr/>
        </p:nvSpPr>
        <p:spPr>
          <a:xfrm>
            <a:off x="4267262" y="459346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3" name="Ellipse 52"/>
          <p:cNvSpPr/>
          <p:nvPr/>
        </p:nvSpPr>
        <p:spPr>
          <a:xfrm>
            <a:off x="4567774" y="50356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 name="Ellipse 53"/>
          <p:cNvSpPr/>
          <p:nvPr/>
        </p:nvSpPr>
        <p:spPr>
          <a:xfrm>
            <a:off x="4655779" y="51880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 name="Ellipse 54"/>
          <p:cNvSpPr/>
          <p:nvPr/>
        </p:nvSpPr>
        <p:spPr>
          <a:xfrm>
            <a:off x="4563478" y="53404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 name="Ellipse 55"/>
          <p:cNvSpPr/>
          <p:nvPr/>
        </p:nvSpPr>
        <p:spPr>
          <a:xfrm>
            <a:off x="4509814" y="54928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7" name="Ellipse 56"/>
          <p:cNvSpPr/>
          <p:nvPr/>
        </p:nvSpPr>
        <p:spPr>
          <a:xfrm>
            <a:off x="4471177" y="522238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58" name="Ellipse 57"/>
          <p:cNvSpPr/>
          <p:nvPr/>
        </p:nvSpPr>
        <p:spPr>
          <a:xfrm>
            <a:off x="4715878" y="536405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9" name="Ellipse 58"/>
          <p:cNvSpPr/>
          <p:nvPr/>
        </p:nvSpPr>
        <p:spPr>
          <a:xfrm>
            <a:off x="5456412" y="503564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0" name="Ellipse 59"/>
          <p:cNvSpPr/>
          <p:nvPr/>
        </p:nvSpPr>
        <p:spPr>
          <a:xfrm>
            <a:off x="5544417" y="518804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1" name="Ellipse 60"/>
          <p:cNvSpPr/>
          <p:nvPr/>
        </p:nvSpPr>
        <p:spPr>
          <a:xfrm>
            <a:off x="5452116" y="534044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2" name="Ellipse 61"/>
          <p:cNvSpPr/>
          <p:nvPr/>
        </p:nvSpPr>
        <p:spPr>
          <a:xfrm>
            <a:off x="5398452" y="549284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3" name="Ellipse 62"/>
          <p:cNvSpPr/>
          <p:nvPr/>
        </p:nvSpPr>
        <p:spPr>
          <a:xfrm>
            <a:off x="5359815" y="522238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64" name="Ellipse 63"/>
          <p:cNvSpPr/>
          <p:nvPr/>
        </p:nvSpPr>
        <p:spPr>
          <a:xfrm>
            <a:off x="5604516" y="536405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5" name="Ellipse 64"/>
          <p:cNvSpPr/>
          <p:nvPr/>
        </p:nvSpPr>
        <p:spPr>
          <a:xfrm>
            <a:off x="4619289" y="400533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6" name="Ellipse 65"/>
          <p:cNvSpPr/>
          <p:nvPr/>
        </p:nvSpPr>
        <p:spPr>
          <a:xfrm>
            <a:off x="4707294" y="415773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7" name="Ellipse 66"/>
          <p:cNvSpPr/>
          <p:nvPr/>
        </p:nvSpPr>
        <p:spPr>
          <a:xfrm>
            <a:off x="4614993" y="431013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8" name="Ellipse 67"/>
          <p:cNvSpPr/>
          <p:nvPr/>
        </p:nvSpPr>
        <p:spPr>
          <a:xfrm>
            <a:off x="4561329" y="446253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9" name="Ellipse 68"/>
          <p:cNvSpPr/>
          <p:nvPr/>
        </p:nvSpPr>
        <p:spPr>
          <a:xfrm>
            <a:off x="4522692" y="419207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0" name="Ellipse 69"/>
          <p:cNvSpPr/>
          <p:nvPr/>
        </p:nvSpPr>
        <p:spPr>
          <a:xfrm>
            <a:off x="4767393" y="43337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1" name="Ellipse 70"/>
          <p:cNvSpPr/>
          <p:nvPr/>
        </p:nvSpPr>
        <p:spPr>
          <a:xfrm>
            <a:off x="4797447" y="453122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2" name="Ellipse 71"/>
          <p:cNvSpPr/>
          <p:nvPr/>
        </p:nvSpPr>
        <p:spPr>
          <a:xfrm>
            <a:off x="4885452" y="468362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3" name="Ellipse 72"/>
          <p:cNvSpPr/>
          <p:nvPr/>
        </p:nvSpPr>
        <p:spPr>
          <a:xfrm>
            <a:off x="4793151" y="483602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4" name="Ellipse 73"/>
          <p:cNvSpPr/>
          <p:nvPr/>
        </p:nvSpPr>
        <p:spPr>
          <a:xfrm>
            <a:off x="4739487" y="498842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5" name="Ellipse 74"/>
          <p:cNvSpPr/>
          <p:nvPr/>
        </p:nvSpPr>
        <p:spPr>
          <a:xfrm>
            <a:off x="4700850" y="471796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6" name="Ellipse 75"/>
          <p:cNvSpPr/>
          <p:nvPr/>
        </p:nvSpPr>
        <p:spPr>
          <a:xfrm>
            <a:off x="4945551" y="485963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7" name="Ellipse 76"/>
          <p:cNvSpPr/>
          <p:nvPr/>
        </p:nvSpPr>
        <p:spPr>
          <a:xfrm>
            <a:off x="4138476" y="494120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8" name="Ellipse 77"/>
          <p:cNvSpPr/>
          <p:nvPr/>
        </p:nvSpPr>
        <p:spPr>
          <a:xfrm>
            <a:off x="4226481" y="509360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9" name="Ellipse 78"/>
          <p:cNvSpPr/>
          <p:nvPr/>
        </p:nvSpPr>
        <p:spPr>
          <a:xfrm>
            <a:off x="4134180" y="524600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0" name="Ellipse 79"/>
          <p:cNvSpPr/>
          <p:nvPr/>
        </p:nvSpPr>
        <p:spPr>
          <a:xfrm>
            <a:off x="4080516" y="539840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1" name="Ellipse 80"/>
          <p:cNvSpPr/>
          <p:nvPr/>
        </p:nvSpPr>
        <p:spPr>
          <a:xfrm>
            <a:off x="4041879" y="512794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82" name="Ellipse 81"/>
          <p:cNvSpPr/>
          <p:nvPr/>
        </p:nvSpPr>
        <p:spPr>
          <a:xfrm>
            <a:off x="4286580" y="526961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3" name="Ellipse 82"/>
          <p:cNvSpPr/>
          <p:nvPr/>
        </p:nvSpPr>
        <p:spPr>
          <a:xfrm>
            <a:off x="4381029" y="46299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4" name="Ellipse 83"/>
          <p:cNvSpPr/>
          <p:nvPr/>
        </p:nvSpPr>
        <p:spPr>
          <a:xfrm>
            <a:off x="4469034" y="47823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5" name="Ellipse 84"/>
          <p:cNvSpPr/>
          <p:nvPr/>
        </p:nvSpPr>
        <p:spPr>
          <a:xfrm>
            <a:off x="4376733" y="49347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6" name="Ellipse 85"/>
          <p:cNvSpPr/>
          <p:nvPr/>
        </p:nvSpPr>
        <p:spPr>
          <a:xfrm>
            <a:off x="4323069" y="50871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7" name="Ellipse 86"/>
          <p:cNvSpPr/>
          <p:nvPr/>
        </p:nvSpPr>
        <p:spPr>
          <a:xfrm>
            <a:off x="4284432" y="481670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88" name="Ellipse 87"/>
          <p:cNvSpPr/>
          <p:nvPr/>
        </p:nvSpPr>
        <p:spPr>
          <a:xfrm>
            <a:off x="4529133" y="495836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9" name="Ellipse 88"/>
          <p:cNvSpPr/>
          <p:nvPr/>
        </p:nvSpPr>
        <p:spPr>
          <a:xfrm>
            <a:off x="4391760" y="404826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0" name="Ellipse 89"/>
          <p:cNvSpPr/>
          <p:nvPr/>
        </p:nvSpPr>
        <p:spPr>
          <a:xfrm>
            <a:off x="4479765" y="420066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1" name="Ellipse 90"/>
          <p:cNvSpPr/>
          <p:nvPr/>
        </p:nvSpPr>
        <p:spPr>
          <a:xfrm>
            <a:off x="4387464" y="435306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2" name="Ellipse 91"/>
          <p:cNvSpPr/>
          <p:nvPr/>
        </p:nvSpPr>
        <p:spPr>
          <a:xfrm>
            <a:off x="4333800" y="450546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3" name="Ellipse 92"/>
          <p:cNvSpPr/>
          <p:nvPr/>
        </p:nvSpPr>
        <p:spPr>
          <a:xfrm>
            <a:off x="4295163" y="423501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94" name="Ellipse 93"/>
          <p:cNvSpPr/>
          <p:nvPr/>
        </p:nvSpPr>
        <p:spPr>
          <a:xfrm>
            <a:off x="4539864" y="437667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5" name="Ellipse 94"/>
          <p:cNvSpPr/>
          <p:nvPr/>
        </p:nvSpPr>
        <p:spPr>
          <a:xfrm>
            <a:off x="4454007" y="559158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6" name="Ellipse 95"/>
          <p:cNvSpPr/>
          <p:nvPr/>
        </p:nvSpPr>
        <p:spPr>
          <a:xfrm>
            <a:off x="4542012" y="574398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7" name="Ellipse 96"/>
          <p:cNvSpPr/>
          <p:nvPr/>
        </p:nvSpPr>
        <p:spPr>
          <a:xfrm>
            <a:off x="4449711" y="589638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8" name="Ellipse 97"/>
          <p:cNvSpPr/>
          <p:nvPr/>
        </p:nvSpPr>
        <p:spPr>
          <a:xfrm>
            <a:off x="4396047" y="604878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9" name="Ellipse 98"/>
          <p:cNvSpPr/>
          <p:nvPr/>
        </p:nvSpPr>
        <p:spPr>
          <a:xfrm>
            <a:off x="4357410" y="577832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00" name="Ellipse 99"/>
          <p:cNvSpPr/>
          <p:nvPr/>
        </p:nvSpPr>
        <p:spPr>
          <a:xfrm>
            <a:off x="4602111" y="591999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1" name="Ellipse 100"/>
          <p:cNvSpPr/>
          <p:nvPr/>
        </p:nvSpPr>
        <p:spPr>
          <a:xfrm>
            <a:off x="4284435" y="529321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2" name="Ellipse 101"/>
          <p:cNvSpPr/>
          <p:nvPr/>
        </p:nvSpPr>
        <p:spPr>
          <a:xfrm>
            <a:off x="4372440" y="544561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3" name="Ellipse 102"/>
          <p:cNvSpPr/>
          <p:nvPr/>
        </p:nvSpPr>
        <p:spPr>
          <a:xfrm>
            <a:off x="4280139" y="559801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4" name="Ellipse 103"/>
          <p:cNvSpPr/>
          <p:nvPr/>
        </p:nvSpPr>
        <p:spPr>
          <a:xfrm>
            <a:off x="4226475" y="575041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5" name="Ellipse 104"/>
          <p:cNvSpPr/>
          <p:nvPr/>
        </p:nvSpPr>
        <p:spPr>
          <a:xfrm>
            <a:off x="4187838" y="547996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06" name="Ellipse 105"/>
          <p:cNvSpPr/>
          <p:nvPr/>
        </p:nvSpPr>
        <p:spPr>
          <a:xfrm>
            <a:off x="4432539" y="562162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7" name="Ellipse 106"/>
          <p:cNvSpPr/>
          <p:nvPr/>
        </p:nvSpPr>
        <p:spPr>
          <a:xfrm>
            <a:off x="5634569" y="440243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8" name="Ellipse 107"/>
          <p:cNvSpPr/>
          <p:nvPr/>
        </p:nvSpPr>
        <p:spPr>
          <a:xfrm>
            <a:off x="5722574" y="455483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9" name="Ellipse 108"/>
          <p:cNvSpPr/>
          <p:nvPr/>
        </p:nvSpPr>
        <p:spPr>
          <a:xfrm>
            <a:off x="5630273" y="470723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0" name="Ellipse 109"/>
          <p:cNvSpPr/>
          <p:nvPr/>
        </p:nvSpPr>
        <p:spPr>
          <a:xfrm>
            <a:off x="5576609" y="485963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1" name="Ellipse 110"/>
          <p:cNvSpPr/>
          <p:nvPr/>
        </p:nvSpPr>
        <p:spPr>
          <a:xfrm>
            <a:off x="5537972" y="458917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12" name="Ellipse 111"/>
          <p:cNvSpPr/>
          <p:nvPr/>
        </p:nvSpPr>
        <p:spPr>
          <a:xfrm>
            <a:off x="5782673" y="47308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3" name="Ellipse 112"/>
          <p:cNvSpPr/>
          <p:nvPr/>
        </p:nvSpPr>
        <p:spPr>
          <a:xfrm>
            <a:off x="5490753" y="540483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4" name="Ellipse 113"/>
          <p:cNvSpPr/>
          <p:nvPr/>
        </p:nvSpPr>
        <p:spPr>
          <a:xfrm>
            <a:off x="5578758" y="555723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5" name="Ellipse 114"/>
          <p:cNvSpPr/>
          <p:nvPr/>
        </p:nvSpPr>
        <p:spPr>
          <a:xfrm>
            <a:off x="5486457" y="570963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6" name="Ellipse 115"/>
          <p:cNvSpPr/>
          <p:nvPr/>
        </p:nvSpPr>
        <p:spPr>
          <a:xfrm>
            <a:off x="5432793" y="586203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7" name="Ellipse 116"/>
          <p:cNvSpPr/>
          <p:nvPr/>
        </p:nvSpPr>
        <p:spPr>
          <a:xfrm>
            <a:off x="5394156" y="559158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18" name="Ellipse 117"/>
          <p:cNvSpPr/>
          <p:nvPr/>
        </p:nvSpPr>
        <p:spPr>
          <a:xfrm>
            <a:off x="5638857" y="573324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9" name="Ellipse 118"/>
          <p:cNvSpPr/>
          <p:nvPr/>
        </p:nvSpPr>
        <p:spPr>
          <a:xfrm>
            <a:off x="5179512" y="567314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0" name="Ellipse 119"/>
          <p:cNvSpPr/>
          <p:nvPr/>
        </p:nvSpPr>
        <p:spPr>
          <a:xfrm>
            <a:off x="5267517" y="582554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1" name="Ellipse 120"/>
          <p:cNvSpPr/>
          <p:nvPr/>
        </p:nvSpPr>
        <p:spPr>
          <a:xfrm>
            <a:off x="5175216" y="597794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2" name="Ellipse 121"/>
          <p:cNvSpPr/>
          <p:nvPr/>
        </p:nvSpPr>
        <p:spPr>
          <a:xfrm>
            <a:off x="5121552" y="613034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3" name="Ellipse 122"/>
          <p:cNvSpPr/>
          <p:nvPr/>
        </p:nvSpPr>
        <p:spPr>
          <a:xfrm>
            <a:off x="5082915" y="585989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24" name="Ellipse 123"/>
          <p:cNvSpPr/>
          <p:nvPr/>
        </p:nvSpPr>
        <p:spPr>
          <a:xfrm>
            <a:off x="5327616" y="60015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5" name="Ellipse 124"/>
          <p:cNvSpPr/>
          <p:nvPr/>
        </p:nvSpPr>
        <p:spPr>
          <a:xfrm>
            <a:off x="5022817" y="493690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6" name="Ellipse 125"/>
          <p:cNvSpPr/>
          <p:nvPr/>
        </p:nvSpPr>
        <p:spPr>
          <a:xfrm>
            <a:off x="5110822" y="508930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7" name="Ellipse 126"/>
          <p:cNvSpPr/>
          <p:nvPr/>
        </p:nvSpPr>
        <p:spPr>
          <a:xfrm>
            <a:off x="5018521" y="524170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8" name="Ellipse 127"/>
          <p:cNvSpPr/>
          <p:nvPr/>
        </p:nvSpPr>
        <p:spPr>
          <a:xfrm>
            <a:off x="4964857" y="539410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9" name="Ellipse 128"/>
          <p:cNvSpPr/>
          <p:nvPr/>
        </p:nvSpPr>
        <p:spPr>
          <a:xfrm>
            <a:off x="4926220" y="512364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30" name="Ellipse 129"/>
          <p:cNvSpPr/>
          <p:nvPr/>
        </p:nvSpPr>
        <p:spPr>
          <a:xfrm>
            <a:off x="5170921" y="526531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1" name="Ellipse 130"/>
          <p:cNvSpPr/>
          <p:nvPr/>
        </p:nvSpPr>
        <p:spPr>
          <a:xfrm>
            <a:off x="4994911" y="420066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2" name="Ellipse 131"/>
          <p:cNvSpPr/>
          <p:nvPr/>
        </p:nvSpPr>
        <p:spPr>
          <a:xfrm>
            <a:off x="5082916" y="435306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3" name="Ellipse 132"/>
          <p:cNvSpPr/>
          <p:nvPr/>
        </p:nvSpPr>
        <p:spPr>
          <a:xfrm>
            <a:off x="4990615" y="450546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4" name="Ellipse 133"/>
          <p:cNvSpPr/>
          <p:nvPr/>
        </p:nvSpPr>
        <p:spPr>
          <a:xfrm>
            <a:off x="4936951" y="465786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5" name="Ellipse 134"/>
          <p:cNvSpPr/>
          <p:nvPr/>
        </p:nvSpPr>
        <p:spPr>
          <a:xfrm>
            <a:off x="4898314" y="438740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36" name="Ellipse 135"/>
          <p:cNvSpPr/>
          <p:nvPr/>
        </p:nvSpPr>
        <p:spPr>
          <a:xfrm>
            <a:off x="5143015" y="452907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7" name="Ellipse 136"/>
          <p:cNvSpPr/>
          <p:nvPr/>
        </p:nvSpPr>
        <p:spPr>
          <a:xfrm>
            <a:off x="4232913" y="414700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8" name="Ellipse 137"/>
          <p:cNvSpPr/>
          <p:nvPr/>
        </p:nvSpPr>
        <p:spPr>
          <a:xfrm>
            <a:off x="4320918" y="429940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9" name="Ellipse 138"/>
          <p:cNvSpPr/>
          <p:nvPr/>
        </p:nvSpPr>
        <p:spPr>
          <a:xfrm>
            <a:off x="4228617" y="445180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0" name="Ellipse 139"/>
          <p:cNvSpPr/>
          <p:nvPr/>
        </p:nvSpPr>
        <p:spPr>
          <a:xfrm>
            <a:off x="4174953" y="460420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1" name="Ellipse 140"/>
          <p:cNvSpPr/>
          <p:nvPr/>
        </p:nvSpPr>
        <p:spPr>
          <a:xfrm>
            <a:off x="4136316" y="433374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42" name="Ellipse 141"/>
          <p:cNvSpPr/>
          <p:nvPr/>
        </p:nvSpPr>
        <p:spPr>
          <a:xfrm>
            <a:off x="4381017" y="447541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3" name="Ellipse 142"/>
          <p:cNvSpPr/>
          <p:nvPr/>
        </p:nvSpPr>
        <p:spPr>
          <a:xfrm>
            <a:off x="5480016" y="424788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4" name="Ellipse 143"/>
          <p:cNvSpPr/>
          <p:nvPr/>
        </p:nvSpPr>
        <p:spPr>
          <a:xfrm>
            <a:off x="5568021" y="440028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5" name="Ellipse 144"/>
          <p:cNvSpPr/>
          <p:nvPr/>
        </p:nvSpPr>
        <p:spPr>
          <a:xfrm>
            <a:off x="5475720" y="455268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6" name="Ellipse 145"/>
          <p:cNvSpPr/>
          <p:nvPr/>
        </p:nvSpPr>
        <p:spPr>
          <a:xfrm>
            <a:off x="5422056" y="470508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7" name="Ellipse 146"/>
          <p:cNvSpPr/>
          <p:nvPr/>
        </p:nvSpPr>
        <p:spPr>
          <a:xfrm>
            <a:off x="5383419" y="443462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48" name="Ellipse 147"/>
          <p:cNvSpPr/>
          <p:nvPr/>
        </p:nvSpPr>
        <p:spPr>
          <a:xfrm>
            <a:off x="5628120" y="457629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9" name="Ellipse 148"/>
          <p:cNvSpPr/>
          <p:nvPr/>
        </p:nvSpPr>
        <p:spPr>
          <a:xfrm>
            <a:off x="4666497" y="53146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0" name="Ellipse 149"/>
          <p:cNvSpPr/>
          <p:nvPr/>
        </p:nvSpPr>
        <p:spPr>
          <a:xfrm>
            <a:off x="4754502" y="54670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1" name="Ellipse 150"/>
          <p:cNvSpPr/>
          <p:nvPr/>
        </p:nvSpPr>
        <p:spPr>
          <a:xfrm>
            <a:off x="4662201" y="56194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2" name="Ellipse 151"/>
          <p:cNvSpPr/>
          <p:nvPr/>
        </p:nvSpPr>
        <p:spPr>
          <a:xfrm>
            <a:off x="4608537" y="57718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3" name="Ellipse 152"/>
          <p:cNvSpPr/>
          <p:nvPr/>
        </p:nvSpPr>
        <p:spPr>
          <a:xfrm>
            <a:off x="4569900" y="550142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54" name="Ellipse 153"/>
          <p:cNvSpPr/>
          <p:nvPr/>
        </p:nvSpPr>
        <p:spPr>
          <a:xfrm>
            <a:off x="4814601" y="564309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5" name="Ellipse 154"/>
          <p:cNvSpPr/>
          <p:nvPr/>
        </p:nvSpPr>
        <p:spPr>
          <a:xfrm>
            <a:off x="5759055" y="472010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6" name="Ellipse 155"/>
          <p:cNvSpPr/>
          <p:nvPr/>
        </p:nvSpPr>
        <p:spPr>
          <a:xfrm>
            <a:off x="5847060" y="487250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7" name="Ellipse 156"/>
          <p:cNvSpPr/>
          <p:nvPr/>
        </p:nvSpPr>
        <p:spPr>
          <a:xfrm>
            <a:off x="5754759" y="502490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8" name="Ellipse 157"/>
          <p:cNvSpPr/>
          <p:nvPr/>
        </p:nvSpPr>
        <p:spPr>
          <a:xfrm>
            <a:off x="5701095" y="517730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9" name="Ellipse 158"/>
          <p:cNvSpPr/>
          <p:nvPr/>
        </p:nvSpPr>
        <p:spPr>
          <a:xfrm>
            <a:off x="5662458" y="490685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60" name="Ellipse 159"/>
          <p:cNvSpPr/>
          <p:nvPr/>
        </p:nvSpPr>
        <p:spPr>
          <a:xfrm>
            <a:off x="5907159" y="504851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1" name="Ellipse 160"/>
          <p:cNvSpPr/>
          <p:nvPr/>
        </p:nvSpPr>
        <p:spPr>
          <a:xfrm>
            <a:off x="4675079" y="44861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2" name="Ellipse 161"/>
          <p:cNvSpPr/>
          <p:nvPr/>
        </p:nvSpPr>
        <p:spPr>
          <a:xfrm>
            <a:off x="4763084" y="46385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3" name="Ellipse 162"/>
          <p:cNvSpPr/>
          <p:nvPr/>
        </p:nvSpPr>
        <p:spPr>
          <a:xfrm>
            <a:off x="4670783" y="47909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4" name="Ellipse 163"/>
          <p:cNvSpPr/>
          <p:nvPr/>
        </p:nvSpPr>
        <p:spPr>
          <a:xfrm>
            <a:off x="4617119" y="49433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5" name="Ellipse 164"/>
          <p:cNvSpPr/>
          <p:nvPr/>
        </p:nvSpPr>
        <p:spPr>
          <a:xfrm>
            <a:off x="4578482" y="467288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66" name="Ellipse 165"/>
          <p:cNvSpPr/>
          <p:nvPr/>
        </p:nvSpPr>
        <p:spPr>
          <a:xfrm>
            <a:off x="4823183" y="481454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7" name="Ellipse 166"/>
          <p:cNvSpPr/>
          <p:nvPr/>
        </p:nvSpPr>
        <p:spPr>
          <a:xfrm>
            <a:off x="4827479" y="564308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8" name="Ellipse 167"/>
          <p:cNvSpPr/>
          <p:nvPr/>
        </p:nvSpPr>
        <p:spPr>
          <a:xfrm>
            <a:off x="4915484" y="579548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9" name="Ellipse 168"/>
          <p:cNvSpPr/>
          <p:nvPr/>
        </p:nvSpPr>
        <p:spPr>
          <a:xfrm>
            <a:off x="4823183" y="594788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0" name="Ellipse 169"/>
          <p:cNvSpPr/>
          <p:nvPr/>
        </p:nvSpPr>
        <p:spPr>
          <a:xfrm>
            <a:off x="4769519" y="610028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1" name="Ellipse 170"/>
          <p:cNvSpPr/>
          <p:nvPr/>
        </p:nvSpPr>
        <p:spPr>
          <a:xfrm>
            <a:off x="4730882" y="582983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72" name="Ellipse 171"/>
          <p:cNvSpPr/>
          <p:nvPr/>
        </p:nvSpPr>
        <p:spPr>
          <a:xfrm>
            <a:off x="4975583" y="597149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3" name="Ellipse 172"/>
          <p:cNvSpPr/>
          <p:nvPr/>
        </p:nvSpPr>
        <p:spPr>
          <a:xfrm>
            <a:off x="4889726" y="48810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4" name="Ellipse 173"/>
          <p:cNvSpPr/>
          <p:nvPr/>
        </p:nvSpPr>
        <p:spPr>
          <a:xfrm>
            <a:off x="4977731" y="50334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5" name="Ellipse 174"/>
          <p:cNvSpPr/>
          <p:nvPr/>
        </p:nvSpPr>
        <p:spPr>
          <a:xfrm>
            <a:off x="4885430" y="51858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6" name="Ellipse 175"/>
          <p:cNvSpPr/>
          <p:nvPr/>
        </p:nvSpPr>
        <p:spPr>
          <a:xfrm>
            <a:off x="4831766" y="53382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7" name="Ellipse 176"/>
          <p:cNvSpPr/>
          <p:nvPr/>
        </p:nvSpPr>
        <p:spPr>
          <a:xfrm>
            <a:off x="4793129" y="506782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78" name="Ellipse 177"/>
          <p:cNvSpPr/>
          <p:nvPr/>
        </p:nvSpPr>
        <p:spPr>
          <a:xfrm>
            <a:off x="5037830" y="520949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9" name="Ellipse 178"/>
          <p:cNvSpPr/>
          <p:nvPr/>
        </p:nvSpPr>
        <p:spPr>
          <a:xfrm>
            <a:off x="5261069" y="50334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0" name="Ellipse 179"/>
          <p:cNvSpPr/>
          <p:nvPr/>
        </p:nvSpPr>
        <p:spPr>
          <a:xfrm>
            <a:off x="5349074" y="51858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1" name="Ellipse 180"/>
          <p:cNvSpPr/>
          <p:nvPr/>
        </p:nvSpPr>
        <p:spPr>
          <a:xfrm>
            <a:off x="5256773" y="53382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2" name="Ellipse 181"/>
          <p:cNvSpPr/>
          <p:nvPr/>
        </p:nvSpPr>
        <p:spPr>
          <a:xfrm>
            <a:off x="5203109" y="54906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3" name="Ellipse 182"/>
          <p:cNvSpPr/>
          <p:nvPr/>
        </p:nvSpPr>
        <p:spPr>
          <a:xfrm>
            <a:off x="5164472" y="522022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84" name="Ellipse 183"/>
          <p:cNvSpPr/>
          <p:nvPr/>
        </p:nvSpPr>
        <p:spPr>
          <a:xfrm>
            <a:off x="5409173" y="536189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5" name="Ellipse 184"/>
          <p:cNvSpPr/>
          <p:nvPr/>
        </p:nvSpPr>
        <p:spPr>
          <a:xfrm>
            <a:off x="4846797" y="396238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6" name="Ellipse 185"/>
          <p:cNvSpPr/>
          <p:nvPr/>
        </p:nvSpPr>
        <p:spPr>
          <a:xfrm>
            <a:off x="4934802" y="411478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7" name="Ellipse 186"/>
          <p:cNvSpPr/>
          <p:nvPr/>
        </p:nvSpPr>
        <p:spPr>
          <a:xfrm>
            <a:off x="4842501" y="426718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8" name="Ellipse 187"/>
          <p:cNvSpPr/>
          <p:nvPr/>
        </p:nvSpPr>
        <p:spPr>
          <a:xfrm>
            <a:off x="4788837" y="441958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9" name="Ellipse 188"/>
          <p:cNvSpPr/>
          <p:nvPr/>
        </p:nvSpPr>
        <p:spPr>
          <a:xfrm>
            <a:off x="4750200" y="414913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90" name="Ellipse 189"/>
          <p:cNvSpPr/>
          <p:nvPr/>
        </p:nvSpPr>
        <p:spPr>
          <a:xfrm>
            <a:off x="4994901" y="429079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1" name="Ellipse 190"/>
          <p:cNvSpPr/>
          <p:nvPr/>
        </p:nvSpPr>
        <p:spPr>
          <a:xfrm>
            <a:off x="5295413" y="411478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2" name="Ellipse 191"/>
          <p:cNvSpPr/>
          <p:nvPr/>
        </p:nvSpPr>
        <p:spPr>
          <a:xfrm>
            <a:off x="5383418" y="426718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3" name="Ellipse 192"/>
          <p:cNvSpPr/>
          <p:nvPr/>
        </p:nvSpPr>
        <p:spPr>
          <a:xfrm>
            <a:off x="5291117" y="441958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4" name="Ellipse 193"/>
          <p:cNvSpPr/>
          <p:nvPr/>
        </p:nvSpPr>
        <p:spPr>
          <a:xfrm>
            <a:off x="5237453" y="457198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5" name="Ellipse 194"/>
          <p:cNvSpPr/>
          <p:nvPr/>
        </p:nvSpPr>
        <p:spPr>
          <a:xfrm>
            <a:off x="5198816" y="430153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96" name="Ellipse 195"/>
          <p:cNvSpPr/>
          <p:nvPr/>
        </p:nvSpPr>
        <p:spPr>
          <a:xfrm>
            <a:off x="5443517" y="444319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7" name="Ellipse 196"/>
          <p:cNvSpPr/>
          <p:nvPr/>
        </p:nvSpPr>
        <p:spPr>
          <a:xfrm>
            <a:off x="5447813" y="471795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8" name="Ellipse 197"/>
          <p:cNvSpPr/>
          <p:nvPr/>
        </p:nvSpPr>
        <p:spPr>
          <a:xfrm>
            <a:off x="5535818" y="487035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9" name="Ellipse 198"/>
          <p:cNvSpPr/>
          <p:nvPr/>
        </p:nvSpPr>
        <p:spPr>
          <a:xfrm>
            <a:off x="5443517" y="502275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0" name="Ellipse 199"/>
          <p:cNvSpPr/>
          <p:nvPr/>
        </p:nvSpPr>
        <p:spPr>
          <a:xfrm>
            <a:off x="5389853" y="517515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1" name="Ellipse 200"/>
          <p:cNvSpPr/>
          <p:nvPr/>
        </p:nvSpPr>
        <p:spPr>
          <a:xfrm>
            <a:off x="5351216" y="490469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02" name="Ellipse 201"/>
          <p:cNvSpPr/>
          <p:nvPr/>
        </p:nvSpPr>
        <p:spPr>
          <a:xfrm>
            <a:off x="5595917" y="504636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3" name="Ellipse 202"/>
          <p:cNvSpPr/>
          <p:nvPr/>
        </p:nvSpPr>
        <p:spPr>
          <a:xfrm>
            <a:off x="4453993" y="56688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4" name="Ellipse 203"/>
          <p:cNvSpPr/>
          <p:nvPr/>
        </p:nvSpPr>
        <p:spPr>
          <a:xfrm>
            <a:off x="4541998" y="58212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5" name="Ellipse 204"/>
          <p:cNvSpPr/>
          <p:nvPr/>
        </p:nvSpPr>
        <p:spPr>
          <a:xfrm>
            <a:off x="4449697" y="59736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6" name="Ellipse 205"/>
          <p:cNvSpPr/>
          <p:nvPr/>
        </p:nvSpPr>
        <p:spPr>
          <a:xfrm>
            <a:off x="4396033" y="61260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7" name="Ellipse 206"/>
          <p:cNvSpPr/>
          <p:nvPr/>
        </p:nvSpPr>
        <p:spPr>
          <a:xfrm>
            <a:off x="4357396" y="585558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08" name="Ellipse 207"/>
          <p:cNvSpPr/>
          <p:nvPr/>
        </p:nvSpPr>
        <p:spPr>
          <a:xfrm>
            <a:off x="4602097" y="599725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9" name="Ellipse 208"/>
          <p:cNvSpPr/>
          <p:nvPr/>
        </p:nvSpPr>
        <p:spPr>
          <a:xfrm>
            <a:off x="4104116" y="445607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0" name="Ellipse 209"/>
          <p:cNvSpPr/>
          <p:nvPr/>
        </p:nvSpPr>
        <p:spPr>
          <a:xfrm>
            <a:off x="4192121" y="460847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1" name="Ellipse 210"/>
          <p:cNvSpPr/>
          <p:nvPr/>
        </p:nvSpPr>
        <p:spPr>
          <a:xfrm>
            <a:off x="4099820" y="476087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2" name="Ellipse 211"/>
          <p:cNvSpPr/>
          <p:nvPr/>
        </p:nvSpPr>
        <p:spPr>
          <a:xfrm>
            <a:off x="4046156" y="491327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3" name="Ellipse 212"/>
          <p:cNvSpPr/>
          <p:nvPr/>
        </p:nvSpPr>
        <p:spPr>
          <a:xfrm>
            <a:off x="4007519" y="464282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14" name="Ellipse 213"/>
          <p:cNvSpPr/>
          <p:nvPr/>
        </p:nvSpPr>
        <p:spPr>
          <a:xfrm>
            <a:off x="4252220" y="478448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5" name="Ellipse 214"/>
          <p:cNvSpPr/>
          <p:nvPr/>
        </p:nvSpPr>
        <p:spPr>
          <a:xfrm>
            <a:off x="5119405" y="460847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6" name="Ellipse 215"/>
          <p:cNvSpPr/>
          <p:nvPr/>
        </p:nvSpPr>
        <p:spPr>
          <a:xfrm>
            <a:off x="5207410" y="476087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7" name="Ellipse 216"/>
          <p:cNvSpPr/>
          <p:nvPr/>
        </p:nvSpPr>
        <p:spPr>
          <a:xfrm>
            <a:off x="5115109" y="491327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8" name="Ellipse 217"/>
          <p:cNvSpPr/>
          <p:nvPr/>
        </p:nvSpPr>
        <p:spPr>
          <a:xfrm>
            <a:off x="5061445" y="506567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9" name="Ellipse 218"/>
          <p:cNvSpPr/>
          <p:nvPr/>
        </p:nvSpPr>
        <p:spPr>
          <a:xfrm>
            <a:off x="5022808" y="479522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20" name="Ellipse 219"/>
          <p:cNvSpPr/>
          <p:nvPr/>
        </p:nvSpPr>
        <p:spPr>
          <a:xfrm>
            <a:off x="5267509" y="493688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1" name="Ellipse 220"/>
          <p:cNvSpPr/>
          <p:nvPr/>
        </p:nvSpPr>
        <p:spPr>
          <a:xfrm>
            <a:off x="5683933" y="506997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2" name="Ellipse 221"/>
          <p:cNvSpPr/>
          <p:nvPr/>
        </p:nvSpPr>
        <p:spPr>
          <a:xfrm>
            <a:off x="5771938" y="522237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3" name="Ellipse 222"/>
          <p:cNvSpPr/>
          <p:nvPr/>
        </p:nvSpPr>
        <p:spPr>
          <a:xfrm>
            <a:off x="5679637" y="537477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4" name="Ellipse 223"/>
          <p:cNvSpPr/>
          <p:nvPr/>
        </p:nvSpPr>
        <p:spPr>
          <a:xfrm>
            <a:off x="5625973" y="552717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5" name="Ellipse 224"/>
          <p:cNvSpPr/>
          <p:nvPr/>
        </p:nvSpPr>
        <p:spPr>
          <a:xfrm>
            <a:off x="5587336" y="525671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26" name="Ellipse 225"/>
          <p:cNvSpPr/>
          <p:nvPr/>
        </p:nvSpPr>
        <p:spPr>
          <a:xfrm>
            <a:off x="5832037" y="539838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7" name="Ellipse 226"/>
          <p:cNvSpPr/>
          <p:nvPr/>
        </p:nvSpPr>
        <p:spPr>
          <a:xfrm>
            <a:off x="4638594" y="510646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8" name="Ellipse 227"/>
          <p:cNvSpPr/>
          <p:nvPr/>
        </p:nvSpPr>
        <p:spPr>
          <a:xfrm>
            <a:off x="4726599" y="525886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9" name="Ellipse 228"/>
          <p:cNvSpPr/>
          <p:nvPr/>
        </p:nvSpPr>
        <p:spPr>
          <a:xfrm>
            <a:off x="4634298" y="541126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30" name="Ellipse 229"/>
          <p:cNvSpPr/>
          <p:nvPr/>
        </p:nvSpPr>
        <p:spPr>
          <a:xfrm>
            <a:off x="4580634" y="556366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31" name="Ellipse 230"/>
          <p:cNvSpPr/>
          <p:nvPr/>
        </p:nvSpPr>
        <p:spPr>
          <a:xfrm>
            <a:off x="4541997" y="529320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32" name="Ellipse 231"/>
          <p:cNvSpPr/>
          <p:nvPr/>
        </p:nvSpPr>
        <p:spPr>
          <a:xfrm>
            <a:off x="4786698" y="543487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33" name="Ellipse 232"/>
          <p:cNvSpPr/>
          <p:nvPr/>
        </p:nvSpPr>
        <p:spPr>
          <a:xfrm>
            <a:off x="4790994" y="501416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34" name="Ellipse 233"/>
          <p:cNvSpPr/>
          <p:nvPr/>
        </p:nvSpPr>
        <p:spPr>
          <a:xfrm>
            <a:off x="4878999" y="516656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35" name="Ellipse 234"/>
          <p:cNvSpPr/>
          <p:nvPr/>
        </p:nvSpPr>
        <p:spPr>
          <a:xfrm>
            <a:off x="4786698" y="531896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36" name="Ellipse 235"/>
          <p:cNvSpPr/>
          <p:nvPr/>
        </p:nvSpPr>
        <p:spPr>
          <a:xfrm>
            <a:off x="4733034" y="547136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37" name="Ellipse 236"/>
          <p:cNvSpPr/>
          <p:nvPr/>
        </p:nvSpPr>
        <p:spPr>
          <a:xfrm>
            <a:off x="4694397" y="520090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38" name="Ellipse 237"/>
          <p:cNvSpPr/>
          <p:nvPr/>
        </p:nvSpPr>
        <p:spPr>
          <a:xfrm>
            <a:off x="4939098" y="534257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39" name="Ellipse 238"/>
          <p:cNvSpPr/>
          <p:nvPr/>
        </p:nvSpPr>
        <p:spPr>
          <a:xfrm>
            <a:off x="4101984" y="556153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0" name="Ellipse 239"/>
          <p:cNvSpPr/>
          <p:nvPr/>
        </p:nvSpPr>
        <p:spPr>
          <a:xfrm>
            <a:off x="4189989" y="571393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1" name="Ellipse 240"/>
          <p:cNvSpPr/>
          <p:nvPr/>
        </p:nvSpPr>
        <p:spPr>
          <a:xfrm>
            <a:off x="4097688" y="586633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2" name="Ellipse 241"/>
          <p:cNvSpPr/>
          <p:nvPr/>
        </p:nvSpPr>
        <p:spPr>
          <a:xfrm>
            <a:off x="4327361" y="536191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3" name="Ellipse 242"/>
          <p:cNvSpPr/>
          <p:nvPr/>
        </p:nvSpPr>
        <p:spPr>
          <a:xfrm>
            <a:off x="4273697" y="551431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4" name="Ellipse 243"/>
          <p:cNvSpPr/>
          <p:nvPr/>
        </p:nvSpPr>
        <p:spPr>
          <a:xfrm>
            <a:off x="4063343" y="548426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5" name="Ellipse 244"/>
          <p:cNvSpPr/>
          <p:nvPr/>
        </p:nvSpPr>
        <p:spPr>
          <a:xfrm>
            <a:off x="4200707" y="584057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6" name="Ellipse 245"/>
          <p:cNvSpPr/>
          <p:nvPr/>
        </p:nvSpPr>
        <p:spPr>
          <a:xfrm>
            <a:off x="4151329" y="546922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7" name="Ellipse 246"/>
          <p:cNvSpPr/>
          <p:nvPr/>
        </p:nvSpPr>
        <p:spPr>
          <a:xfrm>
            <a:off x="4423936" y="540697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8" name="Ellipse 247"/>
          <p:cNvSpPr/>
          <p:nvPr/>
        </p:nvSpPr>
        <p:spPr>
          <a:xfrm>
            <a:off x="4419640" y="571177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9" name="Ellipse 248"/>
          <p:cNvSpPr/>
          <p:nvPr/>
        </p:nvSpPr>
        <p:spPr>
          <a:xfrm>
            <a:off x="4365976" y="586417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0" name="Ellipse 249"/>
          <p:cNvSpPr/>
          <p:nvPr/>
        </p:nvSpPr>
        <p:spPr>
          <a:xfrm>
            <a:off x="4327339" y="559371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51" name="Ellipse 250"/>
          <p:cNvSpPr/>
          <p:nvPr/>
        </p:nvSpPr>
        <p:spPr>
          <a:xfrm>
            <a:off x="4172804" y="563235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2" name="Ellipse 251"/>
          <p:cNvSpPr/>
          <p:nvPr/>
        </p:nvSpPr>
        <p:spPr>
          <a:xfrm>
            <a:off x="4260809" y="578475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3" name="Ellipse 252"/>
          <p:cNvSpPr/>
          <p:nvPr/>
        </p:nvSpPr>
        <p:spPr>
          <a:xfrm>
            <a:off x="4076207" y="581909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54" name="Ellipse 253"/>
          <p:cNvSpPr/>
          <p:nvPr/>
        </p:nvSpPr>
        <p:spPr>
          <a:xfrm>
            <a:off x="4325204" y="554005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5" name="Ellipse 254"/>
          <p:cNvSpPr/>
          <p:nvPr/>
        </p:nvSpPr>
        <p:spPr>
          <a:xfrm>
            <a:off x="4413209" y="569245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6" name="Ellipse 255"/>
          <p:cNvSpPr/>
          <p:nvPr/>
        </p:nvSpPr>
        <p:spPr>
          <a:xfrm>
            <a:off x="4320908" y="584485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7" name="Ellipse 256"/>
          <p:cNvSpPr/>
          <p:nvPr/>
        </p:nvSpPr>
        <p:spPr>
          <a:xfrm>
            <a:off x="4228607" y="572679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58" name="Ellipse 257"/>
          <p:cNvSpPr/>
          <p:nvPr/>
        </p:nvSpPr>
        <p:spPr>
          <a:xfrm>
            <a:off x="4720174" y="578047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9" name="Ellipse 258"/>
          <p:cNvSpPr/>
          <p:nvPr/>
        </p:nvSpPr>
        <p:spPr>
          <a:xfrm>
            <a:off x="4808179" y="593287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0" name="Ellipse 259"/>
          <p:cNvSpPr/>
          <p:nvPr/>
        </p:nvSpPr>
        <p:spPr>
          <a:xfrm>
            <a:off x="4715878" y="608527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1" name="Ellipse 260"/>
          <p:cNvSpPr/>
          <p:nvPr/>
        </p:nvSpPr>
        <p:spPr>
          <a:xfrm>
            <a:off x="4945551" y="558085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2" name="Ellipse 261"/>
          <p:cNvSpPr/>
          <p:nvPr/>
        </p:nvSpPr>
        <p:spPr>
          <a:xfrm>
            <a:off x="4891887" y="573325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3" name="Ellipse 262"/>
          <p:cNvSpPr/>
          <p:nvPr/>
        </p:nvSpPr>
        <p:spPr>
          <a:xfrm>
            <a:off x="4681533" y="570320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4" name="Ellipse 263"/>
          <p:cNvSpPr/>
          <p:nvPr/>
        </p:nvSpPr>
        <p:spPr>
          <a:xfrm>
            <a:off x="4818897" y="605951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5" name="Ellipse 264"/>
          <p:cNvSpPr/>
          <p:nvPr/>
        </p:nvSpPr>
        <p:spPr>
          <a:xfrm>
            <a:off x="4769519" y="568816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6" name="Ellipse 265"/>
          <p:cNvSpPr/>
          <p:nvPr/>
        </p:nvSpPr>
        <p:spPr>
          <a:xfrm>
            <a:off x="5042126" y="562591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7" name="Ellipse 266"/>
          <p:cNvSpPr/>
          <p:nvPr/>
        </p:nvSpPr>
        <p:spPr>
          <a:xfrm>
            <a:off x="5037830" y="593071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8" name="Ellipse 267"/>
          <p:cNvSpPr/>
          <p:nvPr/>
        </p:nvSpPr>
        <p:spPr>
          <a:xfrm>
            <a:off x="4984166" y="608311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9" name="Ellipse 268"/>
          <p:cNvSpPr/>
          <p:nvPr/>
        </p:nvSpPr>
        <p:spPr>
          <a:xfrm>
            <a:off x="4945529" y="58126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70" name="Ellipse 269"/>
          <p:cNvSpPr/>
          <p:nvPr/>
        </p:nvSpPr>
        <p:spPr>
          <a:xfrm>
            <a:off x="4790994" y="585129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1" name="Ellipse 270"/>
          <p:cNvSpPr/>
          <p:nvPr/>
        </p:nvSpPr>
        <p:spPr>
          <a:xfrm>
            <a:off x="4878999" y="600369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2" name="Ellipse 271"/>
          <p:cNvSpPr/>
          <p:nvPr/>
        </p:nvSpPr>
        <p:spPr>
          <a:xfrm>
            <a:off x="4694397" y="603803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73" name="Ellipse 272"/>
          <p:cNvSpPr/>
          <p:nvPr/>
        </p:nvSpPr>
        <p:spPr>
          <a:xfrm>
            <a:off x="4943394" y="575899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4" name="Ellipse 273"/>
          <p:cNvSpPr/>
          <p:nvPr/>
        </p:nvSpPr>
        <p:spPr>
          <a:xfrm>
            <a:off x="5031399" y="591139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5" name="Ellipse 274"/>
          <p:cNvSpPr/>
          <p:nvPr/>
        </p:nvSpPr>
        <p:spPr>
          <a:xfrm>
            <a:off x="4939098" y="606379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6" name="Ellipse 275"/>
          <p:cNvSpPr/>
          <p:nvPr/>
        </p:nvSpPr>
        <p:spPr>
          <a:xfrm>
            <a:off x="4846797" y="594573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77" name="Ellipse 276"/>
          <p:cNvSpPr/>
          <p:nvPr/>
        </p:nvSpPr>
        <p:spPr>
          <a:xfrm>
            <a:off x="4086955" y="495407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8" name="Ellipse 277"/>
          <p:cNvSpPr/>
          <p:nvPr/>
        </p:nvSpPr>
        <p:spPr>
          <a:xfrm>
            <a:off x="4174960" y="510647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9" name="Ellipse 278"/>
          <p:cNvSpPr/>
          <p:nvPr/>
        </p:nvSpPr>
        <p:spPr>
          <a:xfrm>
            <a:off x="4082659" y="525887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0" name="Ellipse 279"/>
          <p:cNvSpPr/>
          <p:nvPr/>
        </p:nvSpPr>
        <p:spPr>
          <a:xfrm>
            <a:off x="4312332" y="475445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1" name="Ellipse 280"/>
          <p:cNvSpPr/>
          <p:nvPr/>
        </p:nvSpPr>
        <p:spPr>
          <a:xfrm>
            <a:off x="4258668" y="490685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2" name="Ellipse 281"/>
          <p:cNvSpPr/>
          <p:nvPr/>
        </p:nvSpPr>
        <p:spPr>
          <a:xfrm>
            <a:off x="4048314" y="487680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3" name="Ellipse 282"/>
          <p:cNvSpPr/>
          <p:nvPr/>
        </p:nvSpPr>
        <p:spPr>
          <a:xfrm>
            <a:off x="4185678" y="523311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4" name="Ellipse 283"/>
          <p:cNvSpPr/>
          <p:nvPr/>
        </p:nvSpPr>
        <p:spPr>
          <a:xfrm>
            <a:off x="4136300" y="486176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5" name="Ellipse 284"/>
          <p:cNvSpPr/>
          <p:nvPr/>
        </p:nvSpPr>
        <p:spPr>
          <a:xfrm>
            <a:off x="4408907" y="479951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6" name="Ellipse 285"/>
          <p:cNvSpPr/>
          <p:nvPr/>
        </p:nvSpPr>
        <p:spPr>
          <a:xfrm>
            <a:off x="4404611" y="510431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7" name="Ellipse 286"/>
          <p:cNvSpPr/>
          <p:nvPr/>
        </p:nvSpPr>
        <p:spPr>
          <a:xfrm>
            <a:off x="4350947" y="525671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8" name="Ellipse 287"/>
          <p:cNvSpPr/>
          <p:nvPr/>
        </p:nvSpPr>
        <p:spPr>
          <a:xfrm>
            <a:off x="4312310" y="49862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89" name="Ellipse 288"/>
          <p:cNvSpPr/>
          <p:nvPr/>
        </p:nvSpPr>
        <p:spPr>
          <a:xfrm>
            <a:off x="4157775" y="502489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0" name="Ellipse 289"/>
          <p:cNvSpPr/>
          <p:nvPr/>
        </p:nvSpPr>
        <p:spPr>
          <a:xfrm>
            <a:off x="4245780" y="517729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1" name="Ellipse 290"/>
          <p:cNvSpPr/>
          <p:nvPr/>
        </p:nvSpPr>
        <p:spPr>
          <a:xfrm>
            <a:off x="4061178" y="521163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92" name="Ellipse 291"/>
          <p:cNvSpPr/>
          <p:nvPr/>
        </p:nvSpPr>
        <p:spPr>
          <a:xfrm>
            <a:off x="4310175" y="493259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3" name="Ellipse 292"/>
          <p:cNvSpPr/>
          <p:nvPr/>
        </p:nvSpPr>
        <p:spPr>
          <a:xfrm>
            <a:off x="4398180" y="508499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4" name="Ellipse 293"/>
          <p:cNvSpPr/>
          <p:nvPr/>
        </p:nvSpPr>
        <p:spPr>
          <a:xfrm>
            <a:off x="4305879" y="523739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5" name="Ellipse 294"/>
          <p:cNvSpPr/>
          <p:nvPr/>
        </p:nvSpPr>
        <p:spPr>
          <a:xfrm>
            <a:off x="4213578" y="511933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96" name="Ellipse 295"/>
          <p:cNvSpPr/>
          <p:nvPr/>
        </p:nvSpPr>
        <p:spPr>
          <a:xfrm>
            <a:off x="4239355" y="420494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7" name="Ellipse 296"/>
          <p:cNvSpPr/>
          <p:nvPr/>
        </p:nvSpPr>
        <p:spPr>
          <a:xfrm>
            <a:off x="4327360" y="435734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8" name="Ellipse 297"/>
          <p:cNvSpPr/>
          <p:nvPr/>
        </p:nvSpPr>
        <p:spPr>
          <a:xfrm>
            <a:off x="4235059" y="450974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9" name="Ellipse 298"/>
          <p:cNvSpPr/>
          <p:nvPr/>
        </p:nvSpPr>
        <p:spPr>
          <a:xfrm>
            <a:off x="4464732" y="400532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00" name="Ellipse 299"/>
          <p:cNvSpPr/>
          <p:nvPr/>
        </p:nvSpPr>
        <p:spPr>
          <a:xfrm>
            <a:off x="4411068" y="415772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01" name="Ellipse 300"/>
          <p:cNvSpPr/>
          <p:nvPr/>
        </p:nvSpPr>
        <p:spPr>
          <a:xfrm>
            <a:off x="4200714" y="412767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02" name="Ellipse 301"/>
          <p:cNvSpPr/>
          <p:nvPr/>
        </p:nvSpPr>
        <p:spPr>
          <a:xfrm>
            <a:off x="4338078" y="448398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03" name="Ellipse 302"/>
          <p:cNvSpPr/>
          <p:nvPr/>
        </p:nvSpPr>
        <p:spPr>
          <a:xfrm>
            <a:off x="4288700" y="411263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04" name="Ellipse 303"/>
          <p:cNvSpPr/>
          <p:nvPr/>
        </p:nvSpPr>
        <p:spPr>
          <a:xfrm>
            <a:off x="4561307" y="405038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05" name="Ellipse 304"/>
          <p:cNvSpPr/>
          <p:nvPr/>
        </p:nvSpPr>
        <p:spPr>
          <a:xfrm>
            <a:off x="4557011" y="435518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06" name="Ellipse 305"/>
          <p:cNvSpPr/>
          <p:nvPr/>
        </p:nvSpPr>
        <p:spPr>
          <a:xfrm>
            <a:off x="4503347" y="450758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07" name="Ellipse 306"/>
          <p:cNvSpPr/>
          <p:nvPr/>
        </p:nvSpPr>
        <p:spPr>
          <a:xfrm>
            <a:off x="4464710" y="423712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08" name="Ellipse 307"/>
          <p:cNvSpPr/>
          <p:nvPr/>
        </p:nvSpPr>
        <p:spPr>
          <a:xfrm>
            <a:off x="4310175" y="427576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09" name="Ellipse 308"/>
          <p:cNvSpPr/>
          <p:nvPr/>
        </p:nvSpPr>
        <p:spPr>
          <a:xfrm>
            <a:off x="4398180" y="442816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10" name="Ellipse 309"/>
          <p:cNvSpPr/>
          <p:nvPr/>
        </p:nvSpPr>
        <p:spPr>
          <a:xfrm>
            <a:off x="4213578" y="446250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11" name="Ellipse 310"/>
          <p:cNvSpPr/>
          <p:nvPr/>
        </p:nvSpPr>
        <p:spPr>
          <a:xfrm>
            <a:off x="4462575" y="418346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12" name="Ellipse 311"/>
          <p:cNvSpPr/>
          <p:nvPr/>
        </p:nvSpPr>
        <p:spPr>
          <a:xfrm>
            <a:off x="4550580" y="433586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13" name="Ellipse 312"/>
          <p:cNvSpPr/>
          <p:nvPr/>
        </p:nvSpPr>
        <p:spPr>
          <a:xfrm>
            <a:off x="4458279" y="448826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14" name="Ellipse 313"/>
          <p:cNvSpPr/>
          <p:nvPr/>
        </p:nvSpPr>
        <p:spPr>
          <a:xfrm>
            <a:off x="4365978" y="437020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15" name="Ellipse 314"/>
          <p:cNvSpPr/>
          <p:nvPr/>
        </p:nvSpPr>
        <p:spPr>
          <a:xfrm>
            <a:off x="4881157" y="435734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16" name="Ellipse 315"/>
          <p:cNvSpPr/>
          <p:nvPr/>
        </p:nvSpPr>
        <p:spPr>
          <a:xfrm>
            <a:off x="4969162" y="450974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17" name="Ellipse 316"/>
          <p:cNvSpPr/>
          <p:nvPr/>
        </p:nvSpPr>
        <p:spPr>
          <a:xfrm>
            <a:off x="4876861" y="466214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18" name="Ellipse 317"/>
          <p:cNvSpPr/>
          <p:nvPr/>
        </p:nvSpPr>
        <p:spPr>
          <a:xfrm>
            <a:off x="5106534" y="415772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19" name="Ellipse 318"/>
          <p:cNvSpPr/>
          <p:nvPr/>
        </p:nvSpPr>
        <p:spPr>
          <a:xfrm>
            <a:off x="5052870" y="431012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0" name="Ellipse 319"/>
          <p:cNvSpPr/>
          <p:nvPr/>
        </p:nvSpPr>
        <p:spPr>
          <a:xfrm>
            <a:off x="4842516" y="428007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1" name="Ellipse 320"/>
          <p:cNvSpPr/>
          <p:nvPr/>
        </p:nvSpPr>
        <p:spPr>
          <a:xfrm>
            <a:off x="4979880" y="463638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2" name="Ellipse 321"/>
          <p:cNvSpPr/>
          <p:nvPr/>
        </p:nvSpPr>
        <p:spPr>
          <a:xfrm>
            <a:off x="4930502" y="426503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3" name="Ellipse 322"/>
          <p:cNvSpPr/>
          <p:nvPr/>
        </p:nvSpPr>
        <p:spPr>
          <a:xfrm>
            <a:off x="5203109" y="420278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4" name="Ellipse 323"/>
          <p:cNvSpPr/>
          <p:nvPr/>
        </p:nvSpPr>
        <p:spPr>
          <a:xfrm>
            <a:off x="5198813" y="450758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5" name="Ellipse 324"/>
          <p:cNvSpPr/>
          <p:nvPr/>
        </p:nvSpPr>
        <p:spPr>
          <a:xfrm>
            <a:off x="5145149" y="465998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6" name="Ellipse 325"/>
          <p:cNvSpPr/>
          <p:nvPr/>
        </p:nvSpPr>
        <p:spPr>
          <a:xfrm>
            <a:off x="5106512" y="438952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27" name="Ellipse 326"/>
          <p:cNvSpPr/>
          <p:nvPr/>
        </p:nvSpPr>
        <p:spPr>
          <a:xfrm>
            <a:off x="4951977" y="442816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8" name="Ellipse 327"/>
          <p:cNvSpPr/>
          <p:nvPr/>
        </p:nvSpPr>
        <p:spPr>
          <a:xfrm>
            <a:off x="5039982" y="458056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9" name="Ellipse 328"/>
          <p:cNvSpPr/>
          <p:nvPr/>
        </p:nvSpPr>
        <p:spPr>
          <a:xfrm>
            <a:off x="4855380" y="461490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30" name="Ellipse 329"/>
          <p:cNvSpPr/>
          <p:nvPr/>
        </p:nvSpPr>
        <p:spPr>
          <a:xfrm>
            <a:off x="5104377" y="433586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1" name="Ellipse 330"/>
          <p:cNvSpPr/>
          <p:nvPr/>
        </p:nvSpPr>
        <p:spPr>
          <a:xfrm>
            <a:off x="5192382" y="448826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2" name="Ellipse 331"/>
          <p:cNvSpPr/>
          <p:nvPr/>
        </p:nvSpPr>
        <p:spPr>
          <a:xfrm>
            <a:off x="5100081" y="464066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3" name="Ellipse 332"/>
          <p:cNvSpPr/>
          <p:nvPr/>
        </p:nvSpPr>
        <p:spPr>
          <a:xfrm>
            <a:off x="5007780" y="452260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34" name="Ellipse 333"/>
          <p:cNvSpPr/>
          <p:nvPr/>
        </p:nvSpPr>
        <p:spPr>
          <a:xfrm>
            <a:off x="5033557" y="484459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5" name="Ellipse 334"/>
          <p:cNvSpPr/>
          <p:nvPr/>
        </p:nvSpPr>
        <p:spPr>
          <a:xfrm>
            <a:off x="5121562" y="499699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6" name="Ellipse 335"/>
          <p:cNvSpPr/>
          <p:nvPr/>
        </p:nvSpPr>
        <p:spPr>
          <a:xfrm>
            <a:off x="5029261" y="514939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7" name="Ellipse 336"/>
          <p:cNvSpPr/>
          <p:nvPr/>
        </p:nvSpPr>
        <p:spPr>
          <a:xfrm>
            <a:off x="5258934" y="464497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8" name="Ellipse 337"/>
          <p:cNvSpPr/>
          <p:nvPr/>
        </p:nvSpPr>
        <p:spPr>
          <a:xfrm>
            <a:off x="5205270" y="479737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9" name="Ellipse 338"/>
          <p:cNvSpPr/>
          <p:nvPr/>
        </p:nvSpPr>
        <p:spPr>
          <a:xfrm>
            <a:off x="4994916" y="476732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40" name="Ellipse 339"/>
          <p:cNvSpPr/>
          <p:nvPr/>
        </p:nvSpPr>
        <p:spPr>
          <a:xfrm>
            <a:off x="5132280" y="512363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42" name="Ellipse 341"/>
          <p:cNvSpPr/>
          <p:nvPr/>
        </p:nvSpPr>
        <p:spPr>
          <a:xfrm>
            <a:off x="5355509" y="469003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43" name="Ellipse 342"/>
          <p:cNvSpPr/>
          <p:nvPr/>
        </p:nvSpPr>
        <p:spPr>
          <a:xfrm>
            <a:off x="5351213" y="499483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44" name="Ellipse 343"/>
          <p:cNvSpPr/>
          <p:nvPr/>
        </p:nvSpPr>
        <p:spPr>
          <a:xfrm>
            <a:off x="5297549" y="514723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45" name="Ellipse 344"/>
          <p:cNvSpPr/>
          <p:nvPr/>
        </p:nvSpPr>
        <p:spPr>
          <a:xfrm>
            <a:off x="5258912" y="48767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46" name="Ellipse 345"/>
          <p:cNvSpPr/>
          <p:nvPr/>
        </p:nvSpPr>
        <p:spPr>
          <a:xfrm>
            <a:off x="5104377" y="491541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47" name="Ellipse 346"/>
          <p:cNvSpPr/>
          <p:nvPr/>
        </p:nvSpPr>
        <p:spPr>
          <a:xfrm>
            <a:off x="5192382" y="506781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48" name="Ellipse 347"/>
          <p:cNvSpPr/>
          <p:nvPr/>
        </p:nvSpPr>
        <p:spPr>
          <a:xfrm>
            <a:off x="5007780" y="510216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49" name="Ellipse 348"/>
          <p:cNvSpPr/>
          <p:nvPr/>
        </p:nvSpPr>
        <p:spPr>
          <a:xfrm>
            <a:off x="5256777" y="482311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50" name="Ellipse 349"/>
          <p:cNvSpPr/>
          <p:nvPr/>
        </p:nvSpPr>
        <p:spPr>
          <a:xfrm>
            <a:off x="5344782" y="497551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51" name="Ellipse 350"/>
          <p:cNvSpPr/>
          <p:nvPr/>
        </p:nvSpPr>
        <p:spPr>
          <a:xfrm>
            <a:off x="5252481" y="512791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52" name="Ellipse 351"/>
          <p:cNvSpPr/>
          <p:nvPr/>
        </p:nvSpPr>
        <p:spPr>
          <a:xfrm>
            <a:off x="5160180" y="500986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53" name="Ellipse 352"/>
          <p:cNvSpPr/>
          <p:nvPr/>
        </p:nvSpPr>
        <p:spPr>
          <a:xfrm>
            <a:off x="5185957" y="534473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54" name="Ellipse 353"/>
          <p:cNvSpPr/>
          <p:nvPr/>
        </p:nvSpPr>
        <p:spPr>
          <a:xfrm>
            <a:off x="5273962" y="549713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55" name="Ellipse 354"/>
          <p:cNvSpPr/>
          <p:nvPr/>
        </p:nvSpPr>
        <p:spPr>
          <a:xfrm>
            <a:off x="5181661" y="564953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56" name="Ellipse 355"/>
          <p:cNvSpPr/>
          <p:nvPr/>
        </p:nvSpPr>
        <p:spPr>
          <a:xfrm>
            <a:off x="5411334" y="514511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57" name="Ellipse 356"/>
          <p:cNvSpPr/>
          <p:nvPr/>
        </p:nvSpPr>
        <p:spPr>
          <a:xfrm>
            <a:off x="5357670" y="529751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58" name="Ellipse 357"/>
          <p:cNvSpPr/>
          <p:nvPr/>
        </p:nvSpPr>
        <p:spPr>
          <a:xfrm>
            <a:off x="5147316" y="526745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59" name="Ellipse 358"/>
          <p:cNvSpPr/>
          <p:nvPr/>
        </p:nvSpPr>
        <p:spPr>
          <a:xfrm>
            <a:off x="5284680" y="562377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60" name="Ellipse 359"/>
          <p:cNvSpPr/>
          <p:nvPr/>
        </p:nvSpPr>
        <p:spPr>
          <a:xfrm>
            <a:off x="5235302" y="525242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61" name="Ellipse 360"/>
          <p:cNvSpPr/>
          <p:nvPr/>
        </p:nvSpPr>
        <p:spPr>
          <a:xfrm>
            <a:off x="5507909" y="519017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62" name="Ellipse 361"/>
          <p:cNvSpPr/>
          <p:nvPr/>
        </p:nvSpPr>
        <p:spPr>
          <a:xfrm>
            <a:off x="5503613" y="549497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63" name="Ellipse 362"/>
          <p:cNvSpPr/>
          <p:nvPr/>
        </p:nvSpPr>
        <p:spPr>
          <a:xfrm>
            <a:off x="5449949" y="564737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64" name="Ellipse 363"/>
          <p:cNvSpPr/>
          <p:nvPr/>
        </p:nvSpPr>
        <p:spPr>
          <a:xfrm>
            <a:off x="5411312" y="537691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65" name="Ellipse 364"/>
          <p:cNvSpPr/>
          <p:nvPr/>
        </p:nvSpPr>
        <p:spPr>
          <a:xfrm>
            <a:off x="5256777" y="541555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66" name="Ellipse 365"/>
          <p:cNvSpPr/>
          <p:nvPr/>
        </p:nvSpPr>
        <p:spPr>
          <a:xfrm>
            <a:off x="5344782" y="556795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67" name="Ellipse 366"/>
          <p:cNvSpPr/>
          <p:nvPr/>
        </p:nvSpPr>
        <p:spPr>
          <a:xfrm>
            <a:off x="5160180" y="560229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68" name="Ellipse 367"/>
          <p:cNvSpPr/>
          <p:nvPr/>
        </p:nvSpPr>
        <p:spPr>
          <a:xfrm>
            <a:off x="5409177" y="532325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69" name="Ellipse 368"/>
          <p:cNvSpPr/>
          <p:nvPr/>
        </p:nvSpPr>
        <p:spPr>
          <a:xfrm>
            <a:off x="5497182" y="547565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0" name="Ellipse 369"/>
          <p:cNvSpPr/>
          <p:nvPr/>
        </p:nvSpPr>
        <p:spPr>
          <a:xfrm>
            <a:off x="5404881" y="562805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1" name="Ellipse 370"/>
          <p:cNvSpPr/>
          <p:nvPr/>
        </p:nvSpPr>
        <p:spPr>
          <a:xfrm>
            <a:off x="5312580" y="550999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72" name="Ellipse 371"/>
          <p:cNvSpPr/>
          <p:nvPr/>
        </p:nvSpPr>
        <p:spPr>
          <a:xfrm>
            <a:off x="5402752" y="46342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3" name="Ellipse 372"/>
          <p:cNvSpPr/>
          <p:nvPr/>
        </p:nvSpPr>
        <p:spPr>
          <a:xfrm>
            <a:off x="5490757" y="47866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4" name="Ellipse 373"/>
          <p:cNvSpPr/>
          <p:nvPr/>
        </p:nvSpPr>
        <p:spPr>
          <a:xfrm>
            <a:off x="5398456" y="49390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5" name="Ellipse 374"/>
          <p:cNvSpPr/>
          <p:nvPr/>
        </p:nvSpPr>
        <p:spPr>
          <a:xfrm>
            <a:off x="5628129" y="443461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6" name="Ellipse 375"/>
          <p:cNvSpPr/>
          <p:nvPr/>
        </p:nvSpPr>
        <p:spPr>
          <a:xfrm>
            <a:off x="5574465" y="458701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7" name="Ellipse 376"/>
          <p:cNvSpPr/>
          <p:nvPr/>
        </p:nvSpPr>
        <p:spPr>
          <a:xfrm>
            <a:off x="5364111" y="455696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8" name="Ellipse 377"/>
          <p:cNvSpPr/>
          <p:nvPr/>
        </p:nvSpPr>
        <p:spPr>
          <a:xfrm>
            <a:off x="5501475" y="49132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9" name="Ellipse 378"/>
          <p:cNvSpPr/>
          <p:nvPr/>
        </p:nvSpPr>
        <p:spPr>
          <a:xfrm>
            <a:off x="5452097" y="454193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80" name="Ellipse 379"/>
          <p:cNvSpPr/>
          <p:nvPr/>
        </p:nvSpPr>
        <p:spPr>
          <a:xfrm>
            <a:off x="5724704" y="44796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81" name="Ellipse 380"/>
          <p:cNvSpPr/>
          <p:nvPr/>
        </p:nvSpPr>
        <p:spPr>
          <a:xfrm>
            <a:off x="5720408" y="47844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82" name="Ellipse 381"/>
          <p:cNvSpPr/>
          <p:nvPr/>
        </p:nvSpPr>
        <p:spPr>
          <a:xfrm>
            <a:off x="5666744" y="49368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83" name="Ellipse 382"/>
          <p:cNvSpPr/>
          <p:nvPr/>
        </p:nvSpPr>
        <p:spPr>
          <a:xfrm>
            <a:off x="5628107" y="466642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84" name="Ellipse 383"/>
          <p:cNvSpPr/>
          <p:nvPr/>
        </p:nvSpPr>
        <p:spPr>
          <a:xfrm>
            <a:off x="5473572" y="47050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85" name="Ellipse 384"/>
          <p:cNvSpPr/>
          <p:nvPr/>
        </p:nvSpPr>
        <p:spPr>
          <a:xfrm>
            <a:off x="5561577" y="48574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86" name="Ellipse 385"/>
          <p:cNvSpPr/>
          <p:nvPr/>
        </p:nvSpPr>
        <p:spPr>
          <a:xfrm>
            <a:off x="5376975" y="489180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87" name="Ellipse 386"/>
          <p:cNvSpPr/>
          <p:nvPr/>
        </p:nvSpPr>
        <p:spPr>
          <a:xfrm>
            <a:off x="5625972" y="461275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88" name="Ellipse 387"/>
          <p:cNvSpPr/>
          <p:nvPr/>
        </p:nvSpPr>
        <p:spPr>
          <a:xfrm>
            <a:off x="5713977" y="476515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89" name="Ellipse 388"/>
          <p:cNvSpPr/>
          <p:nvPr/>
        </p:nvSpPr>
        <p:spPr>
          <a:xfrm>
            <a:off x="5621676" y="491755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90" name="Ellipse 389"/>
          <p:cNvSpPr/>
          <p:nvPr/>
        </p:nvSpPr>
        <p:spPr>
          <a:xfrm>
            <a:off x="5529375" y="479950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91" name="Ellipse 390"/>
          <p:cNvSpPr/>
          <p:nvPr/>
        </p:nvSpPr>
        <p:spPr>
          <a:xfrm>
            <a:off x="4434679" y="490254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92" name="Ellipse 391"/>
          <p:cNvSpPr/>
          <p:nvPr/>
        </p:nvSpPr>
        <p:spPr>
          <a:xfrm>
            <a:off x="4522684" y="505494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93" name="Ellipse 392"/>
          <p:cNvSpPr/>
          <p:nvPr/>
        </p:nvSpPr>
        <p:spPr>
          <a:xfrm>
            <a:off x="4430383" y="520734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94" name="Ellipse 393"/>
          <p:cNvSpPr/>
          <p:nvPr/>
        </p:nvSpPr>
        <p:spPr>
          <a:xfrm>
            <a:off x="4660056" y="470292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95" name="Ellipse 394"/>
          <p:cNvSpPr/>
          <p:nvPr/>
        </p:nvSpPr>
        <p:spPr>
          <a:xfrm>
            <a:off x="4606392" y="485532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96" name="Ellipse 395"/>
          <p:cNvSpPr/>
          <p:nvPr/>
        </p:nvSpPr>
        <p:spPr>
          <a:xfrm>
            <a:off x="4396038" y="482527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97" name="Ellipse 396"/>
          <p:cNvSpPr/>
          <p:nvPr/>
        </p:nvSpPr>
        <p:spPr>
          <a:xfrm>
            <a:off x="4533402" y="518159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98" name="Ellipse 397"/>
          <p:cNvSpPr/>
          <p:nvPr/>
        </p:nvSpPr>
        <p:spPr>
          <a:xfrm>
            <a:off x="4484024" y="481024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99" name="Ellipse 398"/>
          <p:cNvSpPr/>
          <p:nvPr/>
        </p:nvSpPr>
        <p:spPr>
          <a:xfrm>
            <a:off x="4756631" y="474799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0" name="Ellipse 399"/>
          <p:cNvSpPr/>
          <p:nvPr/>
        </p:nvSpPr>
        <p:spPr>
          <a:xfrm>
            <a:off x="4752335" y="505279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1" name="Ellipse 400"/>
          <p:cNvSpPr/>
          <p:nvPr/>
        </p:nvSpPr>
        <p:spPr>
          <a:xfrm>
            <a:off x="4698671" y="520519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2" name="Ellipse 401"/>
          <p:cNvSpPr/>
          <p:nvPr/>
        </p:nvSpPr>
        <p:spPr>
          <a:xfrm>
            <a:off x="4660034" y="493473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03" name="Ellipse 402"/>
          <p:cNvSpPr/>
          <p:nvPr/>
        </p:nvSpPr>
        <p:spPr>
          <a:xfrm>
            <a:off x="4505499" y="497337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4" name="Ellipse 403"/>
          <p:cNvSpPr/>
          <p:nvPr/>
        </p:nvSpPr>
        <p:spPr>
          <a:xfrm>
            <a:off x="4593504" y="512577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5" name="Ellipse 404"/>
          <p:cNvSpPr/>
          <p:nvPr/>
        </p:nvSpPr>
        <p:spPr>
          <a:xfrm>
            <a:off x="4408902" y="516011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06" name="Ellipse 405"/>
          <p:cNvSpPr/>
          <p:nvPr/>
        </p:nvSpPr>
        <p:spPr>
          <a:xfrm>
            <a:off x="4657899" y="488106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7" name="Ellipse 406"/>
          <p:cNvSpPr/>
          <p:nvPr/>
        </p:nvSpPr>
        <p:spPr>
          <a:xfrm>
            <a:off x="4745904" y="503346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8" name="Ellipse 407"/>
          <p:cNvSpPr/>
          <p:nvPr/>
        </p:nvSpPr>
        <p:spPr>
          <a:xfrm>
            <a:off x="4653603" y="518586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9" name="Ellipse 408"/>
          <p:cNvSpPr/>
          <p:nvPr/>
        </p:nvSpPr>
        <p:spPr>
          <a:xfrm>
            <a:off x="4561302" y="506781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10" name="Ellipse 409"/>
          <p:cNvSpPr/>
          <p:nvPr/>
        </p:nvSpPr>
        <p:spPr>
          <a:xfrm>
            <a:off x="5555152" y="47866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11" name="Ellipse 410"/>
          <p:cNvSpPr/>
          <p:nvPr/>
        </p:nvSpPr>
        <p:spPr>
          <a:xfrm>
            <a:off x="5643157" y="49390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12" name="Ellipse 411"/>
          <p:cNvSpPr/>
          <p:nvPr/>
        </p:nvSpPr>
        <p:spPr>
          <a:xfrm>
            <a:off x="5550856" y="50914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13" name="Ellipse 412"/>
          <p:cNvSpPr/>
          <p:nvPr/>
        </p:nvSpPr>
        <p:spPr>
          <a:xfrm>
            <a:off x="5780529" y="458701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14" name="Ellipse 413"/>
          <p:cNvSpPr/>
          <p:nvPr/>
        </p:nvSpPr>
        <p:spPr>
          <a:xfrm>
            <a:off x="5726865" y="473941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15" name="Ellipse 414"/>
          <p:cNvSpPr/>
          <p:nvPr/>
        </p:nvSpPr>
        <p:spPr>
          <a:xfrm>
            <a:off x="5516511" y="470936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16" name="Ellipse 415"/>
          <p:cNvSpPr/>
          <p:nvPr/>
        </p:nvSpPr>
        <p:spPr>
          <a:xfrm>
            <a:off x="5653875" y="50656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17" name="Ellipse 416"/>
          <p:cNvSpPr/>
          <p:nvPr/>
        </p:nvSpPr>
        <p:spPr>
          <a:xfrm>
            <a:off x="5604497" y="469433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18" name="Ellipse 417"/>
          <p:cNvSpPr/>
          <p:nvPr/>
        </p:nvSpPr>
        <p:spPr>
          <a:xfrm>
            <a:off x="5877104" y="46320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19" name="Ellipse 418"/>
          <p:cNvSpPr/>
          <p:nvPr/>
        </p:nvSpPr>
        <p:spPr>
          <a:xfrm>
            <a:off x="5872808" y="49368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0" name="Ellipse 419"/>
          <p:cNvSpPr/>
          <p:nvPr/>
        </p:nvSpPr>
        <p:spPr>
          <a:xfrm>
            <a:off x="5819144" y="50892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1" name="Ellipse 420"/>
          <p:cNvSpPr/>
          <p:nvPr/>
        </p:nvSpPr>
        <p:spPr>
          <a:xfrm>
            <a:off x="5780507" y="481882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22" name="Ellipse 421"/>
          <p:cNvSpPr/>
          <p:nvPr/>
        </p:nvSpPr>
        <p:spPr>
          <a:xfrm>
            <a:off x="5625972" y="48574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3" name="Ellipse 422"/>
          <p:cNvSpPr/>
          <p:nvPr/>
        </p:nvSpPr>
        <p:spPr>
          <a:xfrm>
            <a:off x="5713977" y="50098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4" name="Ellipse 423"/>
          <p:cNvSpPr/>
          <p:nvPr/>
        </p:nvSpPr>
        <p:spPr>
          <a:xfrm>
            <a:off x="5529375" y="504420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25" name="Ellipse 424"/>
          <p:cNvSpPr/>
          <p:nvPr/>
        </p:nvSpPr>
        <p:spPr>
          <a:xfrm>
            <a:off x="5778372" y="476515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6" name="Ellipse 425"/>
          <p:cNvSpPr/>
          <p:nvPr/>
        </p:nvSpPr>
        <p:spPr>
          <a:xfrm>
            <a:off x="5866377" y="491755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7" name="Ellipse 426"/>
          <p:cNvSpPr/>
          <p:nvPr/>
        </p:nvSpPr>
        <p:spPr>
          <a:xfrm>
            <a:off x="5774076" y="506995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8" name="Ellipse 427"/>
          <p:cNvSpPr/>
          <p:nvPr/>
        </p:nvSpPr>
        <p:spPr>
          <a:xfrm>
            <a:off x="5681775" y="495190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29" name="Ellipse 428"/>
          <p:cNvSpPr/>
          <p:nvPr/>
        </p:nvSpPr>
        <p:spPr>
          <a:xfrm>
            <a:off x="4471168" y="464282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0" name="Ellipse 429"/>
          <p:cNvSpPr/>
          <p:nvPr/>
        </p:nvSpPr>
        <p:spPr>
          <a:xfrm>
            <a:off x="4559173" y="479522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1" name="Ellipse 430"/>
          <p:cNvSpPr/>
          <p:nvPr/>
        </p:nvSpPr>
        <p:spPr>
          <a:xfrm>
            <a:off x="4466872" y="494762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2" name="Ellipse 431"/>
          <p:cNvSpPr/>
          <p:nvPr/>
        </p:nvSpPr>
        <p:spPr>
          <a:xfrm>
            <a:off x="4696545" y="444320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3" name="Ellipse 432"/>
          <p:cNvSpPr/>
          <p:nvPr/>
        </p:nvSpPr>
        <p:spPr>
          <a:xfrm>
            <a:off x="4642881" y="459560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4" name="Ellipse 433"/>
          <p:cNvSpPr/>
          <p:nvPr/>
        </p:nvSpPr>
        <p:spPr>
          <a:xfrm>
            <a:off x="4432527" y="456554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5" name="Ellipse 434"/>
          <p:cNvSpPr/>
          <p:nvPr/>
        </p:nvSpPr>
        <p:spPr>
          <a:xfrm>
            <a:off x="4569891" y="492186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6" name="Ellipse 435"/>
          <p:cNvSpPr/>
          <p:nvPr/>
        </p:nvSpPr>
        <p:spPr>
          <a:xfrm>
            <a:off x="4520513" y="455051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7" name="Ellipse 436"/>
          <p:cNvSpPr/>
          <p:nvPr/>
        </p:nvSpPr>
        <p:spPr>
          <a:xfrm>
            <a:off x="4793120" y="448826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8" name="Ellipse 437"/>
          <p:cNvSpPr/>
          <p:nvPr/>
        </p:nvSpPr>
        <p:spPr>
          <a:xfrm>
            <a:off x="4788824" y="479306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9" name="Ellipse 438"/>
          <p:cNvSpPr/>
          <p:nvPr/>
        </p:nvSpPr>
        <p:spPr>
          <a:xfrm>
            <a:off x="4735160" y="494546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40" name="Ellipse 439"/>
          <p:cNvSpPr/>
          <p:nvPr/>
        </p:nvSpPr>
        <p:spPr>
          <a:xfrm>
            <a:off x="4696523" y="467500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41" name="Ellipse 440"/>
          <p:cNvSpPr/>
          <p:nvPr/>
        </p:nvSpPr>
        <p:spPr>
          <a:xfrm>
            <a:off x="4541988" y="471364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42" name="Ellipse 441"/>
          <p:cNvSpPr/>
          <p:nvPr/>
        </p:nvSpPr>
        <p:spPr>
          <a:xfrm>
            <a:off x="4629993" y="486604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43" name="Ellipse 442"/>
          <p:cNvSpPr/>
          <p:nvPr/>
        </p:nvSpPr>
        <p:spPr>
          <a:xfrm>
            <a:off x="4445391" y="490038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44" name="Ellipse 443"/>
          <p:cNvSpPr/>
          <p:nvPr/>
        </p:nvSpPr>
        <p:spPr>
          <a:xfrm>
            <a:off x="4694388" y="46213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45" name="Ellipse 444"/>
          <p:cNvSpPr/>
          <p:nvPr/>
        </p:nvSpPr>
        <p:spPr>
          <a:xfrm>
            <a:off x="4782393" y="47737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46" name="Ellipse 445"/>
          <p:cNvSpPr/>
          <p:nvPr/>
        </p:nvSpPr>
        <p:spPr>
          <a:xfrm>
            <a:off x="4690092" y="49261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47" name="Ellipse 446"/>
          <p:cNvSpPr/>
          <p:nvPr/>
        </p:nvSpPr>
        <p:spPr>
          <a:xfrm>
            <a:off x="4597791" y="480808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48" name="Ellipse 447"/>
          <p:cNvSpPr/>
          <p:nvPr/>
        </p:nvSpPr>
        <p:spPr>
          <a:xfrm>
            <a:off x="4778116" y="534901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49" name="Ellipse 448"/>
          <p:cNvSpPr/>
          <p:nvPr/>
        </p:nvSpPr>
        <p:spPr>
          <a:xfrm>
            <a:off x="4866121" y="550141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0" name="Ellipse 449"/>
          <p:cNvSpPr/>
          <p:nvPr/>
        </p:nvSpPr>
        <p:spPr>
          <a:xfrm>
            <a:off x="4773820" y="565381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1" name="Ellipse 450"/>
          <p:cNvSpPr/>
          <p:nvPr/>
        </p:nvSpPr>
        <p:spPr>
          <a:xfrm>
            <a:off x="5003493" y="514939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2" name="Ellipse 451"/>
          <p:cNvSpPr/>
          <p:nvPr/>
        </p:nvSpPr>
        <p:spPr>
          <a:xfrm>
            <a:off x="4949829" y="530179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3" name="Ellipse 452"/>
          <p:cNvSpPr/>
          <p:nvPr/>
        </p:nvSpPr>
        <p:spPr>
          <a:xfrm>
            <a:off x="4739475" y="527174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4" name="Ellipse 453"/>
          <p:cNvSpPr/>
          <p:nvPr/>
        </p:nvSpPr>
        <p:spPr>
          <a:xfrm>
            <a:off x="4876839" y="56280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5" name="Ellipse 454"/>
          <p:cNvSpPr/>
          <p:nvPr/>
        </p:nvSpPr>
        <p:spPr>
          <a:xfrm>
            <a:off x="4827461" y="525671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6" name="Ellipse 455"/>
          <p:cNvSpPr/>
          <p:nvPr/>
        </p:nvSpPr>
        <p:spPr>
          <a:xfrm>
            <a:off x="5100068" y="51944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7" name="Ellipse 456"/>
          <p:cNvSpPr/>
          <p:nvPr/>
        </p:nvSpPr>
        <p:spPr>
          <a:xfrm>
            <a:off x="5095772" y="54992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8" name="Ellipse 457"/>
          <p:cNvSpPr/>
          <p:nvPr/>
        </p:nvSpPr>
        <p:spPr>
          <a:xfrm>
            <a:off x="5042108" y="565165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9" name="Ellipse 458"/>
          <p:cNvSpPr/>
          <p:nvPr/>
        </p:nvSpPr>
        <p:spPr>
          <a:xfrm>
            <a:off x="5003471" y="538120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60" name="Ellipse 459"/>
          <p:cNvSpPr/>
          <p:nvPr/>
        </p:nvSpPr>
        <p:spPr>
          <a:xfrm>
            <a:off x="4848936" y="541983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61" name="Ellipse 460"/>
          <p:cNvSpPr/>
          <p:nvPr/>
        </p:nvSpPr>
        <p:spPr>
          <a:xfrm>
            <a:off x="4936941" y="557223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62" name="Ellipse 461"/>
          <p:cNvSpPr/>
          <p:nvPr/>
        </p:nvSpPr>
        <p:spPr>
          <a:xfrm>
            <a:off x="4752339" y="560658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63" name="Ellipse 462"/>
          <p:cNvSpPr/>
          <p:nvPr/>
        </p:nvSpPr>
        <p:spPr>
          <a:xfrm>
            <a:off x="5001336" y="532753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64" name="Ellipse 463"/>
          <p:cNvSpPr/>
          <p:nvPr/>
        </p:nvSpPr>
        <p:spPr>
          <a:xfrm>
            <a:off x="5089341" y="547993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65" name="Ellipse 464"/>
          <p:cNvSpPr/>
          <p:nvPr/>
        </p:nvSpPr>
        <p:spPr>
          <a:xfrm>
            <a:off x="4997040" y="563233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66" name="Ellipse 465"/>
          <p:cNvSpPr/>
          <p:nvPr/>
        </p:nvSpPr>
        <p:spPr>
          <a:xfrm>
            <a:off x="4904739" y="551428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 name="TekstSylinder 3"/>
          <p:cNvSpPr txBox="1"/>
          <p:nvPr/>
        </p:nvSpPr>
        <p:spPr>
          <a:xfrm>
            <a:off x="1077515" y="4088195"/>
            <a:ext cx="1766597" cy="2554545"/>
          </a:xfrm>
          <a:prstGeom prst="rect">
            <a:avLst/>
          </a:prstGeom>
          <a:noFill/>
          <a:ln>
            <a:solidFill>
              <a:schemeClr val="accent1"/>
            </a:solidFill>
          </a:ln>
        </p:spPr>
        <p:txBody>
          <a:bodyPr wrap="square" rtlCol="0">
            <a:spAutoFit/>
          </a:bodyPr>
          <a:lstStyle/>
          <a:p>
            <a:r>
              <a:rPr lang="nb-NO" sz="1600" b="1" dirty="0" err="1" smtClean="0"/>
              <a:t>Individual</a:t>
            </a:r>
            <a:r>
              <a:rPr lang="nb-NO" sz="1600" b="1" dirty="0" smtClean="0"/>
              <a:t> </a:t>
            </a:r>
            <a:r>
              <a:rPr lang="nb-NO" sz="1600" b="1" dirty="0"/>
              <a:t>data</a:t>
            </a:r>
          </a:p>
          <a:p>
            <a:r>
              <a:rPr lang="nb-NO" sz="1600" dirty="0"/>
              <a:t>Values</a:t>
            </a:r>
          </a:p>
          <a:p>
            <a:r>
              <a:rPr lang="nb-NO" sz="1600" dirty="0" err="1" smtClean="0"/>
              <a:t>Attitudes</a:t>
            </a:r>
            <a:endParaRPr lang="nb-NO" sz="1600" dirty="0" smtClean="0"/>
          </a:p>
          <a:p>
            <a:r>
              <a:rPr lang="en-US" sz="1600" dirty="0" err="1"/>
              <a:t>Behaviour</a:t>
            </a:r>
            <a:endParaRPr lang="nb-NO" sz="1600" dirty="0"/>
          </a:p>
          <a:p>
            <a:r>
              <a:rPr lang="nb-NO" sz="1600" dirty="0" err="1"/>
              <a:t>Living</a:t>
            </a:r>
            <a:r>
              <a:rPr lang="nb-NO" sz="1600" dirty="0"/>
              <a:t> </a:t>
            </a:r>
            <a:r>
              <a:rPr lang="nb-NO" sz="1600" dirty="0" err="1"/>
              <a:t>conditions</a:t>
            </a:r>
            <a:endParaRPr lang="nb-NO" sz="1600" dirty="0"/>
          </a:p>
          <a:p>
            <a:r>
              <a:rPr lang="nb-NO" sz="1600" dirty="0"/>
              <a:t>Life </a:t>
            </a:r>
            <a:r>
              <a:rPr lang="nb-NO" sz="1600" dirty="0" err="1"/>
              <a:t>experience</a:t>
            </a:r>
            <a:endParaRPr lang="nb-NO" sz="1600" dirty="0"/>
          </a:p>
          <a:p>
            <a:r>
              <a:rPr lang="nb-NO" sz="1600" dirty="0"/>
              <a:t>Health</a:t>
            </a:r>
          </a:p>
          <a:p>
            <a:r>
              <a:rPr lang="nb-NO" sz="1600" dirty="0" err="1"/>
              <a:t>Socio-economic</a:t>
            </a:r>
            <a:endParaRPr lang="nb-NO" sz="1600" dirty="0"/>
          </a:p>
          <a:p>
            <a:r>
              <a:rPr lang="nb-NO" sz="1600" dirty="0" err="1"/>
              <a:t>Demography</a:t>
            </a:r>
            <a:endParaRPr lang="nb-NO" sz="1600" dirty="0"/>
          </a:p>
          <a:p>
            <a:r>
              <a:rPr lang="nb-NO" sz="1600" i="1" dirty="0"/>
              <a:t>Area </a:t>
            </a:r>
          </a:p>
        </p:txBody>
      </p:sp>
      <p:sp>
        <p:nvSpPr>
          <p:cNvPr id="467" name="TekstSylinder 466"/>
          <p:cNvSpPr txBox="1"/>
          <p:nvPr/>
        </p:nvSpPr>
        <p:spPr>
          <a:xfrm>
            <a:off x="6295573" y="4550165"/>
            <a:ext cx="2354141" cy="1569660"/>
          </a:xfrm>
          <a:prstGeom prst="rect">
            <a:avLst/>
          </a:prstGeom>
          <a:noFill/>
          <a:ln>
            <a:solidFill>
              <a:schemeClr val="accent1"/>
            </a:solidFill>
          </a:ln>
        </p:spPr>
        <p:txBody>
          <a:bodyPr wrap="square" rtlCol="0">
            <a:spAutoFit/>
          </a:bodyPr>
          <a:lstStyle/>
          <a:p>
            <a:r>
              <a:rPr lang="nb-NO" sz="1600" b="1" dirty="0" err="1"/>
              <a:t>Registered</a:t>
            </a:r>
            <a:r>
              <a:rPr lang="nb-NO" sz="1600" b="1" dirty="0"/>
              <a:t> </a:t>
            </a:r>
            <a:r>
              <a:rPr lang="nb-NO" sz="1600" b="1" dirty="0" smtClean="0"/>
              <a:t>data</a:t>
            </a:r>
          </a:p>
          <a:p>
            <a:r>
              <a:rPr lang="nb-NO" sz="1600" dirty="0" smtClean="0"/>
              <a:t>Regional data</a:t>
            </a:r>
            <a:endParaRPr lang="nb-NO" sz="1600" dirty="0"/>
          </a:p>
          <a:p>
            <a:r>
              <a:rPr lang="nb-NO" sz="1600" dirty="0" smtClean="0"/>
              <a:t>+</a:t>
            </a:r>
            <a:r>
              <a:rPr lang="nb-NO" sz="1600" dirty="0" err="1" smtClean="0"/>
              <a:t>Biomedical</a:t>
            </a:r>
            <a:r>
              <a:rPr lang="nb-NO" sz="1600" dirty="0" smtClean="0"/>
              <a:t> </a:t>
            </a:r>
            <a:r>
              <a:rPr lang="nb-NO" sz="1600" dirty="0"/>
              <a:t>data</a:t>
            </a:r>
          </a:p>
          <a:p>
            <a:r>
              <a:rPr lang="nb-NO" sz="1600" dirty="0" smtClean="0"/>
              <a:t>+Sensor data</a:t>
            </a:r>
          </a:p>
          <a:p>
            <a:r>
              <a:rPr lang="nb-NO" sz="1600" dirty="0"/>
              <a:t>+</a:t>
            </a:r>
          </a:p>
          <a:p>
            <a:r>
              <a:rPr lang="nb-NO" sz="1600" b="1" i="1" dirty="0" smtClean="0"/>
              <a:t>Location</a:t>
            </a:r>
            <a:endParaRPr lang="nb-NO" sz="1600" b="1" i="1" dirty="0"/>
          </a:p>
        </p:txBody>
      </p:sp>
      <p:sp>
        <p:nvSpPr>
          <p:cNvPr id="468" name="Ellipse 467"/>
          <p:cNvSpPr/>
          <p:nvPr/>
        </p:nvSpPr>
        <p:spPr>
          <a:xfrm>
            <a:off x="3392629" y="1683908"/>
            <a:ext cx="1440000" cy="1440000"/>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470" name="Rett pilkobling 469"/>
          <p:cNvCxnSpPr>
            <a:endCxn id="513" idx="3"/>
          </p:cNvCxnSpPr>
          <p:nvPr/>
        </p:nvCxnSpPr>
        <p:spPr>
          <a:xfrm flipV="1">
            <a:off x="6028572" y="4018501"/>
            <a:ext cx="1003682" cy="4067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73" name="TekstSylinder 472"/>
          <p:cNvSpPr txBox="1"/>
          <p:nvPr/>
        </p:nvSpPr>
        <p:spPr>
          <a:xfrm>
            <a:off x="3512309" y="1983235"/>
            <a:ext cx="1195010" cy="830997"/>
          </a:xfrm>
          <a:prstGeom prst="rect">
            <a:avLst/>
          </a:prstGeom>
          <a:noFill/>
        </p:spPr>
        <p:txBody>
          <a:bodyPr wrap="square" rtlCol="0">
            <a:spAutoFit/>
          </a:bodyPr>
          <a:lstStyle/>
          <a:p>
            <a:pPr algn="ctr"/>
            <a:r>
              <a:rPr lang="nb-NO" sz="1600" dirty="0" smtClean="0">
                <a:solidFill>
                  <a:srgbClr val="FF0000"/>
                </a:solidFill>
              </a:rPr>
              <a:t>FAIR</a:t>
            </a:r>
          </a:p>
          <a:p>
            <a:pPr algn="ctr"/>
            <a:r>
              <a:rPr lang="nb-NO" sz="1600" dirty="0" err="1" smtClean="0">
                <a:solidFill>
                  <a:schemeClr val="bg1"/>
                </a:solidFill>
              </a:rPr>
              <a:t>Contextual</a:t>
            </a:r>
            <a:r>
              <a:rPr lang="nb-NO" sz="1600" dirty="0" smtClean="0">
                <a:solidFill>
                  <a:schemeClr val="bg1"/>
                </a:solidFill>
              </a:rPr>
              <a:t> data</a:t>
            </a:r>
            <a:endParaRPr lang="nb-NO" sz="1600" dirty="0">
              <a:solidFill>
                <a:schemeClr val="bg1"/>
              </a:solidFill>
            </a:endParaRPr>
          </a:p>
        </p:txBody>
      </p:sp>
      <p:sp>
        <p:nvSpPr>
          <p:cNvPr id="476" name="Ellipse 475"/>
          <p:cNvSpPr/>
          <p:nvPr/>
        </p:nvSpPr>
        <p:spPr>
          <a:xfrm>
            <a:off x="3981780" y="48617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77" name="Ellipse 476"/>
          <p:cNvSpPr/>
          <p:nvPr/>
        </p:nvSpPr>
        <p:spPr>
          <a:xfrm>
            <a:off x="4069785" y="50141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78" name="Ellipse 477"/>
          <p:cNvSpPr/>
          <p:nvPr/>
        </p:nvSpPr>
        <p:spPr>
          <a:xfrm>
            <a:off x="3977484" y="51665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79" name="Ellipse 478"/>
          <p:cNvSpPr/>
          <p:nvPr/>
        </p:nvSpPr>
        <p:spPr>
          <a:xfrm>
            <a:off x="3923820" y="53189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80" name="Ellipse 479"/>
          <p:cNvSpPr/>
          <p:nvPr/>
        </p:nvSpPr>
        <p:spPr>
          <a:xfrm>
            <a:off x="3885183" y="504852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81" name="Ellipse 480"/>
          <p:cNvSpPr/>
          <p:nvPr/>
        </p:nvSpPr>
        <p:spPr>
          <a:xfrm>
            <a:off x="4129884" y="519018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82" name="Ellipse 481"/>
          <p:cNvSpPr/>
          <p:nvPr/>
        </p:nvSpPr>
        <p:spPr>
          <a:xfrm>
            <a:off x="4220037" y="48553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83" name="Ellipse 482"/>
          <p:cNvSpPr/>
          <p:nvPr/>
        </p:nvSpPr>
        <p:spPr>
          <a:xfrm>
            <a:off x="4166373" y="50077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84" name="Ellipse 483"/>
          <p:cNvSpPr/>
          <p:nvPr/>
        </p:nvSpPr>
        <p:spPr>
          <a:xfrm>
            <a:off x="4127736" y="473728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85" name="Ellipse 484"/>
          <p:cNvSpPr/>
          <p:nvPr/>
        </p:nvSpPr>
        <p:spPr>
          <a:xfrm>
            <a:off x="4127739" y="521379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86" name="Ellipse 485"/>
          <p:cNvSpPr/>
          <p:nvPr/>
        </p:nvSpPr>
        <p:spPr>
          <a:xfrm>
            <a:off x="4215744" y="536619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87" name="Ellipse 486"/>
          <p:cNvSpPr/>
          <p:nvPr/>
        </p:nvSpPr>
        <p:spPr>
          <a:xfrm>
            <a:off x="4031142" y="540054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88" name="Ellipse 487"/>
          <p:cNvSpPr/>
          <p:nvPr/>
        </p:nvSpPr>
        <p:spPr>
          <a:xfrm>
            <a:off x="3889460" y="483385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89" name="Ellipse 488"/>
          <p:cNvSpPr/>
          <p:nvPr/>
        </p:nvSpPr>
        <p:spPr>
          <a:xfrm>
            <a:off x="4170665" y="528249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90" name="Ellipse 489"/>
          <p:cNvSpPr/>
          <p:nvPr/>
        </p:nvSpPr>
        <p:spPr>
          <a:xfrm>
            <a:off x="3906647" y="5404838"/>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91" name="Ellipse 490"/>
          <p:cNvSpPr/>
          <p:nvPr/>
        </p:nvSpPr>
        <p:spPr>
          <a:xfrm>
            <a:off x="3994633" y="538980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92" name="Ellipse 491"/>
          <p:cNvSpPr/>
          <p:nvPr/>
        </p:nvSpPr>
        <p:spPr>
          <a:xfrm>
            <a:off x="4267240" y="532755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93" name="Ellipse 492"/>
          <p:cNvSpPr/>
          <p:nvPr/>
        </p:nvSpPr>
        <p:spPr>
          <a:xfrm>
            <a:off x="3930259" y="487465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94" name="Ellipse 493"/>
          <p:cNvSpPr/>
          <p:nvPr/>
        </p:nvSpPr>
        <p:spPr>
          <a:xfrm>
            <a:off x="4018264" y="502705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95" name="Ellipse 494"/>
          <p:cNvSpPr/>
          <p:nvPr/>
        </p:nvSpPr>
        <p:spPr>
          <a:xfrm>
            <a:off x="3925963" y="517945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96" name="Ellipse 495"/>
          <p:cNvSpPr/>
          <p:nvPr/>
        </p:nvSpPr>
        <p:spPr>
          <a:xfrm>
            <a:off x="4101972" y="482743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97" name="Ellipse 496"/>
          <p:cNvSpPr/>
          <p:nvPr/>
        </p:nvSpPr>
        <p:spPr>
          <a:xfrm>
            <a:off x="3891618" y="4797379"/>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98" name="Ellipse 497"/>
          <p:cNvSpPr/>
          <p:nvPr/>
        </p:nvSpPr>
        <p:spPr>
          <a:xfrm>
            <a:off x="4028982" y="515369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99" name="Ellipse 498"/>
          <p:cNvSpPr/>
          <p:nvPr/>
        </p:nvSpPr>
        <p:spPr>
          <a:xfrm>
            <a:off x="3979604" y="478234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00" name="Ellipse 499"/>
          <p:cNvSpPr/>
          <p:nvPr/>
        </p:nvSpPr>
        <p:spPr>
          <a:xfrm>
            <a:off x="4247915" y="502489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01" name="Ellipse 500"/>
          <p:cNvSpPr/>
          <p:nvPr/>
        </p:nvSpPr>
        <p:spPr>
          <a:xfrm>
            <a:off x="4194251" y="517729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02" name="Ellipse 501"/>
          <p:cNvSpPr/>
          <p:nvPr/>
        </p:nvSpPr>
        <p:spPr>
          <a:xfrm>
            <a:off x="4155614" y="490683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503" name="Ellipse 502"/>
          <p:cNvSpPr/>
          <p:nvPr/>
        </p:nvSpPr>
        <p:spPr>
          <a:xfrm>
            <a:off x="4001079" y="494547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04" name="Ellipse 503"/>
          <p:cNvSpPr/>
          <p:nvPr/>
        </p:nvSpPr>
        <p:spPr>
          <a:xfrm>
            <a:off x="4089084" y="5097873"/>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05" name="Ellipse 504"/>
          <p:cNvSpPr/>
          <p:nvPr/>
        </p:nvSpPr>
        <p:spPr>
          <a:xfrm>
            <a:off x="3904482" y="5132217"/>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506" name="Ellipse 505"/>
          <p:cNvSpPr/>
          <p:nvPr/>
        </p:nvSpPr>
        <p:spPr>
          <a:xfrm>
            <a:off x="4153479" y="485317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07" name="Ellipse 506"/>
          <p:cNvSpPr/>
          <p:nvPr/>
        </p:nvSpPr>
        <p:spPr>
          <a:xfrm>
            <a:off x="4241484" y="500557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08" name="Ellipse 507"/>
          <p:cNvSpPr/>
          <p:nvPr/>
        </p:nvSpPr>
        <p:spPr>
          <a:xfrm>
            <a:off x="4149183" y="515797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09" name="Ellipse 508"/>
          <p:cNvSpPr/>
          <p:nvPr/>
        </p:nvSpPr>
        <p:spPr>
          <a:xfrm>
            <a:off x="4056882" y="503991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510" name="Ellipse 509"/>
          <p:cNvSpPr/>
          <p:nvPr/>
        </p:nvSpPr>
        <p:spPr>
          <a:xfrm>
            <a:off x="4273687" y="5127926"/>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11" name="Ellipse 510"/>
          <p:cNvSpPr/>
          <p:nvPr/>
        </p:nvSpPr>
        <p:spPr>
          <a:xfrm>
            <a:off x="4239342" y="474585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12" name="Ellipse 511"/>
          <p:cNvSpPr/>
          <p:nvPr/>
        </p:nvSpPr>
        <p:spPr>
          <a:xfrm>
            <a:off x="4252206" y="5080692"/>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513" name="Ellipse 512"/>
          <p:cNvSpPr/>
          <p:nvPr/>
        </p:nvSpPr>
        <p:spPr>
          <a:xfrm>
            <a:off x="6821371" y="2789384"/>
            <a:ext cx="1440000" cy="1440000"/>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14" name="TekstSylinder 513"/>
          <p:cNvSpPr txBox="1"/>
          <p:nvPr/>
        </p:nvSpPr>
        <p:spPr>
          <a:xfrm>
            <a:off x="6947828" y="3201931"/>
            <a:ext cx="1195010" cy="584775"/>
          </a:xfrm>
          <a:prstGeom prst="rect">
            <a:avLst/>
          </a:prstGeom>
          <a:noFill/>
        </p:spPr>
        <p:txBody>
          <a:bodyPr wrap="square" rtlCol="0">
            <a:spAutoFit/>
          </a:bodyPr>
          <a:lstStyle/>
          <a:p>
            <a:pPr algn="ctr"/>
            <a:r>
              <a:rPr lang="nb-NO" sz="1600" dirty="0" err="1" smtClean="0">
                <a:solidFill>
                  <a:schemeClr val="bg1"/>
                </a:solidFill>
              </a:rPr>
              <a:t>Lingua</a:t>
            </a:r>
            <a:r>
              <a:rPr lang="nb-NO" sz="1600" dirty="0" smtClean="0">
                <a:solidFill>
                  <a:schemeClr val="bg1"/>
                </a:solidFill>
              </a:rPr>
              <a:t> </a:t>
            </a:r>
          </a:p>
          <a:p>
            <a:pPr algn="ctr"/>
            <a:r>
              <a:rPr lang="nb-NO" sz="1600" dirty="0" err="1" smtClean="0">
                <a:solidFill>
                  <a:schemeClr val="bg1"/>
                </a:solidFill>
              </a:rPr>
              <a:t>franca</a:t>
            </a:r>
            <a:endParaRPr lang="nb-NO" sz="1600" dirty="0">
              <a:solidFill>
                <a:schemeClr val="bg1"/>
              </a:solidFill>
            </a:endParaRPr>
          </a:p>
        </p:txBody>
      </p:sp>
      <p:sp>
        <p:nvSpPr>
          <p:cNvPr id="546" name="Rektangel 545"/>
          <p:cNvSpPr/>
          <p:nvPr/>
        </p:nvSpPr>
        <p:spPr>
          <a:xfrm>
            <a:off x="4395267" y="4062678"/>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7" name="Rektangel 546"/>
          <p:cNvSpPr/>
          <p:nvPr/>
        </p:nvSpPr>
        <p:spPr>
          <a:xfrm>
            <a:off x="5177883" y="4516429"/>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8" name="Rektangel 547"/>
          <p:cNvSpPr/>
          <p:nvPr/>
        </p:nvSpPr>
        <p:spPr>
          <a:xfrm>
            <a:off x="5515981" y="4979868"/>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49" name="Rektangel 548"/>
          <p:cNvSpPr/>
          <p:nvPr/>
        </p:nvSpPr>
        <p:spPr>
          <a:xfrm>
            <a:off x="5344246" y="5717779"/>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0" name="Rektangel 549"/>
          <p:cNvSpPr/>
          <p:nvPr/>
        </p:nvSpPr>
        <p:spPr>
          <a:xfrm>
            <a:off x="4157715" y="4800378"/>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1" name="Rektangel 550"/>
          <p:cNvSpPr/>
          <p:nvPr/>
        </p:nvSpPr>
        <p:spPr>
          <a:xfrm>
            <a:off x="4395267" y="4062678"/>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2" name="Rektangel 551"/>
          <p:cNvSpPr/>
          <p:nvPr/>
        </p:nvSpPr>
        <p:spPr>
          <a:xfrm>
            <a:off x="4113778" y="5091919"/>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3" name="Rektangel 552"/>
          <p:cNvSpPr/>
          <p:nvPr/>
        </p:nvSpPr>
        <p:spPr>
          <a:xfrm>
            <a:off x="4971093" y="4218025"/>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4" name="Rektangel 553"/>
          <p:cNvSpPr/>
          <p:nvPr/>
        </p:nvSpPr>
        <p:spPr>
          <a:xfrm>
            <a:off x="3991275" y="4515914"/>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5" name="Rektangel 554"/>
          <p:cNvSpPr/>
          <p:nvPr/>
        </p:nvSpPr>
        <p:spPr>
          <a:xfrm>
            <a:off x="4712133" y="5717779"/>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6" name="Rektangel 555"/>
          <p:cNvSpPr/>
          <p:nvPr/>
        </p:nvSpPr>
        <p:spPr>
          <a:xfrm>
            <a:off x="4542132" y="4525913"/>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7" name="Rektangel 556"/>
          <p:cNvSpPr/>
          <p:nvPr/>
        </p:nvSpPr>
        <p:spPr>
          <a:xfrm>
            <a:off x="4729211" y="4800377"/>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8" name="Rektangel 557"/>
          <p:cNvSpPr/>
          <p:nvPr/>
        </p:nvSpPr>
        <p:spPr>
          <a:xfrm>
            <a:off x="5276830" y="5232446"/>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9" name="Rektangel 558"/>
          <p:cNvSpPr/>
          <p:nvPr/>
        </p:nvSpPr>
        <p:spPr>
          <a:xfrm>
            <a:off x="4590957" y="5182724"/>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0" name="Rektangel 559"/>
          <p:cNvSpPr/>
          <p:nvPr/>
        </p:nvSpPr>
        <p:spPr>
          <a:xfrm>
            <a:off x="4062215" y="5545157"/>
            <a:ext cx="343470" cy="186593"/>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1" name="Ellipse 560"/>
          <p:cNvSpPr/>
          <p:nvPr/>
        </p:nvSpPr>
        <p:spPr>
          <a:xfrm>
            <a:off x="3370048" y="4816703"/>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2" name="Ellipse 561"/>
          <p:cNvSpPr/>
          <p:nvPr/>
        </p:nvSpPr>
        <p:spPr>
          <a:xfrm>
            <a:off x="3187596" y="4930464"/>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3" name="Ellipse 562"/>
          <p:cNvSpPr/>
          <p:nvPr/>
        </p:nvSpPr>
        <p:spPr>
          <a:xfrm>
            <a:off x="3391512" y="5095735"/>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4" name="Ellipse 563"/>
          <p:cNvSpPr/>
          <p:nvPr/>
        </p:nvSpPr>
        <p:spPr>
          <a:xfrm>
            <a:off x="3183298" y="5054959"/>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5" name="Ellipse 564"/>
          <p:cNvSpPr/>
          <p:nvPr/>
        </p:nvSpPr>
        <p:spPr>
          <a:xfrm>
            <a:off x="3339996" y="5082864"/>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6" name="Ellipse 565"/>
          <p:cNvSpPr/>
          <p:nvPr/>
        </p:nvSpPr>
        <p:spPr>
          <a:xfrm>
            <a:off x="3492396" y="5235264"/>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7" name="Ellipse 566"/>
          <p:cNvSpPr/>
          <p:nvPr/>
        </p:nvSpPr>
        <p:spPr>
          <a:xfrm>
            <a:off x="3283591" y="5128523"/>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568" name="Ellipse 567"/>
          <p:cNvSpPr/>
          <p:nvPr/>
        </p:nvSpPr>
        <p:spPr>
          <a:xfrm>
            <a:off x="3391512" y="5302884"/>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69" name="Ellipse 568"/>
          <p:cNvSpPr/>
          <p:nvPr/>
        </p:nvSpPr>
        <p:spPr>
          <a:xfrm>
            <a:off x="3383332" y="4997176"/>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70" name="Ellipse 569"/>
          <p:cNvSpPr/>
          <p:nvPr/>
        </p:nvSpPr>
        <p:spPr>
          <a:xfrm>
            <a:off x="3302925" y="4899512"/>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571" name="Rett pilkobling 570"/>
          <p:cNvCxnSpPr/>
          <p:nvPr/>
        </p:nvCxnSpPr>
        <p:spPr>
          <a:xfrm flipH="1" flipV="1">
            <a:off x="4456787" y="3030059"/>
            <a:ext cx="235460" cy="775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9" name="TekstSylinder 578"/>
          <p:cNvSpPr txBox="1"/>
          <p:nvPr/>
        </p:nvSpPr>
        <p:spPr>
          <a:xfrm>
            <a:off x="5133681" y="1820031"/>
            <a:ext cx="1819026" cy="1077218"/>
          </a:xfrm>
          <a:prstGeom prst="rect">
            <a:avLst/>
          </a:prstGeom>
          <a:noFill/>
          <a:ln>
            <a:solidFill>
              <a:schemeClr val="accent1"/>
            </a:solidFill>
          </a:ln>
        </p:spPr>
        <p:txBody>
          <a:bodyPr wrap="square" rtlCol="0">
            <a:spAutoFit/>
          </a:bodyPr>
          <a:lstStyle/>
          <a:p>
            <a:r>
              <a:rPr lang="nb-NO" sz="1600" dirty="0" smtClean="0"/>
              <a:t>Machine operable harvesting and </a:t>
            </a:r>
            <a:r>
              <a:rPr lang="nb-NO" sz="1600" dirty="0" err="1" smtClean="0"/>
              <a:t>transformation</a:t>
            </a:r>
            <a:r>
              <a:rPr lang="nb-NO" sz="1600" dirty="0" smtClean="0"/>
              <a:t>.</a:t>
            </a:r>
          </a:p>
          <a:p>
            <a:r>
              <a:rPr lang="nb-NO" sz="1600" b="1" dirty="0" err="1" smtClean="0"/>
              <a:t>Provenance</a:t>
            </a:r>
            <a:endParaRPr lang="nb-NO" sz="1600" b="1" dirty="0"/>
          </a:p>
        </p:txBody>
      </p:sp>
      <p:sp>
        <p:nvSpPr>
          <p:cNvPr id="584" name="Ellipse 583"/>
          <p:cNvSpPr/>
          <p:nvPr/>
        </p:nvSpPr>
        <p:spPr>
          <a:xfrm>
            <a:off x="1098924" y="2073918"/>
            <a:ext cx="1386531" cy="1241805"/>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85" name="TekstSylinder 584"/>
          <p:cNvSpPr txBox="1"/>
          <p:nvPr/>
        </p:nvSpPr>
        <p:spPr>
          <a:xfrm>
            <a:off x="1098924" y="2227653"/>
            <a:ext cx="1297302" cy="830997"/>
          </a:xfrm>
          <a:prstGeom prst="rect">
            <a:avLst/>
          </a:prstGeom>
          <a:noFill/>
        </p:spPr>
        <p:txBody>
          <a:bodyPr wrap="square" rtlCol="0">
            <a:spAutoFit/>
          </a:bodyPr>
          <a:lstStyle/>
          <a:p>
            <a:pPr algn="ctr"/>
            <a:r>
              <a:rPr lang="nb-NO" sz="1600" dirty="0" smtClean="0">
                <a:solidFill>
                  <a:srgbClr val="FF0000"/>
                </a:solidFill>
              </a:rPr>
              <a:t>FAIR</a:t>
            </a:r>
          </a:p>
          <a:p>
            <a:pPr algn="ctr"/>
            <a:r>
              <a:rPr lang="nb-NO" sz="1600" dirty="0" err="1" smtClean="0">
                <a:solidFill>
                  <a:schemeClr val="bg1"/>
                </a:solidFill>
              </a:rPr>
              <a:t>Multilevel</a:t>
            </a:r>
            <a:endParaRPr lang="nb-NO" sz="1600" dirty="0" smtClean="0">
              <a:solidFill>
                <a:schemeClr val="bg1"/>
              </a:solidFill>
            </a:endParaRPr>
          </a:p>
          <a:p>
            <a:pPr algn="ctr"/>
            <a:r>
              <a:rPr lang="nb-NO" sz="1600" dirty="0" smtClean="0">
                <a:solidFill>
                  <a:schemeClr val="bg1"/>
                </a:solidFill>
              </a:rPr>
              <a:t>data</a:t>
            </a:r>
            <a:endParaRPr lang="nb-NO" sz="1600" dirty="0">
              <a:solidFill>
                <a:schemeClr val="bg1"/>
              </a:solidFill>
            </a:endParaRPr>
          </a:p>
        </p:txBody>
      </p:sp>
      <p:cxnSp>
        <p:nvCxnSpPr>
          <p:cNvPr id="587" name="Rett pilkobling 586"/>
          <p:cNvCxnSpPr/>
          <p:nvPr/>
        </p:nvCxnSpPr>
        <p:spPr>
          <a:xfrm flipH="1" flipV="1">
            <a:off x="2098376" y="3246682"/>
            <a:ext cx="1099923" cy="1484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9" name="Rett pilkobling 588"/>
          <p:cNvCxnSpPr/>
          <p:nvPr/>
        </p:nvCxnSpPr>
        <p:spPr>
          <a:xfrm flipH="1">
            <a:off x="2485455" y="2418595"/>
            <a:ext cx="931815" cy="2762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3" name="Rett pilkobling 592"/>
          <p:cNvCxnSpPr>
            <a:stCxn id="513" idx="2"/>
          </p:cNvCxnSpPr>
          <p:nvPr/>
        </p:nvCxnSpPr>
        <p:spPr>
          <a:xfrm flipH="1" flipV="1">
            <a:off x="4559090" y="3373717"/>
            <a:ext cx="2262281" cy="1356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00" name="Ellipse 599"/>
          <p:cNvSpPr/>
          <p:nvPr/>
        </p:nvSpPr>
        <p:spPr>
          <a:xfrm>
            <a:off x="3370048" y="4816703"/>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01" name="Ellipse 600"/>
          <p:cNvSpPr/>
          <p:nvPr/>
        </p:nvSpPr>
        <p:spPr>
          <a:xfrm>
            <a:off x="3187596" y="4930464"/>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02" name="Ellipse 601"/>
          <p:cNvSpPr/>
          <p:nvPr/>
        </p:nvSpPr>
        <p:spPr>
          <a:xfrm>
            <a:off x="3391512" y="5095735"/>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03" name="Ellipse 602"/>
          <p:cNvSpPr/>
          <p:nvPr/>
        </p:nvSpPr>
        <p:spPr>
          <a:xfrm>
            <a:off x="3183298" y="5054959"/>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04" name="Ellipse 603"/>
          <p:cNvSpPr/>
          <p:nvPr/>
        </p:nvSpPr>
        <p:spPr>
          <a:xfrm>
            <a:off x="3339996" y="5082864"/>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05" name="Ellipse 604"/>
          <p:cNvSpPr/>
          <p:nvPr/>
        </p:nvSpPr>
        <p:spPr>
          <a:xfrm>
            <a:off x="3492396" y="5235264"/>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06" name="Ellipse 605"/>
          <p:cNvSpPr/>
          <p:nvPr/>
        </p:nvSpPr>
        <p:spPr>
          <a:xfrm>
            <a:off x="3283591" y="5128523"/>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07" name="Ellipse 606"/>
          <p:cNvSpPr/>
          <p:nvPr/>
        </p:nvSpPr>
        <p:spPr>
          <a:xfrm>
            <a:off x="3391512" y="5302884"/>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08" name="Ellipse 607"/>
          <p:cNvSpPr/>
          <p:nvPr/>
        </p:nvSpPr>
        <p:spPr>
          <a:xfrm>
            <a:off x="3383332" y="4997176"/>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09" name="Ellipse 608"/>
          <p:cNvSpPr/>
          <p:nvPr/>
        </p:nvSpPr>
        <p:spPr>
          <a:xfrm>
            <a:off x="3302925" y="4899512"/>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10" name="Ellipse 609"/>
          <p:cNvSpPr/>
          <p:nvPr/>
        </p:nvSpPr>
        <p:spPr>
          <a:xfrm>
            <a:off x="3535732" y="5149576"/>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11" name="Ellipse 610"/>
          <p:cNvSpPr/>
          <p:nvPr/>
        </p:nvSpPr>
        <p:spPr>
          <a:xfrm>
            <a:off x="3489897" y="4893673"/>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12" name="Ellipse 611"/>
          <p:cNvSpPr/>
          <p:nvPr/>
        </p:nvSpPr>
        <p:spPr>
          <a:xfrm>
            <a:off x="3195011" y="4831196"/>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13" name="Ellipse 612"/>
          <p:cNvSpPr/>
          <p:nvPr/>
        </p:nvSpPr>
        <p:spPr>
          <a:xfrm>
            <a:off x="3189702" y="5207359"/>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14" name="Ellipse 613"/>
          <p:cNvSpPr/>
          <p:nvPr/>
        </p:nvSpPr>
        <p:spPr>
          <a:xfrm>
            <a:off x="3528284" y="5017448"/>
            <a:ext cx="51516"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9110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s and Breakers">
  <a:themeElements>
    <a:clrScheme name="ESS 2">
      <a:dk1>
        <a:sysClr val="windowText" lastClr="000000"/>
      </a:dk1>
      <a:lt1>
        <a:sysClr val="window" lastClr="FFFFFF"/>
      </a:lt1>
      <a:dk2>
        <a:srgbClr val="FFFFF6"/>
      </a:dk2>
      <a:lt2>
        <a:srgbClr val="EEECE1"/>
      </a:lt2>
      <a:accent1>
        <a:srgbClr val="E8313D"/>
      </a:accent1>
      <a:accent2>
        <a:srgbClr val="44A186"/>
      </a:accent2>
      <a:accent3>
        <a:srgbClr val="717375"/>
      </a:accent3>
      <a:accent4>
        <a:srgbClr val="39A2B9"/>
      </a:accent4>
      <a:accent5>
        <a:srgbClr val="72376B"/>
      </a:accent5>
      <a:accent6>
        <a:srgbClr val="FECC4D"/>
      </a:accent6>
      <a:hlink>
        <a:srgbClr val="E8313D"/>
      </a:hlink>
      <a:folHlink>
        <a:srgbClr val="6E21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ck covers">
  <a:themeElements>
    <a:clrScheme name="ESS">
      <a:dk1>
        <a:sysClr val="windowText" lastClr="000000"/>
      </a:dk1>
      <a:lt1>
        <a:sysClr val="window" lastClr="FFFFFF"/>
      </a:lt1>
      <a:dk2>
        <a:srgbClr val="FFFFF6"/>
      </a:dk2>
      <a:lt2>
        <a:srgbClr val="EEECE1"/>
      </a:lt2>
      <a:accent1>
        <a:srgbClr val="E8313D"/>
      </a:accent1>
      <a:accent2>
        <a:srgbClr val="6E2123"/>
      </a:accent2>
      <a:accent3>
        <a:srgbClr val="82CAB9"/>
      </a:accent3>
      <a:accent4>
        <a:srgbClr val="14A4D0"/>
      </a:accent4>
      <a:accent5>
        <a:srgbClr val="A2D8DD"/>
      </a:accent5>
      <a:accent6>
        <a:srgbClr val="812380"/>
      </a:accent6>
      <a:hlink>
        <a:srgbClr val="E8313D"/>
      </a:hlink>
      <a:folHlink>
        <a:srgbClr val="6E2123"/>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8F5ADD8E2DFFC46A195169A65CF1352" ma:contentTypeVersion="5" ma:contentTypeDescription="Opprett et nytt dokument." ma:contentTypeScope="" ma:versionID="063544e6fc762a2ac1b78e8bbc264edd">
  <xsd:schema xmlns:xsd="http://www.w3.org/2001/XMLSchema" xmlns:xs="http://www.w3.org/2001/XMLSchema" xmlns:p="http://schemas.microsoft.com/office/2006/metadata/properties" xmlns:ns2="e3067fae-78e0-427b-bc35-168106d211b4" targetNamespace="http://schemas.microsoft.com/office/2006/metadata/properties" ma:root="true" ma:fieldsID="def69a7fb188d049ac1d11ab6726c99e" ns2:_="">
    <xsd:import namespace="e3067fae-78e0-427b-bc35-168106d211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67fae-78e0-427b-bc35-168106d211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B50B66-7E77-4194-A458-74339FC46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067fae-78e0-427b-bc35-168106d211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8B4DE2-ECA5-4A58-A788-FFC7785936C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1413DC1-DBBC-4517-BC27-6D88C4D153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1075</TotalTime>
  <Words>558</Words>
  <Application>Microsoft Office PowerPoint</Application>
  <PresentationFormat>Skjermfremvisning (4:3)</PresentationFormat>
  <Paragraphs>128</Paragraphs>
  <Slides>11</Slides>
  <Notes>7</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11</vt:i4>
      </vt:variant>
    </vt:vector>
  </HeadingPairs>
  <TitlesOfParts>
    <vt:vector size="19" baseType="lpstr">
      <vt:lpstr>Arial</vt:lpstr>
      <vt:lpstr>Arial Black</vt:lpstr>
      <vt:lpstr>Calibri</vt:lpstr>
      <vt:lpstr>ヒラギノ角ゴ Pro W3</vt:lpstr>
      <vt:lpstr>Covers and Breakers</vt:lpstr>
      <vt:lpstr>Content</vt:lpstr>
      <vt:lpstr>Back covers</vt:lpstr>
      <vt:lpstr>1_Content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DJN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ESS ERIC HQ</dc:creator>
  <cp:lastModifiedBy>Knut Kalgraff Skjåk</cp:lastModifiedBy>
  <cp:revision>243</cp:revision>
  <cp:lastPrinted>2021-03-15T06:56:26Z</cp:lastPrinted>
  <dcterms:created xsi:type="dcterms:W3CDTF">2018-08-30T14:51:00Z</dcterms:created>
  <dcterms:modified xsi:type="dcterms:W3CDTF">2021-09-27T09:15:18Z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0x01010098F5ADD8E2DFFC46A195169A65CF1352</vt:lpwstr>
  </property>
</Properties>
</file>