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57" r:id="rId5"/>
    <p:sldId id="288" r:id="rId6"/>
    <p:sldId id="298" r:id="rId7"/>
    <p:sldId id="297" r:id="rId8"/>
    <p:sldId id="289" r:id="rId9"/>
    <p:sldId id="290" r:id="rId10"/>
    <p:sldId id="299" r:id="rId11"/>
    <p:sldId id="292" r:id="rId12"/>
    <p:sldId id="265" r:id="rId13"/>
    <p:sldId id="291" r:id="rId14"/>
    <p:sldId id="293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8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B315C-AED7-4942-8C5E-D95C566B5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FE1462-6CDC-42D7-B110-B7D725D54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26373-72F5-4EAB-A526-BF4DBB54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346F-D9F0-47BE-A4D7-5CFA0C0C6B24}" type="datetimeFigureOut">
              <a:rPr lang="de-DE" smtClean="0"/>
              <a:t>26.09.21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21FA4-4A3B-45B8-A790-64AC61430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C9962-B58E-4399-ACAB-6A78D98BE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0B72-257F-47C1-9816-076863BF665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03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3D681-0C0A-4728-B9AF-301F85433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59D8D-DFED-410B-8144-8ACC4E8C9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AAB84-3749-4633-AF1F-BFBF3B0C4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346F-D9F0-47BE-A4D7-5CFA0C0C6B24}" type="datetimeFigureOut">
              <a:rPr lang="de-DE" smtClean="0"/>
              <a:t>26.09.21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B06A0-4A4C-4053-9774-5F726E2CB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E76B6-3BF4-419B-BB77-7C90BDF90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0B72-257F-47C1-9816-076863BF665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05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A44721-E97A-4567-B000-62D34AA7F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E6717-6079-4062-A25B-4916EE986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EA901-7BBF-4E31-8C85-1024A1D3E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346F-D9F0-47BE-A4D7-5CFA0C0C6B24}" type="datetimeFigureOut">
              <a:rPr lang="de-DE" smtClean="0"/>
              <a:t>26.09.21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AB6FE-3C04-411C-B3E0-1634780D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BF0F5-95E0-40D0-A8A3-4AD67A9EA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0B72-257F-47C1-9816-076863BF665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47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92AA9-43A7-4DA3-985D-CB2DA108D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473C0-431F-4BFF-97FE-8970A2531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8389D-009A-4B73-AFA2-0869337B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346F-D9F0-47BE-A4D7-5CFA0C0C6B24}" type="datetimeFigureOut">
              <a:rPr lang="de-DE" smtClean="0"/>
              <a:t>26.09.21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72226-A5E8-4AA0-87F8-DA6D0A4EA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F2A84-D203-4819-B58A-53A56798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0B72-257F-47C1-9816-076863BF665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52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E0922-FCF7-4D36-AC9F-1A38379E1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D2241-54C2-4FE2-B946-942F2BA79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D26C4-E9BD-448B-AA95-881D6E75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346F-D9F0-47BE-A4D7-5CFA0C0C6B24}" type="datetimeFigureOut">
              <a:rPr lang="de-DE" smtClean="0"/>
              <a:t>26.09.21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CF83E-74BA-4725-BBB9-D5852645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47F76-A199-4A92-AC01-CC289205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0B72-257F-47C1-9816-076863BF665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82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D7FCE-D054-4A6C-85EA-71B8C0E9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BB84F-3E3C-41BE-8C1A-4B05247DA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B3C92-FDC4-4D6F-B04B-476F72C32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4898E-0385-4A1D-8AD1-E38DB2393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346F-D9F0-47BE-A4D7-5CFA0C0C6B24}" type="datetimeFigureOut">
              <a:rPr lang="de-DE" smtClean="0"/>
              <a:t>26.09.21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8B800-D089-43A9-A5CB-85617DA8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52545-DF9A-4A99-9EE1-CAF318C7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0B72-257F-47C1-9816-076863BF665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60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D944-E23C-4460-ABF1-D3DC1C190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BFAB2-5B89-4248-A170-3A088A052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1C35C-AF28-480D-B7A7-30C233D00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C6C438-C357-4C19-B525-D4443442F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F58D9A-0CAD-4F5B-BC1C-EA6F8BB984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0BE0E9-4DC7-4666-9EA6-27BECAC7E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346F-D9F0-47BE-A4D7-5CFA0C0C6B24}" type="datetimeFigureOut">
              <a:rPr lang="de-DE" smtClean="0"/>
              <a:t>26.09.21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9A51D-301E-47EF-ABF6-4483D48AA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43B0FD-8184-4BCD-A950-1F368499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0B72-257F-47C1-9816-076863BF665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84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E99C6-13A4-4FB7-8124-DEB4769E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DE3E8A-1B83-478E-A6D3-1DF81D136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346F-D9F0-47BE-A4D7-5CFA0C0C6B24}" type="datetimeFigureOut">
              <a:rPr lang="de-DE" smtClean="0"/>
              <a:t>26.09.21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4F2F6-3469-4A6A-B2B3-C7526972C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372412-1D25-417E-843E-35D2B9572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0B72-257F-47C1-9816-076863BF665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94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FC8D5-9650-40F6-A039-BB8DB226D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346F-D9F0-47BE-A4D7-5CFA0C0C6B24}" type="datetimeFigureOut">
              <a:rPr lang="de-DE" smtClean="0"/>
              <a:t>26.09.21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7CA85-5B71-4B5B-9CED-28CCCB6DC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4F680-2F12-47E4-9B13-AB3F6D71C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0B72-257F-47C1-9816-076863BF665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14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B132A-6EF2-4A79-A228-0E56E3891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2E747-816B-4B4E-A451-0F64A5122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1CF02-2806-46AD-AD73-3F764445D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806A5-D50A-488A-AD87-957AFB805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346F-D9F0-47BE-A4D7-5CFA0C0C6B24}" type="datetimeFigureOut">
              <a:rPr lang="de-DE" smtClean="0"/>
              <a:t>26.09.21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1C5C6-9D0E-4D94-A572-33671376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7F618-0EB0-493B-8231-206EF42D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0B72-257F-47C1-9816-076863BF665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95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1D9C-C589-45D7-AFC9-0DFE26355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E3891-823E-4D24-8178-8290847792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B2D1F-E7F0-4E0B-9D3B-281F166AA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36943-3A86-42FB-B767-4B8AEA03A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346F-D9F0-47BE-A4D7-5CFA0C0C6B24}" type="datetimeFigureOut">
              <a:rPr lang="de-DE" smtClean="0"/>
              <a:t>26.09.21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4AFDF-847C-498B-8DAA-1ABC19C5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3D239-403F-4185-B7C9-8D2688EC3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0B72-257F-47C1-9816-076863BF665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36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C4E1F1-66AE-454D-A56D-A06BBCC15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81FB9-F986-409B-B3B7-EC8A7AA4B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EBF15-9AC8-4474-8E92-3C13AB574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1346F-D9F0-47BE-A4D7-5CFA0C0C6B24}" type="datetimeFigureOut">
              <a:rPr lang="de-DE" smtClean="0"/>
              <a:t>26.09.21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D3DE2-CCB3-4130-B3E8-6C201713F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75040-388F-4228-9F7D-CD4EF688D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40B72-257F-47C1-9816-076863BF665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96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ro.com/app/board/o9J_lvfeHqk=/" TargetMode="External"/><Relationship Id="rId2" Type="http://schemas.openxmlformats.org/officeDocument/2006/relationships/hyperlink" Target="https://miro.com/app/board/o9J_lvf7oO0=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ro.com/app/board/o9J_lvfeHUQ=/" TargetMode="External"/><Relationship Id="rId5" Type="http://schemas.openxmlformats.org/officeDocument/2006/relationships/hyperlink" Target="https://miro.com/app/board/o9J_lvfeHxY=/" TargetMode="External"/><Relationship Id="rId4" Type="http://schemas.openxmlformats.org/officeDocument/2006/relationships/hyperlink" Target="https://miro.com/app/board/o9J_lukq1-g=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lg21@yahoo.com" TargetMode="External"/><Relationship Id="rId2" Type="http://schemas.openxmlformats.org/officeDocument/2006/relationships/hyperlink" Target="mailto:Joachim.Wackerow@gesis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imon@codata.org" TargetMode="External"/><Relationship Id="rId4" Type="http://schemas.openxmlformats.org/officeDocument/2006/relationships/hyperlink" Target="mailto:hilde.orten@nsd.no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cross-domain-dagstuhl" TargetMode="External"/><Relationship Id="rId2" Type="http://schemas.openxmlformats.org/officeDocument/2006/relationships/hyperlink" Target="https://bit.ly/cross-domain-conflu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elp.miro.com/hc/en-us" TargetMode="External"/><Relationship Id="rId5" Type="http://schemas.openxmlformats.org/officeDocument/2006/relationships/hyperlink" Target="https://bit.ly/cross-domain-framework-document" TargetMode="External"/><Relationship Id="rId4" Type="http://schemas.openxmlformats.org/officeDocument/2006/relationships/hyperlink" Target="https://bit.ly/cross-domain-fold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8B60-8716-4336-86D4-0600E39BC2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Introduction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71B58-A4FB-4541-A3D8-7B2D794DB9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Interoperability for Cross-Domain Research: Use Cases for Metadata Standards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511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5534526" cy="14919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</a:t>
            </a:r>
            <a:r>
              <a:rPr lang="en-US" sz="2800" dirty="0">
                <a:solidFill>
                  <a:schemeClr val="tx1"/>
                </a:solidFill>
              </a:rPr>
              <a:t>ROOMS IN DAGSTUHL </a:t>
            </a:r>
            <a:endParaRPr lang="nb-NO" sz="2800" dirty="0"/>
          </a:p>
        </p:txBody>
      </p:sp>
      <p:sp>
        <p:nvSpPr>
          <p:cNvPr id="7" name="Rectangle 6"/>
          <p:cNvSpPr/>
          <p:nvPr/>
        </p:nvSpPr>
        <p:spPr>
          <a:xfrm>
            <a:off x="1319212" y="6351671"/>
            <a:ext cx="5534526" cy="6396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nb-NO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C2EA2B-F57F-42D9-B052-C1BF8929C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487" y="42862"/>
            <a:ext cx="9725025" cy="67722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11A4A6B-1030-419D-8F68-C92B6AF0C3C8}"/>
              </a:ext>
            </a:extLst>
          </p:cNvPr>
          <p:cNvSpPr/>
          <p:nvPr/>
        </p:nvSpPr>
        <p:spPr>
          <a:xfrm>
            <a:off x="657546" y="5270643"/>
            <a:ext cx="3760342" cy="17207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EA8115A-EBA9-4FD1-B986-33FE8C9B721E}"/>
              </a:ext>
            </a:extLst>
          </p:cNvPr>
          <p:cNvSpPr/>
          <p:nvPr/>
        </p:nvSpPr>
        <p:spPr>
          <a:xfrm>
            <a:off x="7524749" y="3428999"/>
            <a:ext cx="914401" cy="4095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S106</a:t>
            </a:r>
          </a:p>
        </p:txBody>
      </p:sp>
    </p:spTree>
    <p:extLst>
      <p:ext uri="{BB962C8B-B14F-4D97-AF65-F5344CB8AC3E}">
        <p14:creationId xmlns:p14="http://schemas.microsoft.com/office/powerpoint/2010/main" val="3541257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MIRO Whiteboards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47" y="1441660"/>
            <a:ext cx="11987463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b-NO" dirty="0"/>
          </a:p>
          <a:p>
            <a:r>
              <a:rPr kumimoji="0" lang="nb-NO" altLang="nb-NO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USE CASE EUROPEAN SOCIAL SURVEY </a:t>
            </a:r>
          </a:p>
          <a:p>
            <a:pPr marL="457200" lvl="1" indent="0">
              <a:buNone/>
            </a:pPr>
            <a:r>
              <a:rPr kumimoji="0" lang="nb-NO" altLang="nb-NO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  <a:hlinkClick r:id="rId2"/>
              </a:rPr>
              <a:t>https://miro.com/app/board/o9J_lvf7oO0=/</a:t>
            </a:r>
            <a:endParaRPr kumimoji="0" lang="nb-NO" altLang="nb-NO" sz="8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kumimoji="0" lang="nb-NO" altLang="nb-NO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</a:p>
          <a:p>
            <a:r>
              <a:rPr kumimoji="0" lang="nb-NO" altLang="nb-NO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USE CASE NGSI-LD</a:t>
            </a:r>
          </a:p>
          <a:p>
            <a:pPr marL="457200" lvl="1" indent="0">
              <a:buNone/>
            </a:pPr>
            <a:r>
              <a:rPr kumimoji="0" lang="nb-NO" altLang="nb-NO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nb-NO" altLang="nb-NO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  <a:hlinkClick r:id="rId3"/>
              </a:rPr>
              <a:t>https://miro.com/app/board/o9J_lvfeHqk=/</a:t>
            </a:r>
            <a:endParaRPr kumimoji="0" lang="nb-NO" altLang="nb-NO" sz="8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0" lang="nb-NO" altLang="nb-NO" sz="8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Courier New" panose="02070309020205020404" pitchFamily="49" charset="0"/>
            </a:endParaRPr>
          </a:p>
          <a:p>
            <a:r>
              <a:rPr lang="nb-NO" altLang="nb-NO" sz="8000" dirty="0">
                <a:solidFill>
                  <a:srgbClr val="000000"/>
                </a:solidFill>
                <a:cs typeface="Courier New" panose="02070309020205020404" pitchFamily="49" charset="0"/>
              </a:rPr>
              <a:t>USE CASE SERL</a:t>
            </a:r>
          </a:p>
          <a:p>
            <a:pPr marL="457200" lvl="1" indent="0">
              <a:buNone/>
            </a:pPr>
            <a:r>
              <a:rPr kumimoji="0" lang="nb-NO" altLang="nb-NO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  <a:hlinkClick r:id="rId4"/>
              </a:rPr>
              <a:t>https://miro.com/app/board/o9J_lukq1-g=/</a:t>
            </a:r>
            <a:r>
              <a:rPr kumimoji="0" lang="nb-NO" altLang="nb-NO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endParaRPr kumimoji="0" lang="nb-NO" altLang="nb-NO" sz="8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Courier New" panose="02070309020205020404" pitchFamily="49" charset="0"/>
            </a:endParaRPr>
          </a:p>
          <a:p>
            <a:r>
              <a:rPr kumimoji="0" lang="nb-NO" altLang="nb-NO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USE CASE HMC </a:t>
            </a:r>
          </a:p>
          <a:p>
            <a:pPr marL="457200" lvl="1" indent="0">
              <a:buNone/>
            </a:pPr>
            <a:r>
              <a:rPr kumimoji="0" lang="nb-NO" altLang="nb-NO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  <a:hlinkClick r:id="rId5"/>
              </a:rPr>
              <a:t>https://miro.com/app/board/o9J_lvfeHxY=/</a:t>
            </a:r>
            <a:endParaRPr kumimoji="0" lang="nb-NO" altLang="nb-NO" sz="8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kumimoji="0" lang="nb-NO" altLang="nb-NO" sz="8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Courier New" panose="02070309020205020404" pitchFamily="49" charset="0"/>
            </a:endParaRPr>
          </a:p>
          <a:p>
            <a:r>
              <a:rPr kumimoji="0" lang="nb-NO" altLang="nb-NO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COMMON INTEROPERABILITY FRAMEWORK </a:t>
            </a:r>
          </a:p>
          <a:p>
            <a:pPr marL="457200" lvl="1" indent="0">
              <a:buNone/>
            </a:pPr>
            <a:r>
              <a:rPr kumimoji="0" lang="nb-NO" altLang="nb-NO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  <a:hlinkClick r:id="rId6"/>
              </a:rPr>
              <a:t>https://miro.com/app/board/o9J_lvfeHUQ=/</a:t>
            </a:r>
            <a:endParaRPr kumimoji="0" lang="nb-NO" altLang="nb-NO" sz="8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kumimoji="0" lang="nb-NO" altLang="nb-NO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 </a:t>
            </a:r>
          </a:p>
          <a:p>
            <a:pPr marL="457200" lvl="1" indent="0">
              <a:buNone/>
            </a:pPr>
            <a:endParaRPr kumimoji="0" lang="nb-NO" altLang="nb-NO" sz="8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br>
              <a:rPr kumimoji="0" lang="nb-NO" altLang="nb-NO" sz="5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nb-NO" altLang="nb-NO" sz="5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nb-NO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5F6B31A-21B2-4801-9886-7699892DD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450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762" y="698500"/>
            <a:ext cx="8884238" cy="990600"/>
          </a:xfrm>
        </p:spPr>
        <p:txBody>
          <a:bodyPr>
            <a:normAutofit/>
          </a:bodyPr>
          <a:lstStyle/>
          <a:p>
            <a:r>
              <a:rPr lang="en-AU" sz="4800" cap="small" dirty="0">
                <a:latin typeface="Calibri"/>
                <a:ea typeface="Calibri"/>
                <a:cs typeface="Calibri"/>
                <a:sym typeface="Calibri"/>
              </a:rPr>
              <a:t>Document your work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Document Decisions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Note any proposals agreed upon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Reasoning behind the proposals and decisions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If there were different positions – provide both reasons for and reasons against</a:t>
            </a:r>
          </a:p>
          <a:p>
            <a:pPr lvl="1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639179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Please contact the </a:t>
            </a:r>
            <a:r>
              <a:rPr lang="en-US" dirty="0" err="1"/>
              <a:t>organisers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 err="1"/>
              <a:t>Achim</a:t>
            </a:r>
            <a:r>
              <a:rPr lang="en-US" dirty="0"/>
              <a:t> - </a:t>
            </a:r>
            <a:r>
              <a:rPr lang="en-US" dirty="0">
                <a:hlinkClick r:id="rId2"/>
              </a:rPr>
              <a:t>Joachim.Wackerow@gesis.org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Arofan - </a:t>
            </a:r>
            <a:r>
              <a:rPr lang="en-US" dirty="0">
                <a:hlinkClick r:id="rId3"/>
              </a:rPr>
              <a:t>ilg21@yahoo.com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Hilde - </a:t>
            </a:r>
            <a:r>
              <a:rPr lang="en-US" dirty="0">
                <a:hlinkClick r:id="rId4"/>
              </a:rPr>
              <a:t>hilde.orten@nsd.no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Simon - </a:t>
            </a:r>
            <a:r>
              <a:rPr lang="en-US" dirty="0">
                <a:hlinkClick r:id="rId5"/>
              </a:rPr>
              <a:t>simon@codata.org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2583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263" y="2735346"/>
            <a:ext cx="5233737" cy="1325563"/>
          </a:xfrm>
        </p:spPr>
        <p:txBody>
          <a:bodyPr>
            <a:normAutofit fontScale="90000"/>
          </a:bodyPr>
          <a:lstStyle/>
          <a:p>
            <a:r>
              <a:rPr lang="en-US"/>
              <a:t>Looking forward to collaborating with you all!</a:t>
            </a:r>
            <a:endParaRPr lang="nb-NO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FBDDAE-D57B-0547-B093-DE67E214F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098" y="381000"/>
            <a:ext cx="457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72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8029461-E723-4E15-96B6-BEC87AF2C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680" y="1300375"/>
            <a:ext cx="8050222" cy="537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9165089-BCEF-4D08-90F3-CA3D4233E54F}"/>
              </a:ext>
            </a:extLst>
          </p:cNvPr>
          <p:cNvSpPr txBox="1"/>
          <p:nvPr/>
        </p:nvSpPr>
        <p:spPr>
          <a:xfrm>
            <a:off x="701336" y="585926"/>
            <a:ext cx="10275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Normally, all participants would gather together here, near the statue of the lion.</a:t>
            </a:r>
          </a:p>
        </p:txBody>
      </p:sp>
    </p:spTree>
    <p:extLst>
      <p:ext uri="{BB962C8B-B14F-4D97-AF65-F5344CB8AC3E}">
        <p14:creationId xmlns:p14="http://schemas.microsoft.com/office/powerpoint/2010/main" val="63985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CE49A17-3492-4898-BF5D-8EDA4BC23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55" y="381000"/>
            <a:ext cx="457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B1D3A9-8E26-4A7D-B5FC-0B3585F0C765}"/>
              </a:ext>
            </a:extLst>
          </p:cNvPr>
          <p:cNvSpPr txBox="1"/>
          <p:nvPr/>
        </p:nvSpPr>
        <p:spPr>
          <a:xfrm>
            <a:off x="5021803" y="532660"/>
            <a:ext cx="707668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year, we will (conceptually, anyway) be gathered </a:t>
            </a:r>
          </a:p>
          <a:p>
            <a:r>
              <a:rPr lang="en-US" sz="2400" dirty="0"/>
              <a:t>near this statue of an </a:t>
            </a:r>
            <a:r>
              <a:rPr lang="en-US" sz="2400" dirty="0" err="1"/>
              <a:t>Elwedritsche</a:t>
            </a:r>
            <a:r>
              <a:rPr lang="en-US" sz="2400" dirty="0"/>
              <a:t>, a hybrid creature </a:t>
            </a:r>
          </a:p>
          <a:p>
            <a:r>
              <a:rPr lang="en-US" sz="2400" dirty="0"/>
              <a:t>which comes from the </a:t>
            </a:r>
            <a:r>
              <a:rPr lang="en-US" sz="2400" dirty="0" err="1"/>
              <a:t>Pfalzerwald</a:t>
            </a:r>
            <a:r>
              <a:rPr lang="en-US" sz="2400" dirty="0"/>
              <a:t> (part chicken, </a:t>
            </a:r>
          </a:p>
          <a:p>
            <a:r>
              <a:rPr lang="en-US" sz="2400" dirty="0"/>
              <a:t>part snake, part deer, part kobold!)</a:t>
            </a:r>
          </a:p>
          <a:p>
            <a:endParaRPr lang="en-US" sz="2400" dirty="0"/>
          </a:p>
          <a:p>
            <a:r>
              <a:rPr lang="en-US" sz="2400" dirty="0"/>
              <a:t>Please bear with us – this is the first time we have tried</a:t>
            </a:r>
          </a:p>
          <a:p>
            <a:r>
              <a:rPr lang="en-US" sz="2400" dirty="0"/>
              <a:t>to organize a “hybrid” event! Be considerate of remote </a:t>
            </a:r>
          </a:p>
          <a:p>
            <a:r>
              <a:rPr lang="en-US" sz="2400" dirty="0"/>
              <a:t>participants, and remember to document your </a:t>
            </a:r>
          </a:p>
          <a:p>
            <a:r>
              <a:rPr lang="en-US" sz="2400" dirty="0"/>
              <a:t>discussions for all to see! </a:t>
            </a:r>
          </a:p>
        </p:txBody>
      </p:sp>
    </p:spTree>
    <p:extLst>
      <p:ext uri="{BB962C8B-B14F-4D97-AF65-F5344CB8AC3E}">
        <p14:creationId xmlns:p14="http://schemas.microsoft.com/office/powerpoint/2010/main" val="21737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DE053-CE62-4629-B00E-41DEB58E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Objectives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888FF-0971-4870-B935-76901EA4F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74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Test an emerging Core Interoperability Framework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Explore it with four use cases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Day 1, Mon 27 Sept, plenary introduction to the CIF and the Use Cases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Day 2, Tue 28 Sept: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European Social Survey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NGSI-LD (Next Generation Service Interfaces from INTERSTAT - Open Statistical Data Interoperability Framework)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Day 3, Weds 29 Sept: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Smart Energy Research Laboratory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Helmholtz Association Metadata Collaboration (HMC)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Day 4-5, Thu 30 Sept-Fri 1 Oct: Status of deliverables, continue work in groups.	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485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0">
              <a:buNone/>
            </a:pPr>
            <a:br>
              <a:rPr lang="en-US" dirty="0"/>
            </a:b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917582" y="0"/>
            <a:ext cx="10515600" cy="1325563"/>
          </a:xfrm>
        </p:spPr>
        <p:txBody>
          <a:bodyPr/>
          <a:lstStyle/>
          <a:p>
            <a:pPr algn="r"/>
            <a:r>
              <a:rPr lang="en-AU" sz="4800" cap="small" dirty="0">
                <a:latin typeface="Calibri"/>
                <a:cs typeface="Calibri"/>
                <a:sym typeface="Calibri"/>
              </a:rPr>
              <a:t>Daily Schedule</a:t>
            </a:r>
            <a:r>
              <a:rPr lang="de-DE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77E704-A90E-4C6D-8BDC-F7D0CD6F3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418" y="931003"/>
            <a:ext cx="5927751" cy="575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48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DE053-CE62-4629-B00E-41DEB58E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Introductions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888FF-0971-4870-B935-76901EA4F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743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Who are we?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58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DE053-CE62-4629-B00E-41DEB58E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Dagstuhl</a:t>
            </a:r>
            <a:r>
              <a:rPr lang="de-DE" dirty="0"/>
              <a:t> </a:t>
            </a:r>
            <a:r>
              <a:rPr lang="de-DE" dirty="0" err="1"/>
              <a:t>Logistics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888FF-0971-4870-B935-76901EA4F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743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ID badges: Wear them during your stay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Honor System: Write down what you use and pay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Facilities: Bikes, piano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Internet wireless access: Use your DOOR credentials, or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eduroam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0597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611" y="67794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COVID 19 RULES – </a:t>
            </a:r>
            <a:r>
              <a:rPr lang="en-US" dirty="0" err="1"/>
              <a:t>Dagstuhl</a:t>
            </a:r>
            <a:br>
              <a:rPr lang="en-US" dirty="0"/>
            </a:b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9411"/>
            <a:ext cx="10515600" cy="458879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WEAR MEDICAL FACE MASKS: Whenever you are not eating, drinking</a:t>
            </a:r>
          </a:p>
          <a:p>
            <a:endParaRPr lang="en-US" dirty="0"/>
          </a:p>
          <a:p>
            <a:r>
              <a:rPr lang="en-US" dirty="0"/>
              <a:t>KEEP DISTANCE: 1.5 meters between persons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COVID TESTS:  All guests are advised to perform a self test for SARS-CoV-2 on the first day of their stay (usually Monday), and every other day after that (usually Wednesday and Friday). </a:t>
            </a:r>
            <a:r>
              <a:rPr lang="en-US" dirty="0" err="1"/>
              <a:t>Schloss</a:t>
            </a:r>
            <a:r>
              <a:rPr lang="en-US" dirty="0"/>
              <a:t> </a:t>
            </a:r>
            <a:r>
              <a:rPr lang="en-US" dirty="0" err="1"/>
              <a:t>Dagstuhl</a:t>
            </a:r>
            <a:r>
              <a:rPr lang="en-US" dirty="0"/>
              <a:t> provides the test kits. If you are fully vaccinated or had COVID the testing is not mandatory.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COVID SYMPTOMS or positive test? Stay in your room and contact the </a:t>
            </a:r>
            <a:r>
              <a:rPr lang="en-US" dirty="0" err="1"/>
              <a:t>organisers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357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COLLABORATING TOOLS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412" y="1424539"/>
            <a:ext cx="11654588" cy="532277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Confluence: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 to publish content for others to view: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https://bit.ly/cross-domain-confluence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kumimoji="0" lang="nb-NO" altLang="nb-NO" sz="2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Dagstuhl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Page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https://bit.ly/cross-domain-dagstuhl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GDrive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Folder: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https://bit.ly/cross-domain-folder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Cross-Domain: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Framework document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https://bit.ly/cross-domain-framework-document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Main Zoom Room: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will be send by e-mail.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[Breakouts will be physical rooms with corresponding “rooms” in Zoom – links to be provided]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MIRO Whiteboards </a:t>
            </a:r>
            <a:r>
              <a:rPr lang="nb-NO" dirty="0"/>
              <a:t>Guidelines: </a:t>
            </a:r>
            <a:r>
              <a:rPr lang="nb-NO" dirty="0">
                <a:hlinkClick r:id="rId6"/>
              </a:rPr>
              <a:t>https://help.miro.com/hc/en-us</a:t>
            </a:r>
            <a:r>
              <a:rPr lang="nb-NO" dirty="0"/>
              <a:t> – links to </a:t>
            </a:r>
            <a:r>
              <a:rPr lang="nb-NO" dirty="0" err="1"/>
              <a:t>whiteboards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next</a:t>
            </a:r>
            <a:r>
              <a:rPr lang="nb-NO" dirty="0"/>
              <a:t> </a:t>
            </a:r>
            <a:r>
              <a:rPr lang="nb-NO" dirty="0" err="1"/>
              <a:t>page</a:t>
            </a:r>
            <a:r>
              <a:rPr lang="nb-NO" dirty="0"/>
              <a:t>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83EEFD1-30A3-4DB2-826F-0905620D2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45"/>
            <a:ext cx="6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b-NO" altLang="nb-NO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B66530-B13D-41AF-9B5E-0C0A5A49E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3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2918</TotalTime>
  <Words>625</Words>
  <Application>Microsoft Macintosh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Introduction</vt:lpstr>
      <vt:lpstr>PowerPoint Presentation</vt:lpstr>
      <vt:lpstr>PowerPoint Presentation</vt:lpstr>
      <vt:lpstr>Objectives and Programme</vt:lpstr>
      <vt:lpstr>Daily Schedule </vt:lpstr>
      <vt:lpstr>Introductions</vt:lpstr>
      <vt:lpstr>Dagstuhl Logistics</vt:lpstr>
      <vt:lpstr>COVID 19 RULES – Dagstuhl  </vt:lpstr>
      <vt:lpstr>COLLABORATING TOOLS</vt:lpstr>
      <vt:lpstr>PowerPoint Presentation</vt:lpstr>
      <vt:lpstr>MIRO Whiteboards</vt:lpstr>
      <vt:lpstr>Document your work </vt:lpstr>
      <vt:lpstr>QUESTIONS?</vt:lpstr>
      <vt:lpstr>Looking forward to collaborating with you all!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Wackerow, Joachim</dc:creator>
  <cp:lastModifiedBy>Simon Hodson</cp:lastModifiedBy>
  <cp:revision>48</cp:revision>
  <dcterms:created xsi:type="dcterms:W3CDTF">2021-09-17T14:31:10Z</dcterms:created>
  <dcterms:modified xsi:type="dcterms:W3CDTF">2021-09-26T19:35:08Z</dcterms:modified>
</cp:coreProperties>
</file>