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6" r:id="rId2"/>
    <p:sldId id="259" r:id="rId3"/>
    <p:sldId id="261" r:id="rId4"/>
    <p:sldId id="27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33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1679-DE84-414C-9452-F29537D2B6A2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CF98-30AA-46AB-8EA5-87B4CB0A1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138D6-192C-4989-8768-5E262BF9E8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7B24-5046-4E24-8358-DF61AF64D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5398B-BCAA-4BAC-AAD4-5B83EA145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2DAF3-576D-4B9B-AB27-C7858BF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44C-2349-46BB-82C3-423E41C6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4F37-F0A7-46B7-BBF7-18B72CB3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35D0-4847-4A58-9F13-DBA5389B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8F1C2-E883-4CCE-9152-04072710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C5C96-0BDA-47B4-AE93-1872D1FA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3CB5-4EEA-4AD4-AC1E-66F36851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9056-C82C-43F3-8C26-3724A5BC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1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E0E54-0896-43EB-94AA-A7830EBAC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795C7-B3D9-492E-8883-D4BD56F2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157B4-EAD4-47C2-BBCA-7B7E4F4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C215-E350-4CCD-8269-3D0F159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F0B5-8F1E-4BCF-AF84-8D458C63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84E-C466-4EA4-8E44-5936E8EE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5261-7C66-4AC7-B60B-832819A5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B1531-9337-4ABB-9B39-2A2F1DB4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D0D5-F42C-41E4-8580-FE65752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C500-D12E-4730-A8BF-C88ACB75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DFAF-9EA0-4A6A-A901-942CE524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C2BB8-1312-478B-BB62-9991576B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AFA1-5D28-44B4-87E8-55D2FF96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1D87F-7C67-451A-B588-3D380C89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2481-624C-4714-B106-8A6846B4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45AA-3D29-4062-90FC-9FF2A083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656D-C1A2-405B-B4F8-E626C090D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6967A-C821-4E6E-B7D5-97F063C8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7AE79-0086-40F7-9649-1DA5E17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99D01-0814-4571-9C8D-F4E1BA4B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CBB7C-59BB-4635-8AAF-B97602E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5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3963-07FE-4D4F-BA7E-0987F44B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6486-FF52-49F0-B6B4-69BD6D51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B8C06-3718-40FE-8EAC-612C92EB9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6EAC7-1833-4B16-B5BC-7D0B5FB62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7B68B-3DBE-41A1-A8CC-19097286C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8EDA1-0958-4687-A6C5-AAE6C25C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4B16B-8A7F-4779-A158-D80C70F2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FA56F-2CFD-48B5-9A4A-7D857730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D097-9AA3-4D2A-B455-A367BE97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A1E1-FC51-4690-A2CE-90155B1A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FAF7-4ACE-4353-B270-A9831D4F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B935E-D38B-4C5C-81C3-59EED331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7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37BEE-BBAA-46E3-A512-7B37048A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C39E4-4DB8-408D-87BC-6C4F59B9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7E214-8AC0-4151-BF8F-C27E9174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2BF0-ECE6-49F0-9150-B41B3958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42571-5446-42DF-8B5E-04DBC872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C4462-B86F-4AE6-BF82-0626F131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7B95B-E9CE-4AE6-ACCA-AD5823CE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A85BD-51DC-4743-86BD-A0185222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4A61B-43E1-4087-A3C1-88CF65C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4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20C-B10F-4069-9E6F-F8CC3624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9DC1B-8E79-4CA8-ADFC-DFD51FA3A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2EED6-400C-4ADA-AC8D-D212BF6F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037CD-B929-4CB2-A1B9-B78AEAB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55CE6-9CB0-4D41-A92A-2A53EEC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09D9-8310-4A35-8144-A09C44EA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8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4BDD4-349E-4023-8592-1BE3A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EEF6E-7D2D-4BE1-86C8-79D50EC6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0245-1297-42CB-910A-9DD3E9BDE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15BD08-0F93-4F3C-9208-D88AEBFF9E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04" y="6311900"/>
            <a:ext cx="1020391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4AA4-07E8-4347-8FA5-E6B751AC12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AADD7-3D63-4A29-BC90-6D1FB2DC5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 Training Library</a:t>
            </a:r>
          </a:p>
          <a:p>
            <a:pPr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Version 1.0</a:t>
            </a:r>
          </a:p>
          <a:p>
            <a:pPr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Alliance, DDI Training Working Group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CCC5C899-5BF0-40FE-9722-4CE9BE99F5D0}"/>
              </a:ext>
            </a:extLst>
          </p:cNvPr>
          <p:cNvSpPr/>
          <p:nvPr/>
        </p:nvSpPr>
        <p:spPr bwMode="auto">
          <a:xfrm>
            <a:off x="9569923" y="6380192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3">
            <a:extLst>
              <a:ext uri="{FF2B5EF4-FFF2-40B4-BE49-F238E27FC236}">
                <a16:creationId xmlns:a16="http://schemas.microsoft.com/office/drawing/2014/main" id="{FA57D313-0AFA-4485-B6E2-7D86AE6AA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154099" y="5981523"/>
            <a:ext cx="419100" cy="433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id="{9B2B6953-2DBE-464B-B902-15560BD75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560108" y="5997528"/>
            <a:ext cx="458086" cy="447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00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94577-91EA-428D-A067-0CC69695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CE9CF-8171-470F-9658-22AC3AAA9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38948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3127-D549-417F-BAA6-719B8E5B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3C41-645C-40FD-A675-EA195DE04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464"/>
            <a:ext cx="10515600" cy="4596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Slide text</a:t>
            </a:r>
          </a:p>
        </p:txBody>
      </p:sp>
    </p:spTree>
    <p:extLst>
      <p:ext uri="{BB962C8B-B14F-4D97-AF65-F5344CB8AC3E}">
        <p14:creationId xmlns:p14="http://schemas.microsoft.com/office/powerpoint/2010/main" val="323632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1204-6391-447C-9FE1-1E9ECE0B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Credits: DDI Training Working Group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C0D4-7293-41FD-8F5C-311FB4023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Florio </a:t>
            </a:r>
            <a:r>
              <a:rPr lang="en-US" sz="2100" dirty="0" err="1"/>
              <a:t>Orocio</a:t>
            </a:r>
            <a:r>
              <a:rPr lang="en-US" sz="2100" dirty="0"/>
              <a:t> </a:t>
            </a:r>
            <a:r>
              <a:rPr lang="en-US" sz="2100" dirty="0" err="1"/>
              <a:t>Arguillas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Alina </a:t>
            </a:r>
            <a:r>
              <a:rPr lang="en-US" sz="2100" dirty="0" err="1"/>
              <a:t>Danciu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Adrian </a:t>
            </a:r>
            <a:r>
              <a:rPr lang="en-US" sz="2100" dirty="0" err="1"/>
              <a:t>Dusa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Christophe </a:t>
            </a:r>
            <a:r>
              <a:rPr lang="en-US" sz="2100" dirty="0" err="1"/>
              <a:t>Dzikowski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Jane Fry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Martine Gagnon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Arofan</a:t>
            </a:r>
            <a:r>
              <a:rPr lang="en-US" sz="2100" dirty="0"/>
              <a:t>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Taras</a:t>
            </a:r>
            <a:r>
              <a:rPr lang="en-US" sz="2100" dirty="0"/>
              <a:t> Günther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Lea </a:t>
            </a:r>
            <a:r>
              <a:rPr lang="en-US" sz="2100" dirty="0" err="1"/>
              <a:t>Sztuk</a:t>
            </a:r>
            <a:r>
              <a:rPr lang="en-US" sz="2100" dirty="0"/>
              <a:t> Haahr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Chifundo</a:t>
            </a:r>
            <a:r>
              <a:rPr lang="en-US" sz="2100" dirty="0"/>
              <a:t> </a:t>
            </a:r>
            <a:r>
              <a:rPr lang="en-US" sz="2100" dirty="0" err="1"/>
              <a:t>Kanjala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Kaia </a:t>
            </a:r>
            <a:r>
              <a:rPr lang="en-US" sz="2100" dirty="0" err="1"/>
              <a:t>Kulla</a:t>
            </a:r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FBF7-0875-4451-89EB-4A2F21A2C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Kathryn Lavender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Amber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Leahey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Limmert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Jared Lyle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Alexandre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Mairot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Geneviève Michaud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Hilde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Orten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Anja Perry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Knut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Wenzig</a:t>
            </a:r>
            <a:endParaRPr lang="en-US" sz="2100" dirty="0"/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2273477E-CBEE-4860-9D17-AEB0FBE36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099733" y="1598511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3045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92</Words>
  <Application>Microsoft Office PowerPoint</Application>
  <PresentationFormat>Widescreen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Title</vt:lpstr>
      <vt:lpstr>Contents</vt:lpstr>
      <vt:lpstr>Slide Title</vt:lpstr>
      <vt:lpstr>Credits: DDI Training Working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DDI Alliance</dc:creator>
  <cp:lastModifiedBy>Mills, Hayley</cp:lastModifiedBy>
  <cp:revision>26</cp:revision>
  <dcterms:created xsi:type="dcterms:W3CDTF">2021-04-06T16:09:37Z</dcterms:created>
  <dcterms:modified xsi:type="dcterms:W3CDTF">2022-03-29T14:39:56Z</dcterms:modified>
</cp:coreProperties>
</file>