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3" r:id="rId3"/>
    <p:sldId id="260" r:id="rId4"/>
    <p:sldId id="264" r:id="rId5"/>
    <p:sldId id="26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7"/>
    <p:restoredTop sz="96327"/>
  </p:normalViewPr>
  <p:slideViewPr>
    <p:cSldViewPr snapToGrid="0">
      <p:cViewPr varScale="1">
        <p:scale>
          <a:sx n="128" d="100"/>
          <a:sy n="128" d="100"/>
        </p:scale>
        <p:origin x="17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968953-55A0-3F22-02E6-35E4E875C1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BEF8C5-1CC5-B62F-F9EC-0553259706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08C88D-FF15-F90E-EC0D-172914D88F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99F88-70D3-604E-8886-0623873655FD}" type="datetimeFigureOut">
              <a:rPr lang="en-US" smtClean="0"/>
              <a:t>8/29/22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290B2B-41D7-7E88-6FF7-EB629EAD89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6F674E-7B2C-E9DB-C7D8-787F8B99E6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1DCBA-B00A-FA43-B01F-2806F9C4B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864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72B666-FBC2-1426-641C-19118941A3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53B768-3715-A0BD-5523-867411E5FE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AACF01-A99C-378F-0428-59CC0582DF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99F88-70D3-604E-8886-0623873655FD}" type="datetimeFigureOut">
              <a:rPr lang="en-US" smtClean="0"/>
              <a:t>8/29/22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9C5EAF-C01E-FB60-89E6-C8780BF4A1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C84FBF-144A-AD64-7F02-D1F6888E6F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1DCBA-B00A-FA43-B01F-2806F9C4B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44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0E8E5A5-16B0-A858-2DD5-10272C1FD01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1834AB-0273-D2A8-472A-BF25FF0EB3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D7D759-E7D0-F5A4-901B-3EE6838E4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99F88-70D3-604E-8886-0623873655FD}" type="datetimeFigureOut">
              <a:rPr lang="en-US" smtClean="0"/>
              <a:t>8/29/22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CAF2C9-A955-82C1-61C4-F365797951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44EE5B-B73D-651C-BEE8-9F1AB51D9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1DCBA-B00A-FA43-B01F-2806F9C4B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881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FDF44F-4B37-0CEC-BCCC-FBF004BD5F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BCD303-BF8A-EE7E-536C-B9B6836C9C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C82E26-7F91-C6A7-6DAD-E8FEA30153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99F88-70D3-604E-8886-0623873655FD}" type="datetimeFigureOut">
              <a:rPr lang="en-US" smtClean="0"/>
              <a:t>8/29/22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844DB4-0337-D6B1-086C-9A9404BB5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4CC674-2F22-9F09-AB32-008FE62191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1DCBA-B00A-FA43-B01F-2806F9C4B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705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F7DF50-A97F-7F9D-7070-C63D7553CE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822FD0-7407-8F27-55AB-6BE7E5593B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A46870-C90A-15AF-4ABD-77F2BDC8D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99F88-70D3-604E-8886-0623873655FD}" type="datetimeFigureOut">
              <a:rPr lang="en-US" smtClean="0"/>
              <a:t>8/29/22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0C7D15-A4C8-C25C-43FC-B153A12478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152F3D-C3BC-EEE6-59A6-7D8EEFE9F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1DCBA-B00A-FA43-B01F-2806F9C4B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439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0D89A-57F9-A0AE-E745-69A1AF7744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F3B560-7DC7-3494-C768-7B656A596F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CA64CF-2A0A-2530-A1CC-F742E14E90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F2B95B-8DC6-4B9A-96DD-5A3BDEC26F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99F88-70D3-604E-8886-0623873655FD}" type="datetimeFigureOut">
              <a:rPr lang="en-US" smtClean="0"/>
              <a:t>8/29/22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030CAC-9510-45DF-3C39-042E476E16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FB0FE8-0890-C41A-6DBD-CAA076B2F4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1DCBA-B00A-FA43-B01F-2806F9C4B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008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A52365-E3E4-755E-9BAF-6A818698AE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7E5FFB-B2C2-37CB-94D0-82BBB01122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296C84-3A6A-EBBD-074F-267146C67A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F7EDA55-6DFD-EA89-00F7-6D005619E57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FB66A5D-8943-B4E9-8C58-0355924A53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6422F51-394A-9D47-EFA1-96B2004FB1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99F88-70D3-604E-8886-0623873655FD}" type="datetimeFigureOut">
              <a:rPr lang="en-US" smtClean="0"/>
              <a:t>8/29/22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81F7F2E-CD4F-6065-FF99-01A44D2214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1139EDA-5409-DDEB-C16E-BC24B40262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1DCBA-B00A-FA43-B01F-2806F9C4B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439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216280-EEFF-11CB-CE39-13F8F12B94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3B557B6-90E0-871B-4B44-1F3B4A6A2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99F88-70D3-604E-8886-0623873655FD}" type="datetimeFigureOut">
              <a:rPr lang="en-US" smtClean="0"/>
              <a:t>8/29/22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887F03-F648-89C2-0B5C-01C5730FB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8B1DD4-C598-AFD4-1D0E-2CD2549CEC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1DCBA-B00A-FA43-B01F-2806F9C4B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370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BB1DC57-37BC-3730-15D5-8D7E086B53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99F88-70D3-604E-8886-0623873655FD}" type="datetimeFigureOut">
              <a:rPr lang="en-US" smtClean="0"/>
              <a:t>8/29/22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675D13E-3A03-F93D-99CD-908EE3CB2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D7F3F3-9F42-E756-59B0-8E9BB6D777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1DCBA-B00A-FA43-B01F-2806F9C4B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86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E3EF67-A09E-67BA-D856-11B2C73E6B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6E2908-BBD2-12AE-7541-7CC54FB1AE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E80B15-E84F-F23F-20DB-C6088503C1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CDF369-FA8B-5BCC-070E-A85E75BB07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99F88-70D3-604E-8886-0623873655FD}" type="datetimeFigureOut">
              <a:rPr lang="en-US" smtClean="0"/>
              <a:t>8/29/22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DFB1E0-CB5F-0588-46D9-6C45AD712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9BC589-6335-F962-7CEE-584B9E5601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1DCBA-B00A-FA43-B01F-2806F9C4B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349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2B1A74-4715-9960-BE52-B6621FB406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478AE0D-674B-732D-24BB-DA0F246DAB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63F33F-C6B3-6D29-D55D-8E568AB297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559100-4762-8187-9ACE-0DB9037927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99F88-70D3-604E-8886-0623873655FD}" type="datetimeFigureOut">
              <a:rPr lang="en-US" smtClean="0"/>
              <a:t>8/29/22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0DD221-1022-792C-DF9A-9B61BF1DBA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FFD5CA-A13B-4ABC-89C3-AE4E7E2514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1DCBA-B00A-FA43-B01F-2806F9C4B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797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DDA9549-97BF-17D7-A51D-9BD13D5CCC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E4638B-ECF4-07D8-3D5E-EB315BB777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D7918E-DF1F-535E-C949-E18542CDB2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399F88-70D3-604E-8886-0623873655FD}" type="datetimeFigureOut">
              <a:rPr lang="en-US" smtClean="0"/>
              <a:t>8/29/22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1F4F15-DAA5-1852-B820-4C73D1EBEB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3D24DC-D0CE-D784-91C1-9F377078E1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91DCBA-B00A-FA43-B01F-2806F9C4B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493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ddi-alliance.atlassian.net/wiki/spaces/DDI4/pages/2833612801" TargetMode="External"/><Relationship Id="rId2" Type="http://schemas.openxmlformats.org/officeDocument/2006/relationships/hyperlink" Target="https://ddi-alliance.atlassian.net/wiki/spaces/DDI4/pages/2832367617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di-alliance.atlassian.net/wiki/spaces/DDI4/pages/2834432001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dagstuhl.de/program/planning-your-visit/sars-cov-2-prevention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11E58A-C642-AFFD-9575-30AF939BBC1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Workshop logistics and practical considerations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37658D4-7C9B-F1DD-9D97-F4998D53ABA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8239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02CBA7-7779-EC5F-75E8-5A3DCB2F66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Practical </a:t>
            </a:r>
            <a:r>
              <a:rPr lang="en-US" dirty="0" err="1"/>
              <a:t>informtion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8CD00C-1945-8075-5F7A-BAEBED620E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Workshop wiki: </a:t>
            </a:r>
          </a:p>
          <a:p>
            <a:pPr lvl="1"/>
            <a:r>
              <a:rPr lang="en-US" dirty="0">
                <a:hlinkClick r:id="rId2"/>
              </a:rPr>
              <a:t>https://ddi-alliance.atlassian.net/wiki/spaces/DDI4/pages/2832367617</a:t>
            </a:r>
            <a:endParaRPr lang="en-US" dirty="0"/>
          </a:p>
          <a:p>
            <a:endParaRPr lang="en-US" dirty="0"/>
          </a:p>
          <a:p>
            <a:r>
              <a:rPr lang="en-US" dirty="0"/>
              <a:t>Logistics:</a:t>
            </a:r>
          </a:p>
          <a:p>
            <a:pPr lvl="1"/>
            <a:r>
              <a:rPr lang="en-US" dirty="0"/>
              <a:t>Practical information: </a:t>
            </a:r>
            <a:r>
              <a:rPr lang="en-US" dirty="0">
                <a:hlinkClick r:id="rId3"/>
              </a:rPr>
              <a:t>https://ddi-alliance.atlassian.net/wiki/spaces/DDI4/pages/2833612801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COVID requirements: </a:t>
            </a:r>
            <a:r>
              <a:rPr lang="en-US" dirty="0">
                <a:hlinkClick r:id="rId4"/>
              </a:rPr>
              <a:t>https://ddi-alliance.atlassian.net/wiki/spaces/DDI4/pages/2834432001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34150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35A29A-F9CF-B365-5AC9-B3CE88CFFF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Workshop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7429D9-2EA7-D14A-7BDE-9CC52A017A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Workshop agenda:</a:t>
            </a:r>
          </a:p>
          <a:p>
            <a:pPr lvl="1"/>
            <a:r>
              <a:rPr lang="en-US" dirty="0"/>
              <a:t>https://</a:t>
            </a:r>
            <a:r>
              <a:rPr lang="en-US" dirty="0" err="1"/>
              <a:t>ddi-alliance.atlassian.net</a:t>
            </a:r>
            <a:r>
              <a:rPr lang="en-US" dirty="0"/>
              <a:t>/wiki/spaces/DDI4/pages/2845900801/</a:t>
            </a:r>
            <a:r>
              <a:rPr lang="en-US" dirty="0" err="1"/>
              <a:t>Workshop+Agenda</a:t>
            </a:r>
            <a:endParaRPr lang="en-US" dirty="0"/>
          </a:p>
          <a:p>
            <a:r>
              <a:rPr lang="en-US" dirty="0"/>
              <a:t>Nametags</a:t>
            </a:r>
          </a:p>
          <a:p>
            <a:r>
              <a:rPr lang="en-US" dirty="0"/>
              <a:t>Building overview</a:t>
            </a:r>
          </a:p>
          <a:p>
            <a:pPr lvl="1"/>
            <a:r>
              <a:rPr lang="en-US" dirty="0"/>
              <a:t>Old building: accommodation, meeting rooms, meals, </a:t>
            </a:r>
            <a:r>
              <a:rPr lang="en-US"/>
              <a:t>wine cellar</a:t>
            </a:r>
            <a:endParaRPr lang="en-US" dirty="0"/>
          </a:p>
          <a:p>
            <a:pPr lvl="1"/>
            <a:r>
              <a:rPr lang="en-US" dirty="0"/>
              <a:t>New Building: plenary room</a:t>
            </a:r>
          </a:p>
          <a:p>
            <a:r>
              <a:rPr lang="en-US" dirty="0"/>
              <a:t>Taking photographs – opt out model</a:t>
            </a:r>
          </a:p>
          <a:p>
            <a:r>
              <a:rPr lang="en-US" dirty="0"/>
              <a:t>Link to practical information (under Logistics in Wiki)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12363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6F5FCD-9D1B-55C8-A977-EA13A3F670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COVID requirements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36EEFD-D839-29EA-3109-18C613EEF5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https://www.dagstuhl.de/program/planning-your-visit/sars-cov-2-prevention</a:t>
            </a:r>
            <a:endParaRPr lang="en-US" dirty="0"/>
          </a:p>
          <a:p>
            <a:r>
              <a:rPr lang="en-US" dirty="0"/>
              <a:t>We expect you to be immunized against SARS-CoV-2. (For more details, see below.)</a:t>
            </a:r>
          </a:p>
          <a:p>
            <a:r>
              <a:rPr lang="en-US" dirty="0"/>
              <a:t>Please note the mask mandate in bus and train etc. We strongly recommend to wear masks in Schloss </a:t>
            </a:r>
            <a:r>
              <a:rPr lang="en-US" dirty="0" err="1"/>
              <a:t>Dagstuhl</a:t>
            </a:r>
            <a:r>
              <a:rPr lang="en-US" dirty="0"/>
              <a:t>.</a:t>
            </a:r>
          </a:p>
          <a:p>
            <a:r>
              <a:rPr lang="en-US" dirty="0"/>
              <a:t>Please test yourself before travelling, upon arrival, and on the third day. </a:t>
            </a:r>
          </a:p>
        </p:txBody>
      </p:sp>
    </p:spTree>
    <p:extLst>
      <p:ext uri="{BB962C8B-B14F-4D97-AF65-F5344CB8AC3E}">
        <p14:creationId xmlns:p14="http://schemas.microsoft.com/office/powerpoint/2010/main" val="7718080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FB560F-7E31-B14F-6AA7-01F145AE43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Food and drink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909466-74F2-0429-5888-A5A931D243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Breakfast: 7.30 – 8.45, buffet, self-selected seating</a:t>
            </a:r>
          </a:p>
          <a:p>
            <a:r>
              <a:rPr lang="en-US" dirty="0"/>
              <a:t>Morning tea: 10.30 – 10.45, coffee and biscuits</a:t>
            </a:r>
          </a:p>
          <a:p>
            <a:r>
              <a:rPr lang="en-US" dirty="0"/>
              <a:t>Lunch: 12.15 – 1.45, </a:t>
            </a:r>
            <a:r>
              <a:rPr lang="en-US" b="1" dirty="0"/>
              <a:t>assigned seating</a:t>
            </a:r>
          </a:p>
          <a:p>
            <a:r>
              <a:rPr lang="en-US" dirty="0"/>
              <a:t>Afternoon tea: 15.15 – 15.30</a:t>
            </a:r>
          </a:p>
          <a:p>
            <a:r>
              <a:rPr lang="en-US" dirty="0"/>
              <a:t>Dinner: 18.00 – 19.00, </a:t>
            </a:r>
            <a:r>
              <a:rPr lang="en-US" b="1" dirty="0"/>
              <a:t>assigned seating</a:t>
            </a:r>
          </a:p>
          <a:p>
            <a:r>
              <a:rPr lang="en-US" dirty="0"/>
              <a:t>Evening: cheese platter, 20.00 -&gt;, cellar room</a:t>
            </a:r>
          </a:p>
          <a:p>
            <a:r>
              <a:rPr lang="en-US" dirty="0"/>
              <a:t>Drinks (coffee/tea, beer/wine/</a:t>
            </a:r>
            <a:r>
              <a:rPr lang="en-US" dirty="0" err="1"/>
              <a:t>softdrink</a:t>
            </a:r>
            <a:r>
              <a:rPr lang="en-US" dirty="0"/>
              <a:t>/water, and snacks are available from cellar, reading room and open area outside cellar</a:t>
            </a:r>
          </a:p>
          <a:p>
            <a:r>
              <a:rPr lang="en-US" dirty="0"/>
              <a:t>Please be sure to note any bottled drinks (beer/wine/</a:t>
            </a:r>
            <a:r>
              <a:rPr lang="en-US" dirty="0" err="1"/>
              <a:t>softdrink</a:t>
            </a:r>
            <a:r>
              <a:rPr lang="en-US" dirty="0"/>
              <a:t>/water) and snacks that you use</a:t>
            </a:r>
          </a:p>
          <a:p>
            <a:pPr lvl="1"/>
            <a:r>
              <a:rPr lang="en-US" dirty="0"/>
              <a:t>This is paid at the end of the week, and is based on an </a:t>
            </a:r>
            <a:r>
              <a:rPr lang="en-US" dirty="0" err="1"/>
              <a:t>honour</a:t>
            </a:r>
            <a:r>
              <a:rPr lang="en-US" dirty="0"/>
              <a:t> system. </a:t>
            </a:r>
          </a:p>
          <a:p>
            <a:pPr lvl="1"/>
            <a:r>
              <a:rPr lang="en-US" dirty="0"/>
              <a:t>Groups are monitored to ensure “</a:t>
            </a:r>
            <a:r>
              <a:rPr lang="en-US" dirty="0" err="1"/>
              <a:t>honour</a:t>
            </a:r>
            <a:r>
              <a:rPr lang="en-US" dirty="0"/>
              <a:t> is maintained”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80548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331</Words>
  <Application>Microsoft Macintosh PowerPoint</Application>
  <PresentationFormat>Widescreen</PresentationFormat>
  <Paragraphs>33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Workshop logistics and practical considerations</vt:lpstr>
      <vt:lpstr>Practical informtion</vt:lpstr>
      <vt:lpstr>Workshop organisation</vt:lpstr>
      <vt:lpstr>COVID requirements</vt:lpstr>
      <vt:lpstr>Food and drink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Workshop logistics and practical considerations</dc:title>
  <dc:creator>Steven McEachern</dc:creator>
  <cp:lastModifiedBy>Steven McEachern</cp:lastModifiedBy>
  <cp:revision>1</cp:revision>
  <dcterms:created xsi:type="dcterms:W3CDTF">2022-08-29T06:52:56Z</dcterms:created>
  <dcterms:modified xsi:type="dcterms:W3CDTF">2022-08-29T06:57:44Z</dcterms:modified>
</cp:coreProperties>
</file>