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8"/>
  </p:notesMasterIdLst>
  <p:sldIdLst>
    <p:sldId id="282" r:id="rId2"/>
    <p:sldId id="281" r:id="rId3"/>
    <p:sldId id="260" r:id="rId4"/>
    <p:sldId id="1256" r:id="rId5"/>
    <p:sldId id="1194" r:id="rId6"/>
    <p:sldId id="1040" r:id="rId7"/>
    <p:sldId id="1041" r:id="rId8"/>
    <p:sldId id="262" r:id="rId9"/>
    <p:sldId id="1074" r:id="rId10"/>
    <p:sldId id="1259" r:id="rId11"/>
    <p:sldId id="1257" r:id="rId12"/>
    <p:sldId id="1258" r:id="rId13"/>
    <p:sldId id="1260" r:id="rId14"/>
    <p:sldId id="1032" r:id="rId15"/>
    <p:sldId id="258" r:id="rId16"/>
    <p:sldId id="267" r:id="rId17"/>
  </p:sldIdLst>
  <p:sldSz cx="12192000" cy="6858000"/>
  <p:notesSz cx="6858000" cy="9144000"/>
  <p:embeddedFontLst>
    <p:embeddedFont>
      <p:font typeface="Accura" panose="020B0604020202020204" charset="0"/>
      <p:regular r:id="rId19"/>
      <p:bold r:id="rId20"/>
      <p:italic r:id="rId21"/>
      <p:bold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Nunito" pitchFamily="2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A0B7"/>
    <a:srgbClr val="096D91"/>
    <a:srgbClr val="002143"/>
    <a:srgbClr val="17BE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9B495A-A611-4A3D-AA6E-9BE50BCFE39F}" v="30" dt="2022-08-29T13:24:20.3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8138" autoAdjust="0"/>
  </p:normalViewPr>
  <p:slideViewPr>
    <p:cSldViewPr snapToGrid="0">
      <p:cViewPr varScale="1">
        <p:scale>
          <a:sx n="52" d="100"/>
          <a:sy n="52" d="100"/>
        </p:scale>
        <p:origin x="1228" y="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55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pon Fakhruddin" userId="16b13e1b-8e45-4c0c-a76c-81f579a6845a" providerId="ADAL" clId="{0E9B495A-A611-4A3D-AA6E-9BE50BCFE39F}"/>
    <pc:docChg chg="undo custSel addSld delSld modSld sldOrd">
      <pc:chgData name="Bapon Fakhruddin" userId="16b13e1b-8e45-4c0c-a76c-81f579a6845a" providerId="ADAL" clId="{0E9B495A-A611-4A3D-AA6E-9BE50BCFE39F}" dt="2022-08-29T13:24:33.831" v="342" actId="1076"/>
      <pc:docMkLst>
        <pc:docMk/>
      </pc:docMkLst>
      <pc:sldChg chg="addSp modSp add mod ord">
        <pc:chgData name="Bapon Fakhruddin" userId="16b13e1b-8e45-4c0c-a76c-81f579a6845a" providerId="ADAL" clId="{0E9B495A-A611-4A3D-AA6E-9BE50BCFE39F}" dt="2022-08-29T13:24:33.831" v="342" actId="1076"/>
        <pc:sldMkLst>
          <pc:docMk/>
          <pc:sldMk cId="2986850761" sldId="258"/>
        </pc:sldMkLst>
        <pc:picChg chg="add mod">
          <ac:chgData name="Bapon Fakhruddin" userId="16b13e1b-8e45-4c0c-a76c-81f579a6845a" providerId="ADAL" clId="{0E9B495A-A611-4A3D-AA6E-9BE50BCFE39F}" dt="2022-08-29T13:24:33.831" v="342" actId="1076"/>
          <ac:picMkLst>
            <pc:docMk/>
            <pc:sldMk cId="2986850761" sldId="258"/>
            <ac:picMk id="2" creationId="{C53B614C-72BE-84AC-7DEF-B2B2E906B4D7}"/>
          </ac:picMkLst>
        </pc:picChg>
        <pc:picChg chg="mod">
          <ac:chgData name="Bapon Fakhruddin" userId="16b13e1b-8e45-4c0c-a76c-81f579a6845a" providerId="ADAL" clId="{0E9B495A-A611-4A3D-AA6E-9BE50BCFE39F}" dt="2022-08-29T13:24:18.792" v="338" actId="1076"/>
          <ac:picMkLst>
            <pc:docMk/>
            <pc:sldMk cId="2986850761" sldId="258"/>
            <ac:picMk id="3" creationId="{8BA4A9EE-580B-4A25-9B81-20E697B68947}"/>
          </ac:picMkLst>
        </pc:picChg>
      </pc:sldChg>
      <pc:sldChg chg="add">
        <pc:chgData name="Bapon Fakhruddin" userId="16b13e1b-8e45-4c0c-a76c-81f579a6845a" providerId="ADAL" clId="{0E9B495A-A611-4A3D-AA6E-9BE50BCFE39F}" dt="2022-08-29T12:18:14.246" v="143"/>
        <pc:sldMkLst>
          <pc:docMk/>
          <pc:sldMk cId="3852587584" sldId="260"/>
        </pc:sldMkLst>
      </pc:sldChg>
      <pc:sldChg chg="add">
        <pc:chgData name="Bapon Fakhruddin" userId="16b13e1b-8e45-4c0c-a76c-81f579a6845a" providerId="ADAL" clId="{0E9B495A-A611-4A3D-AA6E-9BE50BCFE39F}" dt="2022-08-29T12:20:22.368" v="149"/>
        <pc:sldMkLst>
          <pc:docMk/>
          <pc:sldMk cId="1287318889" sldId="262"/>
        </pc:sldMkLst>
      </pc:sldChg>
      <pc:sldChg chg="add del">
        <pc:chgData name="Bapon Fakhruddin" userId="16b13e1b-8e45-4c0c-a76c-81f579a6845a" providerId="ADAL" clId="{0E9B495A-A611-4A3D-AA6E-9BE50BCFE39F}" dt="2022-08-29T12:20:11.331" v="148" actId="2696"/>
        <pc:sldMkLst>
          <pc:docMk/>
          <pc:sldMk cId="2602840335" sldId="262"/>
        </pc:sldMkLst>
      </pc:sldChg>
      <pc:sldChg chg="addSp delSp modSp mod">
        <pc:chgData name="Bapon Fakhruddin" userId="16b13e1b-8e45-4c0c-a76c-81f579a6845a" providerId="ADAL" clId="{0E9B495A-A611-4A3D-AA6E-9BE50BCFE39F}" dt="2022-08-29T13:23:59.374" v="334" actId="21"/>
        <pc:sldMkLst>
          <pc:docMk/>
          <pc:sldMk cId="375241165" sldId="267"/>
        </pc:sldMkLst>
        <pc:picChg chg="add del mod">
          <ac:chgData name="Bapon Fakhruddin" userId="16b13e1b-8e45-4c0c-a76c-81f579a6845a" providerId="ADAL" clId="{0E9B495A-A611-4A3D-AA6E-9BE50BCFE39F}" dt="2022-08-29T13:23:59.374" v="334" actId="21"/>
          <ac:picMkLst>
            <pc:docMk/>
            <pc:sldMk cId="375241165" sldId="267"/>
            <ac:picMk id="2" creationId="{9470E31D-128E-2CEB-A79B-F1D825842227}"/>
          </ac:picMkLst>
        </pc:picChg>
      </pc:sldChg>
      <pc:sldChg chg="del">
        <pc:chgData name="Bapon Fakhruddin" userId="16b13e1b-8e45-4c0c-a76c-81f579a6845a" providerId="ADAL" clId="{0E9B495A-A611-4A3D-AA6E-9BE50BCFE39F}" dt="2022-08-29T12:10:32.924" v="10" actId="47"/>
        <pc:sldMkLst>
          <pc:docMk/>
          <pc:sldMk cId="2115972866" sldId="268"/>
        </pc:sldMkLst>
      </pc:sldChg>
      <pc:sldChg chg="add ord">
        <pc:chgData name="Bapon Fakhruddin" userId="16b13e1b-8e45-4c0c-a76c-81f579a6845a" providerId="ADAL" clId="{0E9B495A-A611-4A3D-AA6E-9BE50BCFE39F}" dt="2022-08-29T12:21:33.998" v="152"/>
        <pc:sldMkLst>
          <pc:docMk/>
          <pc:sldMk cId="3931189849" sldId="281"/>
        </pc:sldMkLst>
      </pc:sldChg>
      <pc:sldChg chg="addSp delSp modSp mod">
        <pc:chgData name="Bapon Fakhruddin" userId="16b13e1b-8e45-4c0c-a76c-81f579a6845a" providerId="ADAL" clId="{0E9B495A-A611-4A3D-AA6E-9BE50BCFE39F}" dt="2022-08-29T12:34:02.642" v="185" actId="1076"/>
        <pc:sldMkLst>
          <pc:docMk/>
          <pc:sldMk cId="1944284950" sldId="282"/>
        </pc:sldMkLst>
        <pc:spChg chg="add mod">
          <ac:chgData name="Bapon Fakhruddin" userId="16b13e1b-8e45-4c0c-a76c-81f579a6845a" providerId="ADAL" clId="{0E9B495A-A611-4A3D-AA6E-9BE50BCFE39F}" dt="2022-08-29T12:31:11.819" v="165" actId="207"/>
          <ac:spMkLst>
            <pc:docMk/>
            <pc:sldMk cId="1944284950" sldId="282"/>
            <ac:spMk id="3" creationId="{64991911-955E-9515-153F-570833B6E3B6}"/>
          </ac:spMkLst>
        </pc:spChg>
        <pc:spChg chg="add del">
          <ac:chgData name="Bapon Fakhruddin" userId="16b13e1b-8e45-4c0c-a76c-81f579a6845a" providerId="ADAL" clId="{0E9B495A-A611-4A3D-AA6E-9BE50BCFE39F}" dt="2022-08-29T12:31:36.541" v="169"/>
          <ac:spMkLst>
            <pc:docMk/>
            <pc:sldMk cId="1944284950" sldId="282"/>
            <ac:spMk id="4" creationId="{90AC0634-DDEC-A250-55CF-641266930182}"/>
          </ac:spMkLst>
        </pc:spChg>
        <pc:spChg chg="mod">
          <ac:chgData name="Bapon Fakhruddin" userId="16b13e1b-8e45-4c0c-a76c-81f579a6845a" providerId="ADAL" clId="{0E9B495A-A611-4A3D-AA6E-9BE50BCFE39F}" dt="2022-08-29T12:09:53.531" v="2" actId="20577"/>
          <ac:spMkLst>
            <pc:docMk/>
            <pc:sldMk cId="1944284950" sldId="282"/>
            <ac:spMk id="7" creationId="{875CA211-9224-4781-804C-11420C5FBEA6}"/>
          </ac:spMkLst>
        </pc:spChg>
        <pc:spChg chg="add del mod">
          <ac:chgData name="Bapon Fakhruddin" userId="16b13e1b-8e45-4c0c-a76c-81f579a6845a" providerId="ADAL" clId="{0E9B495A-A611-4A3D-AA6E-9BE50BCFE39F}" dt="2022-08-29T12:31:36.022" v="168"/>
          <ac:spMkLst>
            <pc:docMk/>
            <pc:sldMk cId="1944284950" sldId="282"/>
            <ac:spMk id="9" creationId="{396A0909-51AD-BC42-80CF-E132F15108BA}"/>
          </ac:spMkLst>
        </pc:spChg>
        <pc:spChg chg="add del">
          <ac:chgData name="Bapon Fakhruddin" userId="16b13e1b-8e45-4c0c-a76c-81f579a6845a" providerId="ADAL" clId="{0E9B495A-A611-4A3D-AA6E-9BE50BCFE39F}" dt="2022-08-29T12:33:06.980" v="177"/>
          <ac:spMkLst>
            <pc:docMk/>
            <pc:sldMk cId="1944284950" sldId="282"/>
            <ac:spMk id="14" creationId="{5F0BE258-4A4B-0D8D-B5BF-E4C2781A9348}"/>
          </ac:spMkLst>
        </pc:spChg>
        <pc:picChg chg="add del">
          <ac:chgData name="Bapon Fakhruddin" userId="16b13e1b-8e45-4c0c-a76c-81f579a6845a" providerId="ADAL" clId="{0E9B495A-A611-4A3D-AA6E-9BE50BCFE39F}" dt="2022-08-29T12:09:49.773" v="1" actId="478"/>
          <ac:picMkLst>
            <pc:docMk/>
            <pc:sldMk cId="1944284950" sldId="282"/>
            <ac:picMk id="5" creationId="{221D72FD-B0BA-4C42-A4E9-AB0D411B426D}"/>
          </ac:picMkLst>
        </pc:picChg>
        <pc:picChg chg="mod modCrop">
          <ac:chgData name="Bapon Fakhruddin" userId="16b13e1b-8e45-4c0c-a76c-81f579a6845a" providerId="ADAL" clId="{0E9B495A-A611-4A3D-AA6E-9BE50BCFE39F}" dt="2022-08-29T12:34:02.642" v="185" actId="1076"/>
          <ac:picMkLst>
            <pc:docMk/>
            <pc:sldMk cId="1944284950" sldId="282"/>
            <ac:picMk id="8" creationId="{93DA8618-A65B-4B20-800F-7B987032A570}"/>
          </ac:picMkLst>
        </pc:picChg>
        <pc:picChg chg="add mod">
          <ac:chgData name="Bapon Fakhruddin" userId="16b13e1b-8e45-4c0c-a76c-81f579a6845a" providerId="ADAL" clId="{0E9B495A-A611-4A3D-AA6E-9BE50BCFE39F}" dt="2022-08-29T12:32:28.113" v="173" actId="962"/>
          <ac:picMkLst>
            <pc:docMk/>
            <pc:sldMk cId="1944284950" sldId="282"/>
            <ac:picMk id="12" creationId="{1E80E717-009D-A0AC-993D-128D79CAEB88}"/>
          </ac:picMkLst>
        </pc:picChg>
        <pc:picChg chg="add mod">
          <ac:chgData name="Bapon Fakhruddin" userId="16b13e1b-8e45-4c0c-a76c-81f579a6845a" providerId="ADAL" clId="{0E9B495A-A611-4A3D-AA6E-9BE50BCFE39F}" dt="2022-08-29T12:33:14.965" v="179" actId="1076"/>
          <ac:picMkLst>
            <pc:docMk/>
            <pc:sldMk cId="1944284950" sldId="282"/>
            <ac:picMk id="15" creationId="{8D3DC49D-260E-E9DD-D8F2-0A927A163A58}"/>
          </ac:picMkLst>
        </pc:picChg>
        <pc:picChg chg="add mod modCrop">
          <ac:chgData name="Bapon Fakhruddin" userId="16b13e1b-8e45-4c0c-a76c-81f579a6845a" providerId="ADAL" clId="{0E9B495A-A611-4A3D-AA6E-9BE50BCFE39F}" dt="2022-08-29T12:33:48.107" v="183" actId="1076"/>
          <ac:picMkLst>
            <pc:docMk/>
            <pc:sldMk cId="1944284950" sldId="282"/>
            <ac:picMk id="16" creationId="{4EF0DAF1-0209-D56A-DD25-0FB46E2EA33E}"/>
          </ac:picMkLst>
        </pc:picChg>
      </pc:sldChg>
      <pc:sldChg chg="del">
        <pc:chgData name="Bapon Fakhruddin" userId="16b13e1b-8e45-4c0c-a76c-81f579a6845a" providerId="ADAL" clId="{0E9B495A-A611-4A3D-AA6E-9BE50BCFE39F}" dt="2022-08-29T12:10:30.377" v="9" actId="47"/>
        <pc:sldMkLst>
          <pc:docMk/>
          <pc:sldMk cId="3919798420" sldId="297"/>
        </pc:sldMkLst>
      </pc:sldChg>
      <pc:sldChg chg="del">
        <pc:chgData name="Bapon Fakhruddin" userId="16b13e1b-8e45-4c0c-a76c-81f579a6845a" providerId="ADAL" clId="{0E9B495A-A611-4A3D-AA6E-9BE50BCFE39F}" dt="2022-08-29T12:10:02.311" v="3" actId="47"/>
        <pc:sldMkLst>
          <pc:docMk/>
          <pc:sldMk cId="2588713896" sldId="345"/>
        </pc:sldMkLst>
      </pc:sldChg>
      <pc:sldChg chg="modSp add mod">
        <pc:chgData name="Bapon Fakhruddin" userId="16b13e1b-8e45-4c0c-a76c-81f579a6845a" providerId="ADAL" clId="{0E9B495A-A611-4A3D-AA6E-9BE50BCFE39F}" dt="2022-08-29T12:35:35.618" v="195" actId="20577"/>
        <pc:sldMkLst>
          <pc:docMk/>
          <pc:sldMk cId="1245280566" sldId="1032"/>
        </pc:sldMkLst>
        <pc:spChg chg="mod">
          <ac:chgData name="Bapon Fakhruddin" userId="16b13e1b-8e45-4c0c-a76c-81f579a6845a" providerId="ADAL" clId="{0E9B495A-A611-4A3D-AA6E-9BE50BCFE39F}" dt="2022-08-29T12:35:35.618" v="195" actId="20577"/>
          <ac:spMkLst>
            <pc:docMk/>
            <pc:sldMk cId="1245280566" sldId="1032"/>
            <ac:spMk id="2" creationId="{C48AB967-7AAD-41B9-8A2D-EAD01FE8FEE1}"/>
          </ac:spMkLst>
        </pc:spChg>
      </pc:sldChg>
      <pc:sldChg chg="del">
        <pc:chgData name="Bapon Fakhruddin" userId="16b13e1b-8e45-4c0c-a76c-81f579a6845a" providerId="ADAL" clId="{0E9B495A-A611-4A3D-AA6E-9BE50BCFE39F}" dt="2022-08-29T12:10:10.116" v="4" actId="47"/>
        <pc:sldMkLst>
          <pc:docMk/>
          <pc:sldMk cId="1695508383" sldId="1038"/>
        </pc:sldMkLst>
      </pc:sldChg>
      <pc:sldChg chg="del">
        <pc:chgData name="Bapon Fakhruddin" userId="16b13e1b-8e45-4c0c-a76c-81f579a6845a" providerId="ADAL" clId="{0E9B495A-A611-4A3D-AA6E-9BE50BCFE39F}" dt="2022-08-29T12:10:25.714" v="7" actId="47"/>
        <pc:sldMkLst>
          <pc:docMk/>
          <pc:sldMk cId="4109059042" sldId="1039"/>
        </pc:sldMkLst>
      </pc:sldChg>
      <pc:sldChg chg="addSp delSp modSp mod">
        <pc:chgData name="Bapon Fakhruddin" userId="16b13e1b-8e45-4c0c-a76c-81f579a6845a" providerId="ADAL" clId="{0E9B495A-A611-4A3D-AA6E-9BE50BCFE39F}" dt="2022-08-29T12:55:19.243" v="255" actId="1076"/>
        <pc:sldMkLst>
          <pc:docMk/>
          <pc:sldMk cId="1872400671" sldId="1040"/>
        </pc:sldMkLst>
        <pc:picChg chg="add mod">
          <ac:chgData name="Bapon Fakhruddin" userId="16b13e1b-8e45-4c0c-a76c-81f579a6845a" providerId="ADAL" clId="{0E9B495A-A611-4A3D-AA6E-9BE50BCFE39F}" dt="2022-08-29T12:55:19.243" v="255" actId="1076"/>
          <ac:picMkLst>
            <pc:docMk/>
            <pc:sldMk cId="1872400671" sldId="1040"/>
            <ac:picMk id="3" creationId="{D99C916C-EFAC-A4EF-3374-A4973F5FC199}"/>
          </ac:picMkLst>
        </pc:picChg>
        <pc:picChg chg="del">
          <ac:chgData name="Bapon Fakhruddin" userId="16b13e1b-8e45-4c0c-a76c-81f579a6845a" providerId="ADAL" clId="{0E9B495A-A611-4A3D-AA6E-9BE50BCFE39F}" dt="2022-08-29T12:55:14.324" v="253" actId="478"/>
          <ac:picMkLst>
            <pc:docMk/>
            <pc:sldMk cId="1872400671" sldId="1040"/>
            <ac:picMk id="6" creationId="{C1E798D7-B207-47B1-A360-BA112C792AED}"/>
          </ac:picMkLst>
        </pc:picChg>
      </pc:sldChg>
      <pc:sldChg chg="addSp delSp modSp mod">
        <pc:chgData name="Bapon Fakhruddin" userId="16b13e1b-8e45-4c0c-a76c-81f579a6845a" providerId="ADAL" clId="{0E9B495A-A611-4A3D-AA6E-9BE50BCFE39F}" dt="2022-08-29T12:11:23.851" v="16" actId="1076"/>
        <pc:sldMkLst>
          <pc:docMk/>
          <pc:sldMk cId="2392559920" sldId="1041"/>
        </pc:sldMkLst>
        <pc:picChg chg="del">
          <ac:chgData name="Bapon Fakhruddin" userId="16b13e1b-8e45-4c0c-a76c-81f579a6845a" providerId="ADAL" clId="{0E9B495A-A611-4A3D-AA6E-9BE50BCFE39F}" dt="2022-08-29T12:10:22.539" v="6" actId="478"/>
          <ac:picMkLst>
            <pc:docMk/>
            <pc:sldMk cId="2392559920" sldId="1041"/>
            <ac:picMk id="4" creationId="{1A0A4139-342D-4E93-BC10-2AC0DB503542}"/>
          </ac:picMkLst>
        </pc:picChg>
        <pc:picChg chg="add mod">
          <ac:chgData name="Bapon Fakhruddin" userId="16b13e1b-8e45-4c0c-a76c-81f579a6845a" providerId="ADAL" clId="{0E9B495A-A611-4A3D-AA6E-9BE50BCFE39F}" dt="2022-08-29T12:11:23.851" v="16" actId="1076"/>
          <ac:picMkLst>
            <pc:docMk/>
            <pc:sldMk cId="2392559920" sldId="1041"/>
            <ac:picMk id="6" creationId="{9F89A0D0-B316-E507-CBFD-CF22AA8ED94B}"/>
          </ac:picMkLst>
        </pc:picChg>
      </pc:sldChg>
      <pc:sldChg chg="del">
        <pc:chgData name="Bapon Fakhruddin" userId="16b13e1b-8e45-4c0c-a76c-81f579a6845a" providerId="ADAL" clId="{0E9B495A-A611-4A3D-AA6E-9BE50BCFE39F}" dt="2022-08-29T12:34:44.428" v="186" actId="47"/>
        <pc:sldMkLst>
          <pc:docMk/>
          <pc:sldMk cId="170705598" sldId="1070"/>
        </pc:sldMkLst>
      </pc:sldChg>
      <pc:sldChg chg="add">
        <pc:chgData name="Bapon Fakhruddin" userId="16b13e1b-8e45-4c0c-a76c-81f579a6845a" providerId="ADAL" clId="{0E9B495A-A611-4A3D-AA6E-9BE50BCFE39F}" dt="2022-08-29T12:56:11.467" v="256"/>
        <pc:sldMkLst>
          <pc:docMk/>
          <pc:sldMk cId="1314585274" sldId="1074"/>
        </pc:sldMkLst>
      </pc:sldChg>
      <pc:sldChg chg="add">
        <pc:chgData name="Bapon Fakhruddin" userId="16b13e1b-8e45-4c0c-a76c-81f579a6845a" providerId="ADAL" clId="{0E9B495A-A611-4A3D-AA6E-9BE50BCFE39F}" dt="2022-08-29T12:49:37.864" v="251"/>
        <pc:sldMkLst>
          <pc:docMk/>
          <pc:sldMk cId="3835021992" sldId="1194"/>
        </pc:sldMkLst>
      </pc:sldChg>
      <pc:sldChg chg="del">
        <pc:chgData name="Bapon Fakhruddin" userId="16b13e1b-8e45-4c0c-a76c-81f579a6845a" providerId="ADAL" clId="{0E9B495A-A611-4A3D-AA6E-9BE50BCFE39F}" dt="2022-08-29T12:10:20.016" v="5" actId="47"/>
        <pc:sldMkLst>
          <pc:docMk/>
          <pc:sldMk cId="810362665" sldId="1253"/>
        </pc:sldMkLst>
      </pc:sldChg>
      <pc:sldChg chg="add del ord">
        <pc:chgData name="Bapon Fakhruddin" userId="16b13e1b-8e45-4c0c-a76c-81f579a6845a" providerId="ADAL" clId="{0E9B495A-A611-4A3D-AA6E-9BE50BCFE39F}" dt="2022-08-29T12:50:03.568" v="252" actId="47"/>
        <pc:sldMkLst>
          <pc:docMk/>
          <pc:sldMk cId="1191776479" sldId="1254"/>
        </pc:sldMkLst>
      </pc:sldChg>
      <pc:sldChg chg="ord">
        <pc:chgData name="Bapon Fakhruddin" userId="16b13e1b-8e45-4c0c-a76c-81f579a6845a" providerId="ADAL" clId="{0E9B495A-A611-4A3D-AA6E-9BE50BCFE39F}" dt="2022-08-29T12:18:18.083" v="145"/>
        <pc:sldMkLst>
          <pc:docMk/>
          <pc:sldMk cId="1191060921" sldId="1256"/>
        </pc:sldMkLst>
      </pc:sldChg>
      <pc:sldChg chg="addSp modSp new mod">
        <pc:chgData name="Bapon Fakhruddin" userId="16b13e1b-8e45-4c0c-a76c-81f579a6845a" providerId="ADAL" clId="{0E9B495A-A611-4A3D-AA6E-9BE50BCFE39F}" dt="2022-08-29T12:57:13.891" v="312" actId="20577"/>
        <pc:sldMkLst>
          <pc:docMk/>
          <pc:sldMk cId="3227215578" sldId="1257"/>
        </pc:sldMkLst>
        <pc:spChg chg="mod">
          <ac:chgData name="Bapon Fakhruddin" userId="16b13e1b-8e45-4c0c-a76c-81f579a6845a" providerId="ADAL" clId="{0E9B495A-A611-4A3D-AA6E-9BE50BCFE39F}" dt="2022-08-29T12:57:13.891" v="312" actId="20577"/>
          <ac:spMkLst>
            <pc:docMk/>
            <pc:sldMk cId="3227215578" sldId="1257"/>
            <ac:spMk id="2" creationId="{E78EDFCF-AD58-10B2-8F58-3191E86B8E62}"/>
          </ac:spMkLst>
        </pc:spChg>
        <pc:graphicFrameChg chg="add mod modGraphic">
          <ac:chgData name="Bapon Fakhruddin" userId="16b13e1b-8e45-4c0c-a76c-81f579a6845a" providerId="ADAL" clId="{0E9B495A-A611-4A3D-AA6E-9BE50BCFE39F}" dt="2022-08-29T12:13:30.598" v="53" actId="404"/>
          <ac:graphicFrameMkLst>
            <pc:docMk/>
            <pc:sldMk cId="3227215578" sldId="1257"/>
            <ac:graphicFrameMk id="3" creationId="{1B333537-2C17-F4C2-CFFA-347BEF07A68D}"/>
          </ac:graphicFrameMkLst>
        </pc:graphicFrameChg>
      </pc:sldChg>
      <pc:sldChg chg="del">
        <pc:chgData name="Bapon Fakhruddin" userId="16b13e1b-8e45-4c0c-a76c-81f579a6845a" providerId="ADAL" clId="{0E9B495A-A611-4A3D-AA6E-9BE50BCFE39F}" dt="2022-08-29T12:10:28.428" v="8" actId="47"/>
        <pc:sldMkLst>
          <pc:docMk/>
          <pc:sldMk cId="268134950" sldId="1258"/>
        </pc:sldMkLst>
      </pc:sldChg>
      <pc:sldChg chg="addSp delSp modSp new mod">
        <pc:chgData name="Bapon Fakhruddin" userId="16b13e1b-8e45-4c0c-a76c-81f579a6845a" providerId="ADAL" clId="{0E9B495A-A611-4A3D-AA6E-9BE50BCFE39F}" dt="2022-08-29T12:17:50.572" v="142"/>
        <pc:sldMkLst>
          <pc:docMk/>
          <pc:sldMk cId="1425706828" sldId="1258"/>
        </pc:sldMkLst>
        <pc:spChg chg="mod">
          <ac:chgData name="Bapon Fakhruddin" userId="16b13e1b-8e45-4c0c-a76c-81f579a6845a" providerId="ADAL" clId="{0E9B495A-A611-4A3D-AA6E-9BE50BCFE39F}" dt="2022-08-29T12:17:50.572" v="142"/>
          <ac:spMkLst>
            <pc:docMk/>
            <pc:sldMk cId="1425706828" sldId="1258"/>
            <ac:spMk id="2" creationId="{B7D5AB83-C9A2-B082-6B51-ED3CB2C10677}"/>
          </ac:spMkLst>
        </pc:spChg>
        <pc:graphicFrameChg chg="add del mod modGraphic">
          <ac:chgData name="Bapon Fakhruddin" userId="16b13e1b-8e45-4c0c-a76c-81f579a6845a" providerId="ADAL" clId="{0E9B495A-A611-4A3D-AA6E-9BE50BCFE39F}" dt="2022-08-29T12:16:52.609" v="131"/>
          <ac:graphicFrameMkLst>
            <pc:docMk/>
            <pc:sldMk cId="1425706828" sldId="1258"/>
            <ac:graphicFrameMk id="3" creationId="{2F9CB358-1571-B816-C369-382EC6E01458}"/>
          </ac:graphicFrameMkLst>
        </pc:graphicFrameChg>
        <pc:graphicFrameChg chg="add mod modGraphic">
          <ac:chgData name="Bapon Fakhruddin" userId="16b13e1b-8e45-4c0c-a76c-81f579a6845a" providerId="ADAL" clId="{0E9B495A-A611-4A3D-AA6E-9BE50BCFE39F}" dt="2022-08-29T12:17:10.283" v="141" actId="1076"/>
          <ac:graphicFrameMkLst>
            <pc:docMk/>
            <pc:sldMk cId="1425706828" sldId="1258"/>
            <ac:graphicFrameMk id="4" creationId="{7FE4E38B-A8BD-0F31-DCB6-9A863A7EB875}"/>
          </ac:graphicFrameMkLst>
        </pc:graphicFrameChg>
      </pc:sldChg>
      <pc:sldChg chg="addSp modSp new mod">
        <pc:chgData name="Bapon Fakhruddin" userId="16b13e1b-8e45-4c0c-a76c-81f579a6845a" providerId="ADAL" clId="{0E9B495A-A611-4A3D-AA6E-9BE50BCFE39F}" dt="2022-08-29T12:44:16.984" v="250" actId="20577"/>
        <pc:sldMkLst>
          <pc:docMk/>
          <pc:sldMk cId="1365929069" sldId="1259"/>
        </pc:sldMkLst>
        <pc:spChg chg="mod">
          <ac:chgData name="Bapon Fakhruddin" userId="16b13e1b-8e45-4c0c-a76c-81f579a6845a" providerId="ADAL" clId="{0E9B495A-A611-4A3D-AA6E-9BE50BCFE39F}" dt="2022-08-29T12:43:49.081" v="229" actId="20577"/>
          <ac:spMkLst>
            <pc:docMk/>
            <pc:sldMk cId="1365929069" sldId="1259"/>
            <ac:spMk id="2" creationId="{368ED0C5-712A-7209-3BF1-3C8B4924E654}"/>
          </ac:spMkLst>
        </pc:spChg>
        <pc:spChg chg="add mod">
          <ac:chgData name="Bapon Fakhruddin" userId="16b13e1b-8e45-4c0c-a76c-81f579a6845a" providerId="ADAL" clId="{0E9B495A-A611-4A3D-AA6E-9BE50BCFE39F}" dt="2022-08-29T12:44:16.984" v="250" actId="20577"/>
          <ac:spMkLst>
            <pc:docMk/>
            <pc:sldMk cId="1365929069" sldId="1259"/>
            <ac:spMk id="5" creationId="{7CA797AA-0F2D-E52B-905F-2BA596569AD7}"/>
          </ac:spMkLst>
        </pc:spChg>
        <pc:picChg chg="add mod">
          <ac:chgData name="Bapon Fakhruddin" userId="16b13e1b-8e45-4c0c-a76c-81f579a6845a" providerId="ADAL" clId="{0E9B495A-A611-4A3D-AA6E-9BE50BCFE39F}" dt="2022-08-29T12:43:56.812" v="231" actId="1076"/>
          <ac:picMkLst>
            <pc:docMk/>
            <pc:sldMk cId="1365929069" sldId="1259"/>
            <ac:picMk id="4" creationId="{1A52E6F7-3144-5B38-DF98-96C3160851A8}"/>
          </ac:picMkLst>
        </pc:picChg>
      </pc:sldChg>
      <pc:sldChg chg="addSp delSp modSp add mod">
        <pc:chgData name="Bapon Fakhruddin" userId="16b13e1b-8e45-4c0c-a76c-81f579a6845a" providerId="ADAL" clId="{0E9B495A-A611-4A3D-AA6E-9BE50BCFE39F}" dt="2022-08-29T13:17:49.064" v="331" actId="20577"/>
        <pc:sldMkLst>
          <pc:docMk/>
          <pc:sldMk cId="3587244077" sldId="1260"/>
        </pc:sldMkLst>
        <pc:spChg chg="mod">
          <ac:chgData name="Bapon Fakhruddin" userId="16b13e1b-8e45-4c0c-a76c-81f579a6845a" providerId="ADAL" clId="{0E9B495A-A611-4A3D-AA6E-9BE50BCFE39F}" dt="2022-08-29T13:17:49.064" v="331" actId="20577"/>
          <ac:spMkLst>
            <pc:docMk/>
            <pc:sldMk cId="3587244077" sldId="1260"/>
            <ac:spMk id="2" creationId="{E78EDFCF-AD58-10B2-8F58-3191E86B8E62}"/>
          </ac:spMkLst>
        </pc:spChg>
        <pc:graphicFrameChg chg="del">
          <ac:chgData name="Bapon Fakhruddin" userId="16b13e1b-8e45-4c0c-a76c-81f579a6845a" providerId="ADAL" clId="{0E9B495A-A611-4A3D-AA6E-9BE50BCFE39F}" dt="2022-08-29T13:16:09.598" v="314" actId="478"/>
          <ac:graphicFrameMkLst>
            <pc:docMk/>
            <pc:sldMk cId="3587244077" sldId="1260"/>
            <ac:graphicFrameMk id="3" creationId="{1B333537-2C17-F4C2-CFFA-347BEF07A68D}"/>
          </ac:graphicFrameMkLst>
        </pc:graphicFrameChg>
        <pc:graphicFrameChg chg="add del mod">
          <ac:chgData name="Bapon Fakhruddin" userId="16b13e1b-8e45-4c0c-a76c-81f579a6845a" providerId="ADAL" clId="{0E9B495A-A611-4A3D-AA6E-9BE50BCFE39F}" dt="2022-08-29T13:17:17.096" v="316"/>
          <ac:graphicFrameMkLst>
            <pc:docMk/>
            <pc:sldMk cId="3587244077" sldId="1260"/>
            <ac:graphicFrameMk id="4" creationId="{DF5117D7-BFF6-7CC6-BD88-43893C592217}"/>
          </ac:graphicFrameMkLst>
        </pc:graphicFrameChg>
        <pc:graphicFrameChg chg="add mod modGraphic">
          <ac:chgData name="Bapon Fakhruddin" userId="16b13e1b-8e45-4c0c-a76c-81f579a6845a" providerId="ADAL" clId="{0E9B495A-A611-4A3D-AA6E-9BE50BCFE39F}" dt="2022-08-29T13:17:36.240" v="329" actId="1076"/>
          <ac:graphicFrameMkLst>
            <pc:docMk/>
            <pc:sldMk cId="3587244077" sldId="1260"/>
            <ac:graphicFrameMk id="5" creationId="{62D812E9-92D6-1ECB-6D32-9DF5F1E58661}"/>
          </ac:graphicFrameMkLst>
        </pc:graphicFrameChg>
      </pc:sldChg>
      <pc:sldMasterChg chg="delSldLayout">
        <pc:chgData name="Bapon Fakhruddin" userId="16b13e1b-8e45-4c0c-a76c-81f579a6845a" providerId="ADAL" clId="{0E9B495A-A611-4A3D-AA6E-9BE50BCFE39F}" dt="2022-08-29T12:50:03.568" v="252" actId="47"/>
        <pc:sldMasterMkLst>
          <pc:docMk/>
          <pc:sldMasterMk cId="1497022465" sldId="2147483648"/>
        </pc:sldMasterMkLst>
        <pc:sldLayoutChg chg="del">
          <pc:chgData name="Bapon Fakhruddin" userId="16b13e1b-8e45-4c0c-a76c-81f579a6845a" providerId="ADAL" clId="{0E9B495A-A611-4A3D-AA6E-9BE50BCFE39F}" dt="2022-08-29T12:34:44.428" v="186" actId="47"/>
          <pc:sldLayoutMkLst>
            <pc:docMk/>
            <pc:sldMasterMk cId="1497022465" sldId="2147483648"/>
            <pc:sldLayoutMk cId="1807893277" sldId="2147483673"/>
          </pc:sldLayoutMkLst>
        </pc:sldLayoutChg>
        <pc:sldLayoutChg chg="del">
          <pc:chgData name="Bapon Fakhruddin" userId="16b13e1b-8e45-4c0c-a76c-81f579a6845a" providerId="ADAL" clId="{0E9B495A-A611-4A3D-AA6E-9BE50BCFE39F}" dt="2022-08-29T12:10:32.924" v="10" actId="47"/>
          <pc:sldLayoutMkLst>
            <pc:docMk/>
            <pc:sldMasterMk cId="1497022465" sldId="2147483648"/>
            <pc:sldLayoutMk cId="2440803516" sldId="2147483674"/>
          </pc:sldLayoutMkLst>
        </pc:sldLayoutChg>
        <pc:sldLayoutChg chg="del">
          <pc:chgData name="Bapon Fakhruddin" userId="16b13e1b-8e45-4c0c-a76c-81f579a6845a" providerId="ADAL" clId="{0E9B495A-A611-4A3D-AA6E-9BE50BCFE39F}" dt="2022-08-29T12:50:03.568" v="252" actId="47"/>
          <pc:sldLayoutMkLst>
            <pc:docMk/>
            <pc:sldMasterMk cId="1497022465" sldId="2147483648"/>
            <pc:sldLayoutMk cId="2716449868" sldId="2147483675"/>
          </pc:sldLayoutMkLst>
        </pc:sldLayoutChg>
      </pc:sldMasterChg>
    </pc:docChg>
  </pc:docChgLst>
  <pc:docChgLst>
    <pc:chgData name="Bapon Fakhruddin" userId="16b13e1b-8e45-4c0c-a76c-81f579a6845a" providerId="ADAL" clId="{CA14BF26-5F67-4210-A9B4-C01C72FB4E8F}"/>
    <pc:docChg chg="modSld">
      <pc:chgData name="Bapon Fakhruddin" userId="16b13e1b-8e45-4c0c-a76c-81f579a6845a" providerId="ADAL" clId="{CA14BF26-5F67-4210-A9B4-C01C72FB4E8F}" dt="2022-08-05T02:12:26.100" v="0" actId="1076"/>
      <pc:docMkLst>
        <pc:docMk/>
      </pc:docMkLst>
      <pc:sldChg chg="modSp mod">
        <pc:chgData name="Bapon Fakhruddin" userId="16b13e1b-8e45-4c0c-a76c-81f579a6845a" providerId="ADAL" clId="{CA14BF26-5F67-4210-A9B4-C01C72FB4E8F}" dt="2022-08-05T02:12:26.100" v="0" actId="1076"/>
        <pc:sldMkLst>
          <pc:docMk/>
          <pc:sldMk cId="2392559920" sldId="1041"/>
        </pc:sldMkLst>
        <pc:picChg chg="mod">
          <ac:chgData name="Bapon Fakhruddin" userId="16b13e1b-8e45-4c0c-a76c-81f579a6845a" providerId="ADAL" clId="{CA14BF26-5F67-4210-A9B4-C01C72FB4E8F}" dt="2022-08-05T02:12:26.100" v="0" actId="1076"/>
          <ac:picMkLst>
            <pc:docMk/>
            <pc:sldMk cId="2392559920" sldId="1041"/>
            <ac:picMk id="4" creationId="{1A0A4139-342D-4E93-BC10-2AC0DB50354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8DCF6-FEBA-495E-9EFF-4F13FE95636B}" type="datetimeFigureOut">
              <a:rPr lang="en-NZ" smtClean="0"/>
              <a:t>29/08/2022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334489-EFCC-44B0-AF40-E17E87633AC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51995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sz="1800" b="0" i="0" u="none" strike="noStrike" baseline="0" dirty="0">
                <a:solidFill>
                  <a:srgbClr val="1A1918"/>
                </a:solidFill>
                <a:latin typeface="MiloTE"/>
              </a:rPr>
              <a:t>n choosing the right solutions, we need to be thinking about more than just one climate hazard and also about the range of </a:t>
            </a:r>
            <a:r>
              <a:rPr lang="en-NZ" sz="1800" b="0" i="0" u="none" strike="noStrike" baseline="0" dirty="0" err="1">
                <a:solidFill>
                  <a:srgbClr val="1A1918"/>
                </a:solidFill>
                <a:latin typeface="MiloTE"/>
              </a:rPr>
              <a:t>side­eﬀects</a:t>
            </a:r>
            <a:r>
              <a:rPr lang="en-NZ" sz="1800" b="0" i="0" u="none" strike="noStrike" baseline="0" dirty="0">
                <a:solidFill>
                  <a:srgbClr val="1A1918"/>
                </a:solidFill>
                <a:latin typeface="MiloTE"/>
              </a:rPr>
              <a:t> of the interventions we undertake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EB4106-8AF6-4E9B-A08B-D06E2B384194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63193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2346D-1F85-437C-B6BB-4376CD35AC30}" type="slidenum">
              <a:rPr lang="en-NZ" smtClean="0"/>
              <a:t>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6745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103FCD-B235-4C42-ADBB-2F89A9060344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67513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34489-EFCC-44B0-AF40-E17E87633AC6}" type="slidenum">
              <a:rPr lang="en-NZ" smtClean="0"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70105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1200" b="0" i="0" u="none" strike="noStrike" baseline="0" dirty="0">
                <a:solidFill>
                  <a:srgbClr val="0070C0"/>
                </a:solidFill>
                <a:latin typeface="Arial" panose="020B0604020202020204" pitchFamily="34" charset="0"/>
              </a:rPr>
              <a:t>With disasters increasing in intensity, severity and impacts across the globe, one barrier to sharing and using risk information effectively has been the </a:t>
            </a:r>
            <a:r>
              <a:rPr lang="en-NZ" sz="12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</a:rPr>
              <a:t>lack of standardized definitions of hazards </a:t>
            </a:r>
            <a:r>
              <a:rPr lang="en-NZ" sz="1200" b="0" i="0" u="none" strike="noStrike" baseline="0" dirty="0">
                <a:solidFill>
                  <a:srgbClr val="0070C0"/>
                </a:solidFill>
                <a:latin typeface="Arial" panose="020B0604020202020204" pitchFamily="34" charset="0"/>
              </a:rPr>
              <a:t>and </a:t>
            </a:r>
            <a:r>
              <a:rPr lang="en-NZ" sz="12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</a:rPr>
              <a:t>a lack of guidance on the full range of hazards </a:t>
            </a:r>
            <a:r>
              <a:rPr lang="en-NZ" sz="1200" b="0" i="0" u="none" strike="noStrike" baseline="0" dirty="0">
                <a:solidFill>
                  <a:srgbClr val="0070C0"/>
                </a:solidFill>
                <a:latin typeface="Arial" panose="020B0604020202020204" pitchFamily="34" charset="0"/>
              </a:rPr>
              <a:t>that need to be addressed in risk management</a:t>
            </a:r>
            <a:endParaRPr lang="en-NZ" dirty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EB4106-8AF6-4E9B-A08B-D06E2B384194}" type="slidenum">
              <a:rPr lang="en-NZ" smtClean="0"/>
              <a:t>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50117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jp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D893F9D-7B5C-134C-B3C3-59D1D70081FF}"/>
              </a:ext>
            </a:extLst>
          </p:cNvPr>
          <p:cNvSpPr/>
          <p:nvPr/>
        </p:nvSpPr>
        <p:spPr>
          <a:xfrm>
            <a:off x="0" y="0"/>
            <a:ext cx="4987739" cy="6858000"/>
          </a:xfrm>
          <a:prstGeom prst="rect">
            <a:avLst/>
          </a:prstGeom>
          <a:gradFill flip="none" rotWithShape="1">
            <a:gsLst>
              <a:gs pos="78000">
                <a:srgbClr val="13A9BD"/>
              </a:gs>
              <a:gs pos="54000">
                <a:srgbClr val="0E8CAA"/>
              </a:gs>
              <a:gs pos="27000">
                <a:srgbClr val="096D91"/>
              </a:gs>
              <a:gs pos="100000">
                <a:srgbClr val="17BACB"/>
              </a:gs>
            </a:gsLst>
            <a:lin ang="14400000" scaled="0"/>
            <a:tileRect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AD33C4-FF32-4435-8E59-1F839F1FB323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623887" y="1122363"/>
            <a:ext cx="3798093" cy="2387600"/>
          </a:xfrm>
        </p:spPr>
        <p:txBody>
          <a:bodyPr anchor="b">
            <a:normAutofit/>
          </a:bodyPr>
          <a:lstStyle>
            <a:lvl1pPr algn="l">
              <a:defRPr sz="35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6FB145-612B-4D82-9864-2176367607F8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623887" y="3602038"/>
            <a:ext cx="3798093" cy="1655762"/>
          </a:xfrm>
        </p:spPr>
        <p:txBody>
          <a:bodyPr>
            <a:normAutofit/>
          </a:bodyPr>
          <a:lstStyle>
            <a:lvl1pPr marL="0" indent="0" algn="l">
              <a:buNone/>
              <a:defRPr sz="250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BB0E9EE-D8CA-5342-BE11-D93C4C9ABCDC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4987739" y="0"/>
            <a:ext cx="7204261" cy="6857999"/>
          </a:xfrm>
          <a:blipFill>
            <a:blip r:embed="rId2"/>
            <a:stretch>
              <a:fillRect/>
            </a:stretch>
          </a:blipFill>
        </p:spPr>
        <p:txBody>
          <a:bodyPr bIns="900000"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choose a different image</a:t>
            </a:r>
          </a:p>
        </p:txBody>
      </p:sp>
      <p:grpSp>
        <p:nvGrpSpPr>
          <p:cNvPr id="48" name="Graphic 30">
            <a:extLst>
              <a:ext uri="{FF2B5EF4-FFF2-40B4-BE49-F238E27FC236}">
                <a16:creationId xmlns:a16="http://schemas.microsoft.com/office/drawing/2014/main" id="{64FAA2F6-BFDA-DC49-A360-E0176CCF7276}"/>
              </a:ext>
            </a:extLst>
          </p:cNvPr>
          <p:cNvGrpSpPr/>
          <p:nvPr userDrawn="1"/>
        </p:nvGrpSpPr>
        <p:grpSpPr>
          <a:xfrm>
            <a:off x="623888" y="5895463"/>
            <a:ext cx="2843572" cy="397434"/>
            <a:chOff x="720683" y="2688712"/>
            <a:chExt cx="10763011" cy="1504301"/>
          </a:xfrm>
          <a:solidFill>
            <a:schemeClr val="bg1"/>
          </a:solidFill>
        </p:grpSpPr>
        <p:sp>
          <p:nvSpPr>
            <p:cNvPr id="49" name="Graphic 30">
              <a:extLst>
                <a:ext uri="{FF2B5EF4-FFF2-40B4-BE49-F238E27FC236}">
                  <a16:creationId xmlns:a16="http://schemas.microsoft.com/office/drawing/2014/main" id="{3692FCD6-AA92-0B4C-B781-1E52347A73DA}"/>
                </a:ext>
              </a:extLst>
            </p:cNvPr>
            <p:cNvSpPr/>
            <p:nvPr/>
          </p:nvSpPr>
          <p:spPr>
            <a:xfrm>
              <a:off x="720683" y="2688712"/>
              <a:ext cx="3297558" cy="1430272"/>
            </a:xfrm>
            <a:custGeom>
              <a:avLst/>
              <a:gdLst>
                <a:gd name="connsiteX0" fmla="*/ 1721625 w 3297558"/>
                <a:gd name="connsiteY0" fmla="*/ 557113 h 1430272"/>
                <a:gd name="connsiteX1" fmla="*/ 2380565 w 3297558"/>
                <a:gd name="connsiteY1" fmla="*/ 557113 h 1430272"/>
                <a:gd name="connsiteX2" fmla="*/ 2380565 w 3297558"/>
                <a:gd name="connsiteY2" fmla="*/ 401463 h 1430272"/>
                <a:gd name="connsiteX3" fmla="*/ 1872077 w 3297558"/>
                <a:gd name="connsiteY3" fmla="*/ 401463 h 1430272"/>
                <a:gd name="connsiteX4" fmla="*/ 1872077 w 3297558"/>
                <a:gd name="connsiteY4" fmla="*/ 149956 h 1430272"/>
                <a:gd name="connsiteX5" fmla="*/ 3141394 w 3297558"/>
                <a:gd name="connsiteY5" fmla="*/ 149956 h 1430272"/>
                <a:gd name="connsiteX6" fmla="*/ 3141394 w 3297558"/>
                <a:gd name="connsiteY6" fmla="*/ 401463 h 1430272"/>
                <a:gd name="connsiteX7" fmla="*/ 2637666 w 3297558"/>
                <a:gd name="connsiteY7" fmla="*/ 401463 h 1430272"/>
                <a:gd name="connsiteX8" fmla="*/ 2637666 w 3297558"/>
                <a:gd name="connsiteY8" fmla="*/ 1279368 h 1430272"/>
                <a:gd name="connsiteX9" fmla="*/ 2380565 w 3297558"/>
                <a:gd name="connsiteY9" fmla="*/ 1279368 h 1430272"/>
                <a:gd name="connsiteX10" fmla="*/ 2380565 w 3297558"/>
                <a:gd name="connsiteY10" fmla="*/ 682393 h 1430272"/>
                <a:gd name="connsiteX11" fmla="*/ 1721625 w 3297558"/>
                <a:gd name="connsiteY11" fmla="*/ 682393 h 1430272"/>
                <a:gd name="connsiteX12" fmla="*/ 1721625 w 3297558"/>
                <a:gd name="connsiteY12" fmla="*/ 1134158 h 1430272"/>
                <a:gd name="connsiteX13" fmla="*/ 1580695 w 3297558"/>
                <a:gd name="connsiteY13" fmla="*/ 1134158 h 1430272"/>
                <a:gd name="connsiteX14" fmla="*/ 1580695 w 3297558"/>
                <a:gd name="connsiteY14" fmla="*/ 682393 h 1430272"/>
                <a:gd name="connsiteX15" fmla="*/ 920803 w 3297558"/>
                <a:gd name="connsiteY15" fmla="*/ 682393 h 1430272"/>
                <a:gd name="connsiteX16" fmla="*/ 920803 w 3297558"/>
                <a:gd name="connsiteY16" fmla="*/ 1279368 h 1430272"/>
                <a:gd name="connsiteX17" fmla="*/ 664654 w 3297558"/>
                <a:gd name="connsiteY17" fmla="*/ 1279368 h 1430272"/>
                <a:gd name="connsiteX18" fmla="*/ 664654 w 3297558"/>
                <a:gd name="connsiteY18" fmla="*/ 401463 h 1430272"/>
                <a:gd name="connsiteX19" fmla="*/ 160926 w 3297558"/>
                <a:gd name="connsiteY19" fmla="*/ 401463 h 1430272"/>
                <a:gd name="connsiteX20" fmla="*/ 160926 w 3297558"/>
                <a:gd name="connsiteY20" fmla="*/ 149956 h 1430272"/>
                <a:gd name="connsiteX21" fmla="*/ 1424530 w 3297558"/>
                <a:gd name="connsiteY21" fmla="*/ 149956 h 1430272"/>
                <a:gd name="connsiteX22" fmla="*/ 1424530 w 3297558"/>
                <a:gd name="connsiteY22" fmla="*/ 401463 h 1430272"/>
                <a:gd name="connsiteX23" fmla="*/ 920803 w 3297558"/>
                <a:gd name="connsiteY23" fmla="*/ 401463 h 1430272"/>
                <a:gd name="connsiteX24" fmla="*/ 920803 w 3297558"/>
                <a:gd name="connsiteY24" fmla="*/ 557113 h 1430272"/>
                <a:gd name="connsiteX25" fmla="*/ 1580695 w 3297558"/>
                <a:gd name="connsiteY25" fmla="*/ 557113 h 1430272"/>
                <a:gd name="connsiteX26" fmla="*/ 1580695 w 3297558"/>
                <a:gd name="connsiteY26" fmla="*/ 0 h 1430272"/>
                <a:gd name="connsiteX27" fmla="*/ 0 w 3297558"/>
                <a:gd name="connsiteY27" fmla="*/ 0 h 1430272"/>
                <a:gd name="connsiteX28" fmla="*/ 0 w 3297558"/>
                <a:gd name="connsiteY28" fmla="*/ 557113 h 1430272"/>
                <a:gd name="connsiteX29" fmla="*/ 508489 w 3297558"/>
                <a:gd name="connsiteY29" fmla="*/ 557113 h 1430272"/>
                <a:gd name="connsiteX30" fmla="*/ 508489 w 3297558"/>
                <a:gd name="connsiteY30" fmla="*/ 1430273 h 1430272"/>
                <a:gd name="connsiteX31" fmla="*/ 1072207 w 3297558"/>
                <a:gd name="connsiteY31" fmla="*/ 1430273 h 1430272"/>
                <a:gd name="connsiteX32" fmla="*/ 1072207 w 3297558"/>
                <a:gd name="connsiteY32" fmla="*/ 832348 h 1430272"/>
                <a:gd name="connsiteX33" fmla="*/ 1424530 w 3297558"/>
                <a:gd name="connsiteY33" fmla="*/ 832348 h 1430272"/>
                <a:gd name="connsiteX34" fmla="*/ 1424530 w 3297558"/>
                <a:gd name="connsiteY34" fmla="*/ 1284113 h 1430272"/>
                <a:gd name="connsiteX35" fmla="*/ 1872077 w 3297558"/>
                <a:gd name="connsiteY35" fmla="*/ 1284113 h 1430272"/>
                <a:gd name="connsiteX36" fmla="*/ 1872077 w 3297558"/>
                <a:gd name="connsiteY36" fmla="*/ 832348 h 1430272"/>
                <a:gd name="connsiteX37" fmla="*/ 2225352 w 3297558"/>
                <a:gd name="connsiteY37" fmla="*/ 832348 h 1430272"/>
                <a:gd name="connsiteX38" fmla="*/ 2225352 w 3297558"/>
                <a:gd name="connsiteY38" fmla="*/ 1430273 h 1430272"/>
                <a:gd name="connsiteX39" fmla="*/ 2793831 w 3297558"/>
                <a:gd name="connsiteY39" fmla="*/ 1430273 h 1430272"/>
                <a:gd name="connsiteX40" fmla="*/ 2793831 w 3297558"/>
                <a:gd name="connsiteY40" fmla="*/ 557113 h 1430272"/>
                <a:gd name="connsiteX41" fmla="*/ 3297559 w 3297558"/>
                <a:gd name="connsiteY41" fmla="*/ 557113 h 1430272"/>
                <a:gd name="connsiteX42" fmla="*/ 3297559 w 3297558"/>
                <a:gd name="connsiteY42" fmla="*/ 0 h 1430272"/>
                <a:gd name="connsiteX43" fmla="*/ 1721625 w 3297558"/>
                <a:gd name="connsiteY43" fmla="*/ 0 h 1430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297558" h="1430272">
                  <a:moveTo>
                    <a:pt x="1721625" y="557113"/>
                  </a:moveTo>
                  <a:lnTo>
                    <a:pt x="2380565" y="557113"/>
                  </a:lnTo>
                  <a:lnTo>
                    <a:pt x="2380565" y="401463"/>
                  </a:lnTo>
                  <a:lnTo>
                    <a:pt x="1872077" y="401463"/>
                  </a:lnTo>
                  <a:lnTo>
                    <a:pt x="1872077" y="149956"/>
                  </a:lnTo>
                  <a:lnTo>
                    <a:pt x="3141394" y="149956"/>
                  </a:lnTo>
                  <a:lnTo>
                    <a:pt x="3141394" y="401463"/>
                  </a:lnTo>
                  <a:lnTo>
                    <a:pt x="2637666" y="401463"/>
                  </a:lnTo>
                  <a:lnTo>
                    <a:pt x="2637666" y="1279368"/>
                  </a:lnTo>
                  <a:lnTo>
                    <a:pt x="2380565" y="1279368"/>
                  </a:lnTo>
                  <a:lnTo>
                    <a:pt x="2380565" y="682393"/>
                  </a:lnTo>
                  <a:lnTo>
                    <a:pt x="1721625" y="682393"/>
                  </a:lnTo>
                  <a:lnTo>
                    <a:pt x="1721625" y="1134158"/>
                  </a:lnTo>
                  <a:lnTo>
                    <a:pt x="1580695" y="1134158"/>
                  </a:lnTo>
                  <a:lnTo>
                    <a:pt x="1580695" y="682393"/>
                  </a:lnTo>
                  <a:lnTo>
                    <a:pt x="920803" y="682393"/>
                  </a:lnTo>
                  <a:lnTo>
                    <a:pt x="920803" y="1279368"/>
                  </a:lnTo>
                  <a:lnTo>
                    <a:pt x="664654" y="1279368"/>
                  </a:lnTo>
                  <a:lnTo>
                    <a:pt x="664654" y="401463"/>
                  </a:lnTo>
                  <a:lnTo>
                    <a:pt x="160926" y="401463"/>
                  </a:lnTo>
                  <a:lnTo>
                    <a:pt x="160926" y="149956"/>
                  </a:lnTo>
                  <a:lnTo>
                    <a:pt x="1424530" y="149956"/>
                  </a:lnTo>
                  <a:lnTo>
                    <a:pt x="1424530" y="401463"/>
                  </a:lnTo>
                  <a:lnTo>
                    <a:pt x="920803" y="401463"/>
                  </a:lnTo>
                  <a:lnTo>
                    <a:pt x="920803" y="557113"/>
                  </a:lnTo>
                  <a:lnTo>
                    <a:pt x="1580695" y="557113"/>
                  </a:lnTo>
                  <a:lnTo>
                    <a:pt x="1580695" y="0"/>
                  </a:lnTo>
                  <a:lnTo>
                    <a:pt x="0" y="0"/>
                  </a:lnTo>
                  <a:lnTo>
                    <a:pt x="0" y="557113"/>
                  </a:lnTo>
                  <a:lnTo>
                    <a:pt x="508489" y="557113"/>
                  </a:lnTo>
                  <a:lnTo>
                    <a:pt x="508489" y="1430273"/>
                  </a:lnTo>
                  <a:lnTo>
                    <a:pt x="1072207" y="1430273"/>
                  </a:lnTo>
                  <a:lnTo>
                    <a:pt x="1072207" y="832348"/>
                  </a:lnTo>
                  <a:lnTo>
                    <a:pt x="1424530" y="832348"/>
                  </a:lnTo>
                  <a:lnTo>
                    <a:pt x="1424530" y="1284113"/>
                  </a:lnTo>
                  <a:lnTo>
                    <a:pt x="1872077" y="1284113"/>
                  </a:lnTo>
                  <a:lnTo>
                    <a:pt x="1872077" y="832348"/>
                  </a:lnTo>
                  <a:lnTo>
                    <a:pt x="2225352" y="832348"/>
                  </a:lnTo>
                  <a:lnTo>
                    <a:pt x="2225352" y="1430273"/>
                  </a:lnTo>
                  <a:lnTo>
                    <a:pt x="2793831" y="1430273"/>
                  </a:lnTo>
                  <a:lnTo>
                    <a:pt x="2793831" y="557113"/>
                  </a:lnTo>
                  <a:lnTo>
                    <a:pt x="3297559" y="557113"/>
                  </a:lnTo>
                  <a:lnTo>
                    <a:pt x="3297559" y="0"/>
                  </a:lnTo>
                  <a:lnTo>
                    <a:pt x="1721625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Graphic 30">
              <a:extLst>
                <a:ext uri="{FF2B5EF4-FFF2-40B4-BE49-F238E27FC236}">
                  <a16:creationId xmlns:a16="http://schemas.microsoft.com/office/drawing/2014/main" id="{1BEF9166-A228-644D-AADC-7DD0F6CD3E7D}"/>
                </a:ext>
              </a:extLst>
            </p:cNvPr>
            <p:cNvSpPr/>
            <p:nvPr/>
          </p:nvSpPr>
          <p:spPr>
            <a:xfrm>
              <a:off x="4294388" y="3105361"/>
              <a:ext cx="635134" cy="757370"/>
            </a:xfrm>
            <a:custGeom>
              <a:avLst/>
              <a:gdLst>
                <a:gd name="connsiteX0" fmla="*/ 635135 w 635134"/>
                <a:gd name="connsiteY0" fmla="*/ 0 h 757370"/>
                <a:gd name="connsiteX1" fmla="*/ 0 w 635134"/>
                <a:gd name="connsiteY1" fmla="*/ 0 h 757370"/>
                <a:gd name="connsiteX2" fmla="*/ 0 w 635134"/>
                <a:gd name="connsiteY2" fmla="*/ 134770 h 757370"/>
                <a:gd name="connsiteX3" fmla="*/ 232343 w 635134"/>
                <a:gd name="connsiteY3" fmla="*/ 134770 h 757370"/>
                <a:gd name="connsiteX4" fmla="*/ 232343 w 635134"/>
                <a:gd name="connsiteY4" fmla="*/ 757371 h 757370"/>
                <a:gd name="connsiteX5" fmla="*/ 402792 w 635134"/>
                <a:gd name="connsiteY5" fmla="*/ 757371 h 757370"/>
                <a:gd name="connsiteX6" fmla="*/ 402792 w 635134"/>
                <a:gd name="connsiteY6" fmla="*/ 134770 h 757370"/>
                <a:gd name="connsiteX7" fmla="*/ 635135 w 635134"/>
                <a:gd name="connsiteY7" fmla="*/ 134770 h 757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5134" h="757370">
                  <a:moveTo>
                    <a:pt x="635135" y="0"/>
                  </a:moveTo>
                  <a:lnTo>
                    <a:pt x="0" y="0"/>
                  </a:lnTo>
                  <a:lnTo>
                    <a:pt x="0" y="134770"/>
                  </a:lnTo>
                  <a:lnTo>
                    <a:pt x="232343" y="134770"/>
                  </a:lnTo>
                  <a:lnTo>
                    <a:pt x="232343" y="757371"/>
                  </a:lnTo>
                  <a:lnTo>
                    <a:pt x="402792" y="757371"/>
                  </a:lnTo>
                  <a:lnTo>
                    <a:pt x="402792" y="134770"/>
                  </a:lnTo>
                  <a:lnTo>
                    <a:pt x="635135" y="13477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Graphic 30">
              <a:extLst>
                <a:ext uri="{FF2B5EF4-FFF2-40B4-BE49-F238E27FC236}">
                  <a16:creationId xmlns:a16="http://schemas.microsoft.com/office/drawing/2014/main" id="{605F58FB-A885-584C-87BA-D34BF6B36E63}"/>
                </a:ext>
              </a:extLst>
            </p:cNvPr>
            <p:cNvSpPr/>
            <p:nvPr/>
          </p:nvSpPr>
          <p:spPr>
            <a:xfrm>
              <a:off x="4853344" y="3294941"/>
              <a:ext cx="558956" cy="582975"/>
            </a:xfrm>
            <a:custGeom>
              <a:avLst/>
              <a:gdLst>
                <a:gd name="connsiteX0" fmla="*/ 281859 w 558956"/>
                <a:gd name="connsiteY0" fmla="*/ 237 h 582975"/>
                <a:gd name="connsiteX1" fmla="*/ 0 w 558956"/>
                <a:gd name="connsiteY1" fmla="*/ 291607 h 582975"/>
                <a:gd name="connsiteX2" fmla="*/ 277098 w 558956"/>
                <a:gd name="connsiteY2" fmla="*/ 582976 h 582975"/>
                <a:gd name="connsiteX3" fmla="*/ 558957 w 558956"/>
                <a:gd name="connsiteY3" fmla="*/ 286861 h 582975"/>
                <a:gd name="connsiteX4" fmla="*/ 281859 w 558956"/>
                <a:gd name="connsiteY4" fmla="*/ 237 h 582975"/>
                <a:gd name="connsiteX5" fmla="*/ 277098 w 558956"/>
                <a:gd name="connsiteY5" fmla="*/ 452002 h 582975"/>
                <a:gd name="connsiteX6" fmla="*/ 176162 w 558956"/>
                <a:gd name="connsiteY6" fmla="*/ 286861 h 582975"/>
                <a:gd name="connsiteX7" fmla="*/ 277098 w 558956"/>
                <a:gd name="connsiteY7" fmla="*/ 121720 h 582975"/>
                <a:gd name="connsiteX8" fmla="*/ 378034 w 558956"/>
                <a:gd name="connsiteY8" fmla="*/ 286861 h 582975"/>
                <a:gd name="connsiteX9" fmla="*/ 277098 w 558956"/>
                <a:gd name="connsiteY9" fmla="*/ 452002 h 58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8956" h="582975">
                  <a:moveTo>
                    <a:pt x="281859" y="237"/>
                  </a:moveTo>
                  <a:cubicBezTo>
                    <a:pt x="70465" y="237"/>
                    <a:pt x="0" y="65724"/>
                    <a:pt x="0" y="291607"/>
                  </a:cubicBezTo>
                  <a:cubicBezTo>
                    <a:pt x="0" y="522234"/>
                    <a:pt x="59990" y="582976"/>
                    <a:pt x="277098" y="582976"/>
                  </a:cubicBezTo>
                  <a:cubicBezTo>
                    <a:pt x="494205" y="582976"/>
                    <a:pt x="558957" y="512744"/>
                    <a:pt x="558957" y="286861"/>
                  </a:cubicBezTo>
                  <a:cubicBezTo>
                    <a:pt x="558957" y="60979"/>
                    <a:pt x="494205" y="-4508"/>
                    <a:pt x="281859" y="237"/>
                  </a:cubicBezTo>
                  <a:close/>
                  <a:moveTo>
                    <a:pt x="277098" y="452002"/>
                  </a:moveTo>
                  <a:cubicBezTo>
                    <a:pt x="196159" y="452002"/>
                    <a:pt x="176162" y="421631"/>
                    <a:pt x="176162" y="286861"/>
                  </a:cubicBezTo>
                  <a:cubicBezTo>
                    <a:pt x="176162" y="151142"/>
                    <a:pt x="196159" y="121720"/>
                    <a:pt x="277098" y="121720"/>
                  </a:cubicBezTo>
                  <a:cubicBezTo>
                    <a:pt x="358037" y="121720"/>
                    <a:pt x="378034" y="152091"/>
                    <a:pt x="378034" y="286861"/>
                  </a:cubicBezTo>
                  <a:cubicBezTo>
                    <a:pt x="378034" y="422580"/>
                    <a:pt x="358037" y="452002"/>
                    <a:pt x="277098" y="452002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Graphic 30">
              <a:extLst>
                <a:ext uri="{FF2B5EF4-FFF2-40B4-BE49-F238E27FC236}">
                  <a16:creationId xmlns:a16="http://schemas.microsoft.com/office/drawing/2014/main" id="{B90BD5D8-1F8A-FE42-902A-01C9ECB327FC}"/>
                </a:ext>
              </a:extLst>
            </p:cNvPr>
            <p:cNvSpPr/>
            <p:nvPr/>
          </p:nvSpPr>
          <p:spPr>
            <a:xfrm>
              <a:off x="5502763" y="3294920"/>
              <a:ext cx="523724" cy="567811"/>
            </a:xfrm>
            <a:custGeom>
              <a:avLst/>
              <a:gdLst>
                <a:gd name="connsiteX0" fmla="*/ 353276 w 523724"/>
                <a:gd name="connsiteY0" fmla="*/ 258 h 567811"/>
                <a:gd name="connsiteX1" fmla="*/ 146642 w 523724"/>
                <a:gd name="connsiteY1" fmla="*/ 65745 h 567811"/>
                <a:gd name="connsiteX2" fmla="*/ 116172 w 523724"/>
                <a:gd name="connsiteY2" fmla="*/ 10698 h 567811"/>
                <a:gd name="connsiteX3" fmla="*/ 0 w 523724"/>
                <a:gd name="connsiteY3" fmla="*/ 10698 h 567811"/>
                <a:gd name="connsiteX4" fmla="*/ 0 w 523724"/>
                <a:gd name="connsiteY4" fmla="*/ 567811 h 567811"/>
                <a:gd name="connsiteX5" fmla="*/ 171401 w 523724"/>
                <a:gd name="connsiteY5" fmla="*/ 567811 h 567811"/>
                <a:gd name="connsiteX6" fmla="*/ 171401 w 523724"/>
                <a:gd name="connsiteY6" fmla="*/ 140723 h 567811"/>
                <a:gd name="connsiteX7" fmla="*/ 266623 w 523724"/>
                <a:gd name="connsiteY7" fmla="*/ 130283 h 567811"/>
                <a:gd name="connsiteX8" fmla="*/ 352324 w 523724"/>
                <a:gd name="connsiteY8" fmla="*/ 246071 h 567811"/>
                <a:gd name="connsiteX9" fmla="*/ 352324 w 523724"/>
                <a:gd name="connsiteY9" fmla="*/ 566862 h 567811"/>
                <a:gd name="connsiteX10" fmla="*/ 523724 w 523724"/>
                <a:gd name="connsiteY10" fmla="*/ 566862 h 567811"/>
                <a:gd name="connsiteX11" fmla="*/ 523724 w 523724"/>
                <a:gd name="connsiteY11" fmla="*/ 181533 h 567811"/>
                <a:gd name="connsiteX12" fmla="*/ 353276 w 523724"/>
                <a:gd name="connsiteY12" fmla="*/ 258 h 567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724" h="567811">
                  <a:moveTo>
                    <a:pt x="353276" y="258"/>
                  </a:moveTo>
                  <a:cubicBezTo>
                    <a:pt x="293286" y="258"/>
                    <a:pt x="212346" y="24934"/>
                    <a:pt x="146642" y="65745"/>
                  </a:cubicBezTo>
                  <a:lnTo>
                    <a:pt x="116172" y="10698"/>
                  </a:lnTo>
                  <a:lnTo>
                    <a:pt x="0" y="10698"/>
                  </a:lnTo>
                  <a:lnTo>
                    <a:pt x="0" y="567811"/>
                  </a:lnTo>
                  <a:lnTo>
                    <a:pt x="171401" y="567811"/>
                  </a:lnTo>
                  <a:lnTo>
                    <a:pt x="171401" y="140723"/>
                  </a:lnTo>
                  <a:cubicBezTo>
                    <a:pt x="201872" y="135977"/>
                    <a:pt x="237104" y="130283"/>
                    <a:pt x="266623" y="130283"/>
                  </a:cubicBezTo>
                  <a:cubicBezTo>
                    <a:pt x="341849" y="130283"/>
                    <a:pt x="352324" y="140723"/>
                    <a:pt x="352324" y="246071"/>
                  </a:cubicBezTo>
                  <a:lnTo>
                    <a:pt x="352324" y="566862"/>
                  </a:lnTo>
                  <a:lnTo>
                    <a:pt x="523724" y="566862"/>
                  </a:lnTo>
                  <a:lnTo>
                    <a:pt x="523724" y="181533"/>
                  </a:lnTo>
                  <a:cubicBezTo>
                    <a:pt x="523724" y="56254"/>
                    <a:pt x="463734" y="-4487"/>
                    <a:pt x="353276" y="258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Graphic 30">
              <a:extLst>
                <a:ext uri="{FF2B5EF4-FFF2-40B4-BE49-F238E27FC236}">
                  <a16:creationId xmlns:a16="http://schemas.microsoft.com/office/drawing/2014/main" id="{E111379A-5A5A-1848-A9DD-FF0C1C7F6926}"/>
                </a:ext>
              </a:extLst>
            </p:cNvPr>
            <p:cNvSpPr/>
            <p:nvPr/>
          </p:nvSpPr>
          <p:spPr>
            <a:xfrm>
              <a:off x="6157894" y="3094921"/>
              <a:ext cx="563717" cy="767810"/>
            </a:xfrm>
            <a:custGeom>
              <a:avLst/>
              <a:gdLst>
                <a:gd name="connsiteX0" fmla="*/ 558957 w 563717"/>
                <a:gd name="connsiteY0" fmla="*/ 210697 h 767810"/>
                <a:gd name="connsiteX1" fmla="*/ 357085 w 563717"/>
                <a:gd name="connsiteY1" fmla="*/ 210697 h 767810"/>
                <a:gd name="connsiteX2" fmla="*/ 220917 w 563717"/>
                <a:gd name="connsiteY2" fmla="*/ 416649 h 767810"/>
                <a:gd name="connsiteX3" fmla="*/ 171401 w 563717"/>
                <a:gd name="connsiteY3" fmla="*/ 416649 h 767810"/>
                <a:gd name="connsiteX4" fmla="*/ 171401 w 563717"/>
                <a:gd name="connsiteY4" fmla="*/ 0 h 767810"/>
                <a:gd name="connsiteX5" fmla="*/ 0 w 563717"/>
                <a:gd name="connsiteY5" fmla="*/ 0 h 767810"/>
                <a:gd name="connsiteX6" fmla="*/ 0 w 563717"/>
                <a:gd name="connsiteY6" fmla="*/ 767811 h 767810"/>
                <a:gd name="connsiteX7" fmla="*/ 171401 w 563717"/>
                <a:gd name="connsiteY7" fmla="*/ 767811 h 767810"/>
                <a:gd name="connsiteX8" fmla="*/ 171401 w 563717"/>
                <a:gd name="connsiteY8" fmla="*/ 541928 h 767810"/>
                <a:gd name="connsiteX9" fmla="*/ 220917 w 563717"/>
                <a:gd name="connsiteY9" fmla="*/ 541928 h 767810"/>
                <a:gd name="connsiteX10" fmla="*/ 361846 w 563717"/>
                <a:gd name="connsiteY10" fmla="*/ 767811 h 767810"/>
                <a:gd name="connsiteX11" fmla="*/ 563718 w 563717"/>
                <a:gd name="connsiteY11" fmla="*/ 767811 h 767810"/>
                <a:gd name="connsiteX12" fmla="*/ 361846 w 563717"/>
                <a:gd name="connsiteY12" fmla="*/ 482136 h 76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717" h="767810">
                  <a:moveTo>
                    <a:pt x="558957" y="210697"/>
                  </a:moveTo>
                  <a:lnTo>
                    <a:pt x="357085" y="210697"/>
                  </a:lnTo>
                  <a:lnTo>
                    <a:pt x="220917" y="416649"/>
                  </a:lnTo>
                  <a:lnTo>
                    <a:pt x="171401" y="416649"/>
                  </a:lnTo>
                  <a:lnTo>
                    <a:pt x="171401" y="0"/>
                  </a:lnTo>
                  <a:lnTo>
                    <a:pt x="0" y="0"/>
                  </a:lnTo>
                  <a:lnTo>
                    <a:pt x="0" y="767811"/>
                  </a:lnTo>
                  <a:lnTo>
                    <a:pt x="171401" y="767811"/>
                  </a:lnTo>
                  <a:lnTo>
                    <a:pt x="171401" y="541928"/>
                  </a:lnTo>
                  <a:lnTo>
                    <a:pt x="220917" y="541928"/>
                  </a:lnTo>
                  <a:lnTo>
                    <a:pt x="361846" y="767811"/>
                  </a:lnTo>
                  <a:lnTo>
                    <a:pt x="563718" y="767811"/>
                  </a:lnTo>
                  <a:lnTo>
                    <a:pt x="361846" y="482136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Graphic 30">
              <a:extLst>
                <a:ext uri="{FF2B5EF4-FFF2-40B4-BE49-F238E27FC236}">
                  <a16:creationId xmlns:a16="http://schemas.microsoft.com/office/drawing/2014/main" id="{2104972B-8C8B-6641-8E61-BF7A46988D01}"/>
                </a:ext>
              </a:extLst>
            </p:cNvPr>
            <p:cNvSpPr/>
            <p:nvPr/>
          </p:nvSpPr>
          <p:spPr>
            <a:xfrm>
              <a:off x="6796838" y="3305618"/>
              <a:ext cx="171400" cy="561858"/>
            </a:xfrm>
            <a:custGeom>
              <a:avLst/>
              <a:gdLst>
                <a:gd name="connsiteX0" fmla="*/ 0 w 171400"/>
                <a:gd name="connsiteY0" fmla="*/ 0 h 561858"/>
                <a:gd name="connsiteX1" fmla="*/ 171400 w 171400"/>
                <a:gd name="connsiteY1" fmla="*/ 0 h 561858"/>
                <a:gd name="connsiteX2" fmla="*/ 171400 w 171400"/>
                <a:gd name="connsiteY2" fmla="*/ 561859 h 561858"/>
                <a:gd name="connsiteX3" fmla="*/ 0 w 171400"/>
                <a:gd name="connsiteY3" fmla="*/ 561859 h 561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00" h="561858">
                  <a:moveTo>
                    <a:pt x="0" y="0"/>
                  </a:moveTo>
                  <a:lnTo>
                    <a:pt x="171400" y="0"/>
                  </a:lnTo>
                  <a:lnTo>
                    <a:pt x="171400" y="561859"/>
                  </a:lnTo>
                  <a:lnTo>
                    <a:pt x="0" y="561859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Graphic 30">
              <a:extLst>
                <a:ext uri="{FF2B5EF4-FFF2-40B4-BE49-F238E27FC236}">
                  <a16:creationId xmlns:a16="http://schemas.microsoft.com/office/drawing/2014/main" id="{9743079F-3977-8346-BB4E-30BE44178369}"/>
                </a:ext>
              </a:extLst>
            </p:cNvPr>
            <p:cNvSpPr/>
            <p:nvPr/>
          </p:nvSpPr>
          <p:spPr>
            <a:xfrm>
              <a:off x="6776841" y="3074990"/>
              <a:ext cx="201872" cy="161344"/>
            </a:xfrm>
            <a:custGeom>
              <a:avLst/>
              <a:gdLst>
                <a:gd name="connsiteX0" fmla="*/ 100936 w 201872"/>
                <a:gd name="connsiteY0" fmla="*/ 0 h 161344"/>
                <a:gd name="connsiteX1" fmla="*/ 0 w 201872"/>
                <a:gd name="connsiteY1" fmla="*/ 80672 h 161344"/>
                <a:gd name="connsiteX2" fmla="*/ 100936 w 201872"/>
                <a:gd name="connsiteY2" fmla="*/ 161345 h 161344"/>
                <a:gd name="connsiteX3" fmla="*/ 201872 w 201872"/>
                <a:gd name="connsiteY3" fmla="*/ 80672 h 161344"/>
                <a:gd name="connsiteX4" fmla="*/ 100936 w 201872"/>
                <a:gd name="connsiteY4" fmla="*/ 0 h 16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872" h="161344">
                  <a:moveTo>
                    <a:pt x="100936" y="0"/>
                  </a:moveTo>
                  <a:cubicBezTo>
                    <a:pt x="15235" y="0"/>
                    <a:pt x="0" y="15185"/>
                    <a:pt x="0" y="80672"/>
                  </a:cubicBezTo>
                  <a:cubicBezTo>
                    <a:pt x="0" y="150905"/>
                    <a:pt x="15235" y="161345"/>
                    <a:pt x="100936" y="161345"/>
                  </a:cubicBezTo>
                  <a:cubicBezTo>
                    <a:pt x="186636" y="161345"/>
                    <a:pt x="201872" y="150905"/>
                    <a:pt x="201872" y="80672"/>
                  </a:cubicBezTo>
                  <a:cubicBezTo>
                    <a:pt x="201872" y="15185"/>
                    <a:pt x="186636" y="4745"/>
                    <a:pt x="100936" y="0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Graphic 30">
              <a:extLst>
                <a:ext uri="{FF2B5EF4-FFF2-40B4-BE49-F238E27FC236}">
                  <a16:creationId xmlns:a16="http://schemas.microsoft.com/office/drawing/2014/main" id="{FCA488AD-D252-AB42-81E9-4FD45E8B53E3}"/>
                </a:ext>
              </a:extLst>
            </p:cNvPr>
            <p:cNvSpPr/>
            <p:nvPr/>
          </p:nvSpPr>
          <p:spPr>
            <a:xfrm>
              <a:off x="7108216" y="3294920"/>
              <a:ext cx="523736" cy="567811"/>
            </a:xfrm>
            <a:custGeom>
              <a:avLst/>
              <a:gdLst>
                <a:gd name="connsiteX0" fmla="*/ 353276 w 523736"/>
                <a:gd name="connsiteY0" fmla="*/ 258 h 567811"/>
                <a:gd name="connsiteX1" fmla="*/ 146643 w 523736"/>
                <a:gd name="connsiteY1" fmla="*/ 65745 h 567811"/>
                <a:gd name="connsiteX2" fmla="*/ 116172 w 523736"/>
                <a:gd name="connsiteY2" fmla="*/ 10698 h 567811"/>
                <a:gd name="connsiteX3" fmla="*/ 0 w 523736"/>
                <a:gd name="connsiteY3" fmla="*/ 10698 h 567811"/>
                <a:gd name="connsiteX4" fmla="*/ 0 w 523736"/>
                <a:gd name="connsiteY4" fmla="*/ 567811 h 567811"/>
                <a:gd name="connsiteX5" fmla="*/ 171401 w 523736"/>
                <a:gd name="connsiteY5" fmla="*/ 567811 h 567811"/>
                <a:gd name="connsiteX6" fmla="*/ 171401 w 523736"/>
                <a:gd name="connsiteY6" fmla="*/ 140723 h 567811"/>
                <a:gd name="connsiteX7" fmla="*/ 266623 w 523736"/>
                <a:gd name="connsiteY7" fmla="*/ 130283 h 567811"/>
                <a:gd name="connsiteX8" fmla="*/ 352324 w 523736"/>
                <a:gd name="connsiteY8" fmla="*/ 246071 h 567811"/>
                <a:gd name="connsiteX9" fmla="*/ 352324 w 523736"/>
                <a:gd name="connsiteY9" fmla="*/ 566862 h 567811"/>
                <a:gd name="connsiteX10" fmla="*/ 523724 w 523736"/>
                <a:gd name="connsiteY10" fmla="*/ 566862 h 567811"/>
                <a:gd name="connsiteX11" fmla="*/ 523724 w 523736"/>
                <a:gd name="connsiteY11" fmla="*/ 181533 h 567811"/>
                <a:gd name="connsiteX12" fmla="*/ 353276 w 523736"/>
                <a:gd name="connsiteY12" fmla="*/ 258 h 567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736" h="567811">
                  <a:moveTo>
                    <a:pt x="353276" y="258"/>
                  </a:moveTo>
                  <a:cubicBezTo>
                    <a:pt x="293286" y="258"/>
                    <a:pt x="212346" y="24934"/>
                    <a:pt x="146643" y="65745"/>
                  </a:cubicBezTo>
                  <a:lnTo>
                    <a:pt x="116172" y="10698"/>
                  </a:lnTo>
                  <a:lnTo>
                    <a:pt x="0" y="10698"/>
                  </a:lnTo>
                  <a:lnTo>
                    <a:pt x="0" y="567811"/>
                  </a:lnTo>
                  <a:lnTo>
                    <a:pt x="171401" y="567811"/>
                  </a:lnTo>
                  <a:lnTo>
                    <a:pt x="171401" y="140723"/>
                  </a:lnTo>
                  <a:cubicBezTo>
                    <a:pt x="201872" y="135977"/>
                    <a:pt x="237105" y="130283"/>
                    <a:pt x="266623" y="130283"/>
                  </a:cubicBezTo>
                  <a:cubicBezTo>
                    <a:pt x="341849" y="130283"/>
                    <a:pt x="352324" y="140723"/>
                    <a:pt x="352324" y="246071"/>
                  </a:cubicBezTo>
                  <a:lnTo>
                    <a:pt x="352324" y="566862"/>
                  </a:lnTo>
                  <a:lnTo>
                    <a:pt x="523724" y="566862"/>
                  </a:lnTo>
                  <a:lnTo>
                    <a:pt x="523724" y="181533"/>
                  </a:lnTo>
                  <a:cubicBezTo>
                    <a:pt x="524677" y="56254"/>
                    <a:pt x="469447" y="-4487"/>
                    <a:pt x="353276" y="258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Graphic 30">
              <a:extLst>
                <a:ext uri="{FF2B5EF4-FFF2-40B4-BE49-F238E27FC236}">
                  <a16:creationId xmlns:a16="http://schemas.microsoft.com/office/drawing/2014/main" id="{2247929E-052E-604E-B80E-5506FA914BBF}"/>
                </a:ext>
              </a:extLst>
            </p:cNvPr>
            <p:cNvSpPr/>
            <p:nvPr/>
          </p:nvSpPr>
          <p:spPr>
            <a:xfrm>
              <a:off x="7819529" y="3335989"/>
              <a:ext cx="478017" cy="446070"/>
            </a:xfrm>
            <a:custGeom>
              <a:avLst/>
              <a:gdLst>
                <a:gd name="connsiteX0" fmla="*/ 306617 w 478017"/>
                <a:gd name="connsiteY0" fmla="*/ 0 h 446070"/>
                <a:gd name="connsiteX1" fmla="*/ 170449 w 478017"/>
                <a:gd name="connsiteY1" fmla="*/ 0 h 446070"/>
                <a:gd name="connsiteX2" fmla="*/ 170449 w 478017"/>
                <a:gd name="connsiteY2" fmla="*/ 165141 h 446070"/>
                <a:gd name="connsiteX3" fmla="*/ 0 w 478017"/>
                <a:gd name="connsiteY3" fmla="*/ 165141 h 446070"/>
                <a:gd name="connsiteX4" fmla="*/ 0 w 478017"/>
                <a:gd name="connsiteY4" fmla="*/ 285675 h 446070"/>
                <a:gd name="connsiteX5" fmla="*/ 170449 w 478017"/>
                <a:gd name="connsiteY5" fmla="*/ 285675 h 446070"/>
                <a:gd name="connsiteX6" fmla="*/ 170449 w 478017"/>
                <a:gd name="connsiteY6" fmla="*/ 446070 h 446070"/>
                <a:gd name="connsiteX7" fmla="*/ 306617 w 478017"/>
                <a:gd name="connsiteY7" fmla="*/ 446070 h 446070"/>
                <a:gd name="connsiteX8" fmla="*/ 306617 w 478017"/>
                <a:gd name="connsiteY8" fmla="*/ 285675 h 446070"/>
                <a:gd name="connsiteX9" fmla="*/ 478018 w 478017"/>
                <a:gd name="connsiteY9" fmla="*/ 285675 h 446070"/>
                <a:gd name="connsiteX10" fmla="*/ 478018 w 478017"/>
                <a:gd name="connsiteY10" fmla="*/ 165141 h 446070"/>
                <a:gd name="connsiteX11" fmla="*/ 306617 w 478017"/>
                <a:gd name="connsiteY11" fmla="*/ 165141 h 446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8017" h="446070">
                  <a:moveTo>
                    <a:pt x="306617" y="0"/>
                  </a:moveTo>
                  <a:lnTo>
                    <a:pt x="170449" y="0"/>
                  </a:lnTo>
                  <a:lnTo>
                    <a:pt x="170449" y="165141"/>
                  </a:lnTo>
                  <a:lnTo>
                    <a:pt x="0" y="165141"/>
                  </a:lnTo>
                  <a:lnTo>
                    <a:pt x="0" y="285675"/>
                  </a:lnTo>
                  <a:lnTo>
                    <a:pt x="170449" y="285675"/>
                  </a:lnTo>
                  <a:lnTo>
                    <a:pt x="170449" y="446070"/>
                  </a:lnTo>
                  <a:lnTo>
                    <a:pt x="306617" y="446070"/>
                  </a:lnTo>
                  <a:lnTo>
                    <a:pt x="306617" y="285675"/>
                  </a:lnTo>
                  <a:lnTo>
                    <a:pt x="478018" y="285675"/>
                  </a:lnTo>
                  <a:lnTo>
                    <a:pt x="478018" y="165141"/>
                  </a:lnTo>
                  <a:lnTo>
                    <a:pt x="306617" y="165141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Graphic 30">
              <a:extLst>
                <a:ext uri="{FF2B5EF4-FFF2-40B4-BE49-F238E27FC236}">
                  <a16:creationId xmlns:a16="http://schemas.microsoft.com/office/drawing/2014/main" id="{AB6EB3C0-8E27-AA4A-B36E-0FE12FE5492D}"/>
                </a:ext>
              </a:extLst>
            </p:cNvPr>
            <p:cNvSpPr/>
            <p:nvPr/>
          </p:nvSpPr>
          <p:spPr>
            <a:xfrm>
              <a:off x="8267075" y="3105361"/>
              <a:ext cx="639896" cy="757370"/>
            </a:xfrm>
            <a:custGeom>
              <a:avLst/>
              <a:gdLst>
                <a:gd name="connsiteX0" fmla="*/ 639896 w 639896"/>
                <a:gd name="connsiteY0" fmla="*/ 0 h 757370"/>
                <a:gd name="connsiteX1" fmla="*/ 0 w 639896"/>
                <a:gd name="connsiteY1" fmla="*/ 0 h 757370"/>
                <a:gd name="connsiteX2" fmla="*/ 0 w 639896"/>
                <a:gd name="connsiteY2" fmla="*/ 134770 h 757370"/>
                <a:gd name="connsiteX3" fmla="*/ 231391 w 639896"/>
                <a:gd name="connsiteY3" fmla="*/ 134770 h 757370"/>
                <a:gd name="connsiteX4" fmla="*/ 231391 w 639896"/>
                <a:gd name="connsiteY4" fmla="*/ 757371 h 757370"/>
                <a:gd name="connsiteX5" fmla="*/ 407553 w 639896"/>
                <a:gd name="connsiteY5" fmla="*/ 757371 h 757370"/>
                <a:gd name="connsiteX6" fmla="*/ 407553 w 639896"/>
                <a:gd name="connsiteY6" fmla="*/ 134770 h 757370"/>
                <a:gd name="connsiteX7" fmla="*/ 639896 w 639896"/>
                <a:gd name="connsiteY7" fmla="*/ 134770 h 757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9896" h="757370">
                  <a:moveTo>
                    <a:pt x="639896" y="0"/>
                  </a:moveTo>
                  <a:lnTo>
                    <a:pt x="0" y="0"/>
                  </a:lnTo>
                  <a:lnTo>
                    <a:pt x="0" y="134770"/>
                  </a:lnTo>
                  <a:lnTo>
                    <a:pt x="231391" y="134770"/>
                  </a:lnTo>
                  <a:lnTo>
                    <a:pt x="231391" y="757371"/>
                  </a:lnTo>
                  <a:lnTo>
                    <a:pt x="407553" y="757371"/>
                  </a:lnTo>
                  <a:lnTo>
                    <a:pt x="407553" y="134770"/>
                  </a:lnTo>
                  <a:lnTo>
                    <a:pt x="639896" y="13477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Graphic 30">
              <a:extLst>
                <a:ext uri="{FF2B5EF4-FFF2-40B4-BE49-F238E27FC236}">
                  <a16:creationId xmlns:a16="http://schemas.microsoft.com/office/drawing/2014/main" id="{B702295F-506E-A147-B8A8-D8D001BB6831}"/>
                </a:ext>
              </a:extLst>
            </p:cNvPr>
            <p:cNvSpPr/>
            <p:nvPr/>
          </p:nvSpPr>
          <p:spPr>
            <a:xfrm>
              <a:off x="8886974" y="3294877"/>
              <a:ext cx="534199" cy="583040"/>
            </a:xfrm>
            <a:custGeom>
              <a:avLst/>
              <a:gdLst>
                <a:gd name="connsiteX0" fmla="*/ 276146 w 534199"/>
                <a:gd name="connsiteY0" fmla="*/ 301 h 583040"/>
                <a:gd name="connsiteX1" fmla="*/ 39994 w 534199"/>
                <a:gd name="connsiteY1" fmla="*/ 20232 h 583040"/>
                <a:gd name="connsiteX2" fmla="*/ 50468 w 534199"/>
                <a:gd name="connsiteY2" fmla="*/ 136021 h 583040"/>
                <a:gd name="connsiteX3" fmla="*/ 246627 w 534199"/>
                <a:gd name="connsiteY3" fmla="*/ 125581 h 583040"/>
                <a:gd name="connsiteX4" fmla="*/ 362798 w 534199"/>
                <a:gd name="connsiteY4" fmla="*/ 226184 h 583040"/>
                <a:gd name="connsiteX5" fmla="*/ 362798 w 534199"/>
                <a:gd name="connsiteY5" fmla="*/ 236624 h 583040"/>
                <a:gd name="connsiteX6" fmla="*/ 246627 w 534199"/>
                <a:gd name="connsiteY6" fmla="*/ 231878 h 583040"/>
                <a:gd name="connsiteX7" fmla="*/ 0 w 534199"/>
                <a:gd name="connsiteY7" fmla="*/ 402714 h 583040"/>
                <a:gd name="connsiteX8" fmla="*/ 196159 w 534199"/>
                <a:gd name="connsiteY8" fmla="*/ 583040 h 583040"/>
                <a:gd name="connsiteX9" fmla="*/ 382795 w 534199"/>
                <a:gd name="connsiteY9" fmla="*/ 512808 h 583040"/>
                <a:gd name="connsiteX10" fmla="*/ 418027 w 534199"/>
                <a:gd name="connsiteY10" fmla="*/ 567855 h 583040"/>
                <a:gd name="connsiteX11" fmla="*/ 534199 w 534199"/>
                <a:gd name="connsiteY11" fmla="*/ 567855 h 583040"/>
                <a:gd name="connsiteX12" fmla="*/ 534199 w 534199"/>
                <a:gd name="connsiteY12" fmla="*/ 221438 h 583040"/>
                <a:gd name="connsiteX13" fmla="*/ 276146 w 534199"/>
                <a:gd name="connsiteY13" fmla="*/ 301 h 583040"/>
                <a:gd name="connsiteX14" fmla="*/ 357085 w 534199"/>
                <a:gd name="connsiteY14" fmla="*/ 432136 h 583040"/>
                <a:gd name="connsiteX15" fmla="*/ 256149 w 534199"/>
                <a:gd name="connsiteY15" fmla="*/ 462506 h 583040"/>
                <a:gd name="connsiteX16" fmla="*/ 160926 w 534199"/>
                <a:gd name="connsiteY16" fmla="*/ 397019 h 583040"/>
                <a:gd name="connsiteX17" fmla="*/ 246627 w 534199"/>
                <a:gd name="connsiteY17" fmla="*/ 331532 h 583040"/>
                <a:gd name="connsiteX18" fmla="*/ 357085 w 534199"/>
                <a:gd name="connsiteY18" fmla="*/ 336278 h 583040"/>
                <a:gd name="connsiteX19" fmla="*/ 357085 w 534199"/>
                <a:gd name="connsiteY19" fmla="*/ 432136 h 583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34199" h="583040">
                  <a:moveTo>
                    <a:pt x="276146" y="301"/>
                  </a:moveTo>
                  <a:cubicBezTo>
                    <a:pt x="205681" y="301"/>
                    <a:pt x="110459" y="10741"/>
                    <a:pt x="39994" y="20232"/>
                  </a:cubicBezTo>
                  <a:lnTo>
                    <a:pt x="50468" y="136021"/>
                  </a:lnTo>
                  <a:cubicBezTo>
                    <a:pt x="116172" y="131275"/>
                    <a:pt x="186637" y="125581"/>
                    <a:pt x="246627" y="125581"/>
                  </a:cubicBezTo>
                  <a:cubicBezTo>
                    <a:pt x="332327" y="125581"/>
                    <a:pt x="362798" y="140766"/>
                    <a:pt x="362798" y="226184"/>
                  </a:cubicBezTo>
                  <a:lnTo>
                    <a:pt x="362798" y="236624"/>
                  </a:lnTo>
                  <a:cubicBezTo>
                    <a:pt x="327566" y="231878"/>
                    <a:pt x="281859" y="231878"/>
                    <a:pt x="246627" y="231878"/>
                  </a:cubicBezTo>
                  <a:cubicBezTo>
                    <a:pt x="75226" y="231878"/>
                    <a:pt x="0" y="271740"/>
                    <a:pt x="0" y="402714"/>
                  </a:cubicBezTo>
                  <a:cubicBezTo>
                    <a:pt x="0" y="512808"/>
                    <a:pt x="70465" y="583040"/>
                    <a:pt x="196159" y="583040"/>
                  </a:cubicBezTo>
                  <a:cubicBezTo>
                    <a:pt x="271384" y="583040"/>
                    <a:pt x="332327" y="552670"/>
                    <a:pt x="382795" y="512808"/>
                  </a:cubicBezTo>
                  <a:lnTo>
                    <a:pt x="418027" y="567855"/>
                  </a:lnTo>
                  <a:lnTo>
                    <a:pt x="534199" y="567855"/>
                  </a:lnTo>
                  <a:lnTo>
                    <a:pt x="534199" y="221438"/>
                  </a:lnTo>
                  <a:cubicBezTo>
                    <a:pt x="533247" y="45857"/>
                    <a:pt x="467543" y="-4444"/>
                    <a:pt x="276146" y="301"/>
                  </a:cubicBezTo>
                  <a:close/>
                  <a:moveTo>
                    <a:pt x="357085" y="432136"/>
                  </a:moveTo>
                  <a:cubicBezTo>
                    <a:pt x="332327" y="447321"/>
                    <a:pt x="297095" y="462506"/>
                    <a:pt x="256149" y="462506"/>
                  </a:cubicBezTo>
                  <a:cubicBezTo>
                    <a:pt x="196159" y="462506"/>
                    <a:pt x="165688" y="437830"/>
                    <a:pt x="160926" y="397019"/>
                  </a:cubicBezTo>
                  <a:cubicBezTo>
                    <a:pt x="160926" y="357158"/>
                    <a:pt x="185684" y="331532"/>
                    <a:pt x="246627" y="331532"/>
                  </a:cubicBezTo>
                  <a:cubicBezTo>
                    <a:pt x="271384" y="331532"/>
                    <a:pt x="317092" y="336278"/>
                    <a:pt x="357085" y="336278"/>
                  </a:cubicBezTo>
                  <a:lnTo>
                    <a:pt x="357085" y="432136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Graphic 30">
              <a:extLst>
                <a:ext uri="{FF2B5EF4-FFF2-40B4-BE49-F238E27FC236}">
                  <a16:creationId xmlns:a16="http://schemas.microsoft.com/office/drawing/2014/main" id="{58237CE1-B5A7-E146-971E-9F569E9D258D}"/>
                </a:ext>
              </a:extLst>
            </p:cNvPr>
            <p:cNvSpPr/>
            <p:nvPr/>
          </p:nvSpPr>
          <p:spPr>
            <a:xfrm>
              <a:off x="10155339" y="3094921"/>
              <a:ext cx="171400" cy="767810"/>
            </a:xfrm>
            <a:custGeom>
              <a:avLst/>
              <a:gdLst>
                <a:gd name="connsiteX0" fmla="*/ 0 w 171400"/>
                <a:gd name="connsiteY0" fmla="*/ 0 h 767810"/>
                <a:gd name="connsiteX1" fmla="*/ 171401 w 171400"/>
                <a:gd name="connsiteY1" fmla="*/ 0 h 767810"/>
                <a:gd name="connsiteX2" fmla="*/ 171401 w 171400"/>
                <a:gd name="connsiteY2" fmla="*/ 767811 h 767810"/>
                <a:gd name="connsiteX3" fmla="*/ 0 w 171400"/>
                <a:gd name="connsiteY3" fmla="*/ 767811 h 76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00" h="767810">
                  <a:moveTo>
                    <a:pt x="0" y="0"/>
                  </a:moveTo>
                  <a:lnTo>
                    <a:pt x="171401" y="0"/>
                  </a:lnTo>
                  <a:lnTo>
                    <a:pt x="171401" y="767811"/>
                  </a:lnTo>
                  <a:lnTo>
                    <a:pt x="0" y="767811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Graphic 30">
              <a:extLst>
                <a:ext uri="{FF2B5EF4-FFF2-40B4-BE49-F238E27FC236}">
                  <a16:creationId xmlns:a16="http://schemas.microsoft.com/office/drawing/2014/main" id="{C73F54F2-F8D0-7246-B2FA-03D3139C0775}"/>
                </a:ext>
              </a:extLst>
            </p:cNvPr>
            <p:cNvSpPr/>
            <p:nvPr/>
          </p:nvSpPr>
          <p:spPr>
            <a:xfrm>
              <a:off x="10437198" y="3294941"/>
              <a:ext cx="558956" cy="582975"/>
            </a:xfrm>
            <a:custGeom>
              <a:avLst/>
              <a:gdLst>
                <a:gd name="connsiteX0" fmla="*/ 281859 w 558956"/>
                <a:gd name="connsiteY0" fmla="*/ 237 h 582975"/>
                <a:gd name="connsiteX1" fmla="*/ 0 w 558956"/>
                <a:gd name="connsiteY1" fmla="*/ 291607 h 582975"/>
                <a:gd name="connsiteX2" fmla="*/ 277098 w 558956"/>
                <a:gd name="connsiteY2" fmla="*/ 582976 h 582975"/>
                <a:gd name="connsiteX3" fmla="*/ 558956 w 558956"/>
                <a:gd name="connsiteY3" fmla="*/ 286861 h 582975"/>
                <a:gd name="connsiteX4" fmla="*/ 281859 w 558956"/>
                <a:gd name="connsiteY4" fmla="*/ 237 h 582975"/>
                <a:gd name="connsiteX5" fmla="*/ 277098 w 558956"/>
                <a:gd name="connsiteY5" fmla="*/ 452002 h 582975"/>
                <a:gd name="connsiteX6" fmla="*/ 176162 w 558956"/>
                <a:gd name="connsiteY6" fmla="*/ 286861 h 582975"/>
                <a:gd name="connsiteX7" fmla="*/ 277098 w 558956"/>
                <a:gd name="connsiteY7" fmla="*/ 121720 h 582975"/>
                <a:gd name="connsiteX8" fmla="*/ 378033 w 558956"/>
                <a:gd name="connsiteY8" fmla="*/ 286861 h 582975"/>
                <a:gd name="connsiteX9" fmla="*/ 277098 w 558956"/>
                <a:gd name="connsiteY9" fmla="*/ 452002 h 58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8956" h="582975">
                  <a:moveTo>
                    <a:pt x="281859" y="237"/>
                  </a:moveTo>
                  <a:cubicBezTo>
                    <a:pt x="70465" y="237"/>
                    <a:pt x="0" y="65724"/>
                    <a:pt x="0" y="291607"/>
                  </a:cubicBezTo>
                  <a:cubicBezTo>
                    <a:pt x="0" y="522234"/>
                    <a:pt x="59990" y="582976"/>
                    <a:pt x="277098" y="582976"/>
                  </a:cubicBezTo>
                  <a:cubicBezTo>
                    <a:pt x="494206" y="582976"/>
                    <a:pt x="558956" y="512744"/>
                    <a:pt x="558956" y="286861"/>
                  </a:cubicBezTo>
                  <a:cubicBezTo>
                    <a:pt x="558956" y="60979"/>
                    <a:pt x="498014" y="-4508"/>
                    <a:pt x="281859" y="237"/>
                  </a:cubicBezTo>
                  <a:close/>
                  <a:moveTo>
                    <a:pt x="277098" y="452002"/>
                  </a:moveTo>
                  <a:cubicBezTo>
                    <a:pt x="196158" y="452002"/>
                    <a:pt x="176162" y="421631"/>
                    <a:pt x="176162" y="286861"/>
                  </a:cubicBezTo>
                  <a:cubicBezTo>
                    <a:pt x="176162" y="151142"/>
                    <a:pt x="196158" y="121720"/>
                    <a:pt x="277098" y="121720"/>
                  </a:cubicBezTo>
                  <a:cubicBezTo>
                    <a:pt x="358037" y="121720"/>
                    <a:pt x="378033" y="152091"/>
                    <a:pt x="378033" y="286861"/>
                  </a:cubicBezTo>
                  <a:cubicBezTo>
                    <a:pt x="377081" y="422580"/>
                    <a:pt x="357085" y="452002"/>
                    <a:pt x="277098" y="452002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Graphic 30">
              <a:extLst>
                <a:ext uri="{FF2B5EF4-FFF2-40B4-BE49-F238E27FC236}">
                  <a16:creationId xmlns:a16="http://schemas.microsoft.com/office/drawing/2014/main" id="{32D8EA31-D60E-CF48-A7B0-A9EE761207E0}"/>
                </a:ext>
              </a:extLst>
            </p:cNvPr>
            <p:cNvSpPr/>
            <p:nvPr/>
          </p:nvSpPr>
          <p:spPr>
            <a:xfrm>
              <a:off x="11106613" y="3290433"/>
              <a:ext cx="377082" cy="572298"/>
            </a:xfrm>
            <a:custGeom>
              <a:avLst/>
              <a:gdLst>
                <a:gd name="connsiteX0" fmla="*/ 317092 w 377082"/>
                <a:gd name="connsiteY0" fmla="*/ 0 h 572298"/>
                <a:gd name="connsiteX1" fmla="*/ 156165 w 377082"/>
                <a:gd name="connsiteY1" fmla="*/ 85418 h 572298"/>
                <a:gd name="connsiteX2" fmla="*/ 116172 w 377082"/>
                <a:gd name="connsiteY2" fmla="*/ 15185 h 572298"/>
                <a:gd name="connsiteX3" fmla="*/ 0 w 377082"/>
                <a:gd name="connsiteY3" fmla="*/ 15185 h 572298"/>
                <a:gd name="connsiteX4" fmla="*/ 0 w 377082"/>
                <a:gd name="connsiteY4" fmla="*/ 572299 h 572298"/>
                <a:gd name="connsiteX5" fmla="*/ 171401 w 377082"/>
                <a:gd name="connsiteY5" fmla="*/ 572299 h 572298"/>
                <a:gd name="connsiteX6" fmla="*/ 171401 w 377082"/>
                <a:gd name="connsiteY6" fmla="*/ 170835 h 572298"/>
                <a:gd name="connsiteX7" fmla="*/ 317092 w 377082"/>
                <a:gd name="connsiteY7" fmla="*/ 150905 h 572298"/>
                <a:gd name="connsiteX8" fmla="*/ 372321 w 377082"/>
                <a:gd name="connsiteY8" fmla="*/ 155650 h 572298"/>
                <a:gd name="connsiteX9" fmla="*/ 377082 w 377082"/>
                <a:gd name="connsiteY9" fmla="*/ 10440 h 572298"/>
                <a:gd name="connsiteX10" fmla="*/ 317092 w 377082"/>
                <a:gd name="connsiteY10" fmla="*/ 0 h 572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82" h="572298">
                  <a:moveTo>
                    <a:pt x="317092" y="0"/>
                  </a:moveTo>
                  <a:cubicBezTo>
                    <a:pt x="261862" y="0"/>
                    <a:pt x="200921" y="30371"/>
                    <a:pt x="156165" y="85418"/>
                  </a:cubicBezTo>
                  <a:lnTo>
                    <a:pt x="116172" y="15185"/>
                  </a:lnTo>
                  <a:lnTo>
                    <a:pt x="0" y="15185"/>
                  </a:lnTo>
                  <a:lnTo>
                    <a:pt x="0" y="572299"/>
                  </a:lnTo>
                  <a:lnTo>
                    <a:pt x="171401" y="572299"/>
                  </a:lnTo>
                  <a:lnTo>
                    <a:pt x="171401" y="170835"/>
                  </a:lnTo>
                  <a:cubicBezTo>
                    <a:pt x="217108" y="155650"/>
                    <a:pt x="266623" y="150905"/>
                    <a:pt x="317092" y="150905"/>
                  </a:cubicBezTo>
                  <a:cubicBezTo>
                    <a:pt x="332327" y="150905"/>
                    <a:pt x="357085" y="155650"/>
                    <a:pt x="372321" y="155650"/>
                  </a:cubicBezTo>
                  <a:lnTo>
                    <a:pt x="377082" y="10440"/>
                  </a:lnTo>
                  <a:cubicBezTo>
                    <a:pt x="367560" y="10440"/>
                    <a:pt x="342801" y="0"/>
                    <a:pt x="317092" y="0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Graphic 30">
              <a:extLst>
                <a:ext uri="{FF2B5EF4-FFF2-40B4-BE49-F238E27FC236}">
                  <a16:creationId xmlns:a16="http://schemas.microsoft.com/office/drawing/2014/main" id="{E407E3DF-64C6-5D48-A1B7-7D4EB3184253}"/>
                </a:ext>
              </a:extLst>
            </p:cNvPr>
            <p:cNvSpPr/>
            <p:nvPr/>
          </p:nvSpPr>
          <p:spPr>
            <a:xfrm>
              <a:off x="9490685" y="3305618"/>
              <a:ext cx="588475" cy="887395"/>
            </a:xfrm>
            <a:custGeom>
              <a:avLst/>
              <a:gdLst>
                <a:gd name="connsiteX0" fmla="*/ 297095 w 588475"/>
                <a:gd name="connsiteY0" fmla="*/ 401463 h 887395"/>
                <a:gd name="connsiteX1" fmla="*/ 180923 w 588475"/>
                <a:gd name="connsiteY1" fmla="*/ 0 h 887395"/>
                <a:gd name="connsiteX2" fmla="*/ 0 w 588475"/>
                <a:gd name="connsiteY2" fmla="*/ 0 h 887395"/>
                <a:gd name="connsiteX3" fmla="*/ 211394 w 588475"/>
                <a:gd name="connsiteY3" fmla="*/ 601721 h 887395"/>
                <a:gd name="connsiteX4" fmla="*/ 180923 w 588475"/>
                <a:gd name="connsiteY4" fmla="*/ 682393 h 887395"/>
                <a:gd name="connsiteX5" fmla="*/ 95223 w 588475"/>
                <a:gd name="connsiteY5" fmla="*/ 742185 h 887395"/>
                <a:gd name="connsiteX6" fmla="*/ 55229 w 588475"/>
                <a:gd name="connsiteY6" fmla="*/ 742185 h 887395"/>
                <a:gd name="connsiteX7" fmla="*/ 55229 w 588475"/>
                <a:gd name="connsiteY7" fmla="*/ 887395 h 887395"/>
                <a:gd name="connsiteX8" fmla="*/ 120933 w 588475"/>
                <a:gd name="connsiteY8" fmla="*/ 887395 h 887395"/>
                <a:gd name="connsiteX9" fmla="*/ 266623 w 588475"/>
                <a:gd name="connsiteY9" fmla="*/ 837094 h 887395"/>
                <a:gd name="connsiteX10" fmla="*/ 317091 w 588475"/>
                <a:gd name="connsiteY10" fmla="*/ 751676 h 887395"/>
                <a:gd name="connsiteX11" fmla="*/ 588476 w 588475"/>
                <a:gd name="connsiteY11" fmla="*/ 0 h 887395"/>
                <a:gd name="connsiteX12" fmla="*/ 407553 w 588475"/>
                <a:gd name="connsiteY12" fmla="*/ 0 h 887395"/>
                <a:gd name="connsiteX13" fmla="*/ 297095 w 588475"/>
                <a:gd name="connsiteY13" fmla="*/ 401463 h 887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88475" h="887395">
                  <a:moveTo>
                    <a:pt x="297095" y="401463"/>
                  </a:moveTo>
                  <a:lnTo>
                    <a:pt x="180923" y="0"/>
                  </a:lnTo>
                  <a:lnTo>
                    <a:pt x="0" y="0"/>
                  </a:lnTo>
                  <a:lnTo>
                    <a:pt x="211394" y="601721"/>
                  </a:lnTo>
                  <a:lnTo>
                    <a:pt x="180923" y="682393"/>
                  </a:lnTo>
                  <a:cubicBezTo>
                    <a:pt x="165688" y="732694"/>
                    <a:pt x="145690" y="742185"/>
                    <a:pt x="95223" y="742185"/>
                  </a:cubicBezTo>
                  <a:lnTo>
                    <a:pt x="55229" y="742185"/>
                  </a:lnTo>
                  <a:lnTo>
                    <a:pt x="55229" y="887395"/>
                  </a:lnTo>
                  <a:lnTo>
                    <a:pt x="120933" y="887395"/>
                  </a:lnTo>
                  <a:cubicBezTo>
                    <a:pt x="176162" y="887395"/>
                    <a:pt x="226630" y="872210"/>
                    <a:pt x="266623" y="837094"/>
                  </a:cubicBezTo>
                  <a:cubicBezTo>
                    <a:pt x="286620" y="817163"/>
                    <a:pt x="301856" y="786792"/>
                    <a:pt x="317091" y="751676"/>
                  </a:cubicBezTo>
                  <a:lnTo>
                    <a:pt x="588476" y="0"/>
                  </a:lnTo>
                  <a:lnTo>
                    <a:pt x="407553" y="0"/>
                  </a:lnTo>
                  <a:lnTo>
                    <a:pt x="297095" y="401463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478894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X Bio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2726C3-1981-474D-8039-DF8827A69ECE}"/>
              </a:ext>
            </a:extLst>
          </p:cNvPr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gradFill flip="none" rotWithShape="1">
            <a:gsLst>
              <a:gs pos="78000">
                <a:srgbClr val="13A9BD"/>
              </a:gs>
              <a:gs pos="54000">
                <a:srgbClr val="0E8CAA"/>
              </a:gs>
              <a:gs pos="27000">
                <a:srgbClr val="096D91"/>
              </a:gs>
              <a:gs pos="100000">
                <a:srgbClr val="17BACB"/>
              </a:gs>
            </a:gsLst>
            <a:path path="circle">
              <a:fillToRect l="100000" t="100000"/>
            </a:path>
            <a:tileRect r="-100000" b="-100000"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7A4238-2545-6547-83E5-2B7FECE6E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BBD48-3D6E-4F7B-BCE3-F09CBB24A0C9}" type="datetimeFigureOut">
              <a:rPr lang="en-GB" smtClean="0"/>
              <a:pPr/>
              <a:t>29/08/2022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073377-2713-9D43-A3CE-ECC3E2D3F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F402F5-BADA-A44A-835C-90B6673D0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6E020-96C0-4184-8C02-9C09790B1A2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93D3CF-1125-1943-A5B1-084FD41794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28954"/>
            <a:ext cx="10944225" cy="909199"/>
          </a:xfrm>
        </p:spPr>
        <p:txBody>
          <a:bodyPr/>
          <a:lstStyle>
            <a:lvl1pPr algn="ctr">
              <a:defRPr sz="35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GB" dirty="0"/>
              <a:t>Click to add Slide Title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D7DF3F1-C6FD-FB4D-BFEA-CCB147123C33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849204" y="1329649"/>
            <a:ext cx="1659736" cy="1659736"/>
          </a:xfrm>
          <a:prstGeom prst="ellipse">
            <a:avLst/>
          </a:prstGeom>
          <a:blipFill>
            <a:blip r:embed="rId2"/>
            <a:srcRect/>
            <a:stretch>
              <a:fillRect/>
            </a:stretch>
          </a:blipFill>
          <a:ln w="317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lIns="180000" tIns="0" rIns="180000" bIns="0" anchor="b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change photo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C7B652C-3B20-6447-A004-6D1FBBFEF6E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71072" y="3071445"/>
            <a:ext cx="2016000" cy="287704"/>
          </a:xfrm>
        </p:spPr>
        <p:txBody>
          <a:bodyPr bIns="0" anchor="t"/>
          <a:lstStyle>
            <a:lvl1pPr marL="0" indent="0" algn="ctr">
              <a:buNone/>
              <a:defRPr sz="15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32F0289D-B11C-E84A-8B2C-7F947DACAC2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671072" y="3387970"/>
            <a:ext cx="2016000" cy="486508"/>
          </a:xfrm>
        </p:spPr>
        <p:txBody>
          <a:bodyPr tIns="0" anchor="t"/>
          <a:lstStyle>
            <a:lvl1pPr marL="0" indent="0" algn="ctr">
              <a:buNone/>
              <a:defRPr sz="1200" b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D37BE9D8-404B-844B-84AC-83FEE589D764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125454" y="1329649"/>
            <a:ext cx="1659736" cy="1659736"/>
          </a:xfrm>
          <a:prstGeom prst="ellipse">
            <a:avLst/>
          </a:prstGeom>
          <a:blipFill>
            <a:blip r:embed="rId2"/>
            <a:srcRect/>
            <a:stretch>
              <a:fillRect/>
            </a:stretch>
          </a:blipFill>
          <a:ln w="317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lIns="180000" tIns="0" rIns="180000" bIns="0" anchor="b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change photo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98ABAC5-E0A6-3841-ABE6-EFF03099DE2B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3947322" y="3071445"/>
            <a:ext cx="2016000" cy="287704"/>
          </a:xfrm>
        </p:spPr>
        <p:txBody>
          <a:bodyPr bIns="0" anchor="t"/>
          <a:lstStyle>
            <a:lvl1pPr marL="0" indent="0" algn="ctr">
              <a:buNone/>
              <a:defRPr sz="15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88D11134-3B20-C34F-BEA9-33DE61A561B0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3947322" y="3387970"/>
            <a:ext cx="2016000" cy="486508"/>
          </a:xfrm>
        </p:spPr>
        <p:txBody>
          <a:bodyPr tIns="0" anchor="t"/>
          <a:lstStyle>
            <a:lvl1pPr marL="0" indent="0" algn="ctr">
              <a:buNone/>
              <a:defRPr sz="1200" b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20" name="Picture Placeholder 10">
            <a:extLst>
              <a:ext uri="{FF2B5EF4-FFF2-40B4-BE49-F238E27FC236}">
                <a16:creationId xmlns:a16="http://schemas.microsoft.com/office/drawing/2014/main" id="{775F3E08-97D8-7D44-B931-C42B4CAC8841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401704" y="1329649"/>
            <a:ext cx="1659736" cy="1659736"/>
          </a:xfrm>
          <a:prstGeom prst="ellipse">
            <a:avLst/>
          </a:prstGeom>
          <a:blipFill>
            <a:blip r:embed="rId2"/>
            <a:srcRect/>
            <a:stretch>
              <a:fillRect/>
            </a:stretch>
          </a:blipFill>
          <a:ln w="317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lIns="180000" tIns="0" rIns="180000" bIns="0" anchor="b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change photo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72CEBB9F-09C5-D441-B29D-65F0B39AA7E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223572" y="3071445"/>
            <a:ext cx="2016000" cy="287704"/>
          </a:xfrm>
        </p:spPr>
        <p:txBody>
          <a:bodyPr bIns="0" anchor="t"/>
          <a:lstStyle>
            <a:lvl1pPr marL="0" indent="0" algn="ctr">
              <a:buNone/>
              <a:defRPr sz="15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9753F05A-1A1D-0E4D-97E7-E5A7190F19FD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6223572" y="3387970"/>
            <a:ext cx="2016000" cy="486508"/>
          </a:xfrm>
        </p:spPr>
        <p:txBody>
          <a:bodyPr tIns="0" anchor="t"/>
          <a:lstStyle>
            <a:lvl1pPr marL="0" indent="0" algn="ctr">
              <a:buNone/>
              <a:defRPr sz="1200" b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23" name="Picture Placeholder 10">
            <a:extLst>
              <a:ext uri="{FF2B5EF4-FFF2-40B4-BE49-F238E27FC236}">
                <a16:creationId xmlns:a16="http://schemas.microsoft.com/office/drawing/2014/main" id="{F4E73095-8B14-8C4A-AEB5-58AAE2F261E4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8677954" y="1329649"/>
            <a:ext cx="1659736" cy="1659736"/>
          </a:xfrm>
          <a:prstGeom prst="ellipse">
            <a:avLst/>
          </a:prstGeom>
          <a:blipFill>
            <a:blip r:embed="rId2"/>
            <a:srcRect/>
            <a:stretch>
              <a:fillRect/>
            </a:stretch>
          </a:blipFill>
          <a:ln w="317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lIns="180000" tIns="0" rIns="180000" bIns="0" anchor="b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change photo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2FC1C1A4-1DDB-BE49-B470-DD6ED0DFCE13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8499822" y="3071445"/>
            <a:ext cx="2016000" cy="287704"/>
          </a:xfrm>
        </p:spPr>
        <p:txBody>
          <a:bodyPr bIns="0" anchor="t"/>
          <a:lstStyle>
            <a:lvl1pPr marL="0" indent="0" algn="ctr">
              <a:buNone/>
              <a:defRPr sz="15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BE5FADE5-4F46-5641-840F-EFFAB48738EF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8499822" y="3387970"/>
            <a:ext cx="2016000" cy="486508"/>
          </a:xfrm>
        </p:spPr>
        <p:txBody>
          <a:bodyPr tIns="0" anchor="t"/>
          <a:lstStyle>
            <a:lvl1pPr marL="0" indent="0" algn="ctr">
              <a:buNone/>
              <a:defRPr sz="1200" b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26" name="Picture Placeholder 10">
            <a:extLst>
              <a:ext uri="{FF2B5EF4-FFF2-40B4-BE49-F238E27FC236}">
                <a16:creationId xmlns:a16="http://schemas.microsoft.com/office/drawing/2014/main" id="{B3516DC8-B22E-0D4F-BCB0-A88452366F4A}"/>
              </a:ext>
            </a:extLst>
          </p:cNvPr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1849204" y="3933056"/>
            <a:ext cx="1659736" cy="1659736"/>
          </a:xfrm>
          <a:prstGeom prst="ellipse">
            <a:avLst/>
          </a:prstGeom>
          <a:blipFill>
            <a:blip r:embed="rId2"/>
            <a:srcRect/>
            <a:stretch>
              <a:fillRect/>
            </a:stretch>
          </a:blipFill>
          <a:ln w="317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lIns="180000" tIns="0" rIns="180000" bIns="0" anchor="b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change photo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E69173CE-0160-704B-9876-B9C424F8FC64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671072" y="5674852"/>
            <a:ext cx="2016000" cy="287704"/>
          </a:xfrm>
        </p:spPr>
        <p:txBody>
          <a:bodyPr bIns="0" anchor="t"/>
          <a:lstStyle>
            <a:lvl1pPr marL="0" indent="0" algn="ctr">
              <a:buNone/>
              <a:defRPr sz="15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8C82DAA2-81FB-0B4E-A210-3FF7E6AFC29B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1671072" y="5991377"/>
            <a:ext cx="2016000" cy="486508"/>
          </a:xfrm>
        </p:spPr>
        <p:txBody>
          <a:bodyPr tIns="0" anchor="t"/>
          <a:lstStyle>
            <a:lvl1pPr marL="0" indent="0" algn="ctr">
              <a:buNone/>
              <a:defRPr sz="1200" b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29" name="Picture Placeholder 10">
            <a:extLst>
              <a:ext uri="{FF2B5EF4-FFF2-40B4-BE49-F238E27FC236}">
                <a16:creationId xmlns:a16="http://schemas.microsoft.com/office/drawing/2014/main" id="{E9F11D2D-DCF1-5B4A-BA0A-B1219446617E}"/>
              </a:ext>
            </a:extLst>
          </p:cNvPr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125454" y="3933056"/>
            <a:ext cx="1659736" cy="1659736"/>
          </a:xfrm>
          <a:prstGeom prst="ellipse">
            <a:avLst/>
          </a:prstGeom>
          <a:blipFill>
            <a:blip r:embed="rId2"/>
            <a:srcRect/>
            <a:stretch>
              <a:fillRect/>
            </a:stretch>
          </a:blipFill>
          <a:ln w="317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lIns="180000" tIns="0" rIns="180000" bIns="0" anchor="b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change photo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D94325D8-4C9C-B64C-BD27-888B34517F47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3947322" y="5674852"/>
            <a:ext cx="2016000" cy="287704"/>
          </a:xfrm>
        </p:spPr>
        <p:txBody>
          <a:bodyPr bIns="0" anchor="t"/>
          <a:lstStyle>
            <a:lvl1pPr marL="0" indent="0" algn="ctr">
              <a:buNone/>
              <a:defRPr sz="15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1B5E341A-371A-904A-9C39-748334E158B3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3947322" y="5991377"/>
            <a:ext cx="2016000" cy="486508"/>
          </a:xfrm>
        </p:spPr>
        <p:txBody>
          <a:bodyPr tIns="0" anchor="t"/>
          <a:lstStyle>
            <a:lvl1pPr marL="0" indent="0" algn="ctr">
              <a:buNone/>
              <a:defRPr sz="1200" b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32" name="Picture Placeholder 10">
            <a:extLst>
              <a:ext uri="{FF2B5EF4-FFF2-40B4-BE49-F238E27FC236}">
                <a16:creationId xmlns:a16="http://schemas.microsoft.com/office/drawing/2014/main" id="{EE8265B3-F961-934D-B300-7E849FF6D367}"/>
              </a:ext>
            </a:extLst>
          </p:cNvPr>
          <p:cNvSpPr>
            <a:spLocks noGrp="1" noChangeAspect="1"/>
          </p:cNvSpPr>
          <p:nvPr>
            <p:ph type="pic" sz="quarter" idx="30" hasCustomPrompt="1"/>
          </p:nvPr>
        </p:nvSpPr>
        <p:spPr>
          <a:xfrm>
            <a:off x="6401704" y="3933056"/>
            <a:ext cx="1659736" cy="1659736"/>
          </a:xfrm>
          <a:prstGeom prst="ellipse">
            <a:avLst/>
          </a:prstGeom>
          <a:blipFill>
            <a:blip r:embed="rId2"/>
            <a:srcRect/>
            <a:stretch>
              <a:fillRect/>
            </a:stretch>
          </a:blipFill>
          <a:ln w="317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lIns="180000" tIns="0" rIns="180000" bIns="0" anchor="b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change photo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B66818AE-21D3-F144-90B0-CC3552D2DFB0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223572" y="5674852"/>
            <a:ext cx="2016000" cy="287704"/>
          </a:xfrm>
        </p:spPr>
        <p:txBody>
          <a:bodyPr bIns="0" anchor="t"/>
          <a:lstStyle>
            <a:lvl1pPr marL="0" indent="0" algn="ctr">
              <a:buNone/>
              <a:defRPr sz="15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242A122C-2FAB-7B46-9106-452BBDEA6638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6223572" y="5991377"/>
            <a:ext cx="2016000" cy="486508"/>
          </a:xfrm>
        </p:spPr>
        <p:txBody>
          <a:bodyPr tIns="0" anchor="t"/>
          <a:lstStyle>
            <a:lvl1pPr marL="0" indent="0" algn="ctr">
              <a:buNone/>
              <a:defRPr sz="1200" b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35" name="Picture Placeholder 10">
            <a:extLst>
              <a:ext uri="{FF2B5EF4-FFF2-40B4-BE49-F238E27FC236}">
                <a16:creationId xmlns:a16="http://schemas.microsoft.com/office/drawing/2014/main" id="{C9EC57C6-8E9E-5949-8F46-F6E559724228}"/>
              </a:ext>
            </a:extLst>
          </p:cNvPr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8677954" y="3933056"/>
            <a:ext cx="1659736" cy="1659736"/>
          </a:xfrm>
          <a:prstGeom prst="ellipse">
            <a:avLst/>
          </a:prstGeom>
          <a:blipFill>
            <a:blip r:embed="rId2"/>
            <a:srcRect/>
            <a:stretch>
              <a:fillRect/>
            </a:stretch>
          </a:blipFill>
          <a:ln w="317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lIns="180000" tIns="0" rIns="180000" bIns="0" anchor="b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change photo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0E6C0555-6C50-1240-BBC8-17650498A7F2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8499822" y="5674852"/>
            <a:ext cx="2016000" cy="287704"/>
          </a:xfrm>
        </p:spPr>
        <p:txBody>
          <a:bodyPr bIns="0" anchor="t"/>
          <a:lstStyle>
            <a:lvl1pPr marL="0" indent="0" algn="ctr">
              <a:buNone/>
              <a:defRPr sz="15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9C6F0D3A-21B0-DB4E-A48B-CE3E3AAE3505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8499822" y="5991377"/>
            <a:ext cx="2016000" cy="486508"/>
          </a:xfrm>
        </p:spPr>
        <p:txBody>
          <a:bodyPr tIns="0" anchor="t"/>
          <a:lstStyle>
            <a:lvl1pPr marL="0" indent="0" algn="ctr">
              <a:buNone/>
              <a:defRPr sz="1200" b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4465882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614EBD4-C01F-CC4F-8882-6894FF14CDF9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6313" y="2086689"/>
            <a:ext cx="2716441" cy="1421856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None/>
              <a:defRPr sz="1800">
                <a:solidFill>
                  <a:schemeClr val="accent1"/>
                </a:solidFill>
              </a:defRPr>
            </a:lvl1pPr>
            <a:lvl2pPr marL="0" indent="0" algn="ctr">
              <a:spcBef>
                <a:spcPts val="800"/>
              </a:spcBef>
              <a:spcAft>
                <a:spcPts val="800"/>
              </a:spcAft>
              <a:buNone/>
              <a:defRPr sz="1800" b="0">
                <a:solidFill>
                  <a:schemeClr val="bg2">
                    <a:lumMod val="50000"/>
                  </a:schemeClr>
                </a:solidFill>
                <a:latin typeface="+mn-lt"/>
              </a:defRPr>
            </a:lvl2pPr>
            <a:lvl3pPr marL="0" indent="0" algn="ctr">
              <a:spcBef>
                <a:spcPts val="800"/>
              </a:spcBef>
              <a:spcAft>
                <a:spcPts val="800"/>
              </a:spcAft>
              <a:buNone/>
              <a:defRPr sz="1400" b="0">
                <a:solidFill>
                  <a:schemeClr val="accent1"/>
                </a:solidFill>
                <a:latin typeface="+mn-lt"/>
              </a:defRPr>
            </a:lvl3pPr>
            <a:lvl4pPr marL="0" indent="0" algn="ctr">
              <a:spcBef>
                <a:spcPts val="800"/>
              </a:spcBef>
              <a:spcAft>
                <a:spcPts val="800"/>
              </a:spcAft>
              <a:buNone/>
              <a:defRPr sz="1400" b="0">
                <a:solidFill>
                  <a:schemeClr val="bg2">
                    <a:lumMod val="50000"/>
                  </a:schemeClr>
                </a:solidFill>
                <a:latin typeface="+mn-lt"/>
              </a:defRPr>
            </a:lvl4pPr>
            <a:lvl5pPr marL="0" indent="0" algn="ctr">
              <a:spcBef>
                <a:spcPts val="800"/>
              </a:spcBef>
              <a:spcAft>
                <a:spcPts val="800"/>
              </a:spcAft>
              <a:buNone/>
              <a:defRPr sz="1200" b="0">
                <a:solidFill>
                  <a:schemeClr val="accent1"/>
                </a:solidFill>
                <a:latin typeface="+mn-lt"/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B1C865-7310-4245-9BCE-EEB4A0A93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382088"/>
            <a:ext cx="9648824" cy="996043"/>
          </a:xfrm>
        </p:spPr>
        <p:txBody>
          <a:bodyPr anchor="b">
            <a:normAutofit/>
          </a:bodyPr>
          <a:lstStyle>
            <a:lvl1pPr algn="ctr">
              <a:defRPr sz="35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B59043-90A6-406D-BC47-338738A8F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BBD48-3D6E-4F7B-BCE3-F09CBB24A0C9}" type="datetimeFigureOut">
              <a:rPr lang="en-GB" smtClean="0"/>
              <a:t>29/08/2022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66C42D-3A40-4C2E-8390-9CEACBB90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9F6713-BE52-4A2E-9F00-92B83DB7A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6E020-96C0-4184-8C02-9C09790B1A25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B186D6-FD68-5243-8F58-0B02A49C149C}"/>
              </a:ext>
            </a:extLst>
          </p:cNvPr>
          <p:cNvCxnSpPr/>
          <p:nvPr userDrawn="1"/>
        </p:nvCxnSpPr>
        <p:spPr>
          <a:xfrm>
            <a:off x="5544532" y="1597962"/>
            <a:ext cx="1102936" cy="0"/>
          </a:xfrm>
          <a:prstGeom prst="line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429DF4E0-737C-ED40-8D96-EADC8982F65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27171" y="3537662"/>
            <a:ext cx="2720742" cy="2994025"/>
          </a:xfrm>
          <a:blipFill>
            <a:blip r:embed="rId2"/>
            <a:srcRect/>
            <a:stretch>
              <a:fillRect t="-18" b="-18"/>
            </a:stretch>
          </a:blipFill>
        </p:spPr>
        <p:txBody>
          <a:bodyPr lIns="540000" tIns="0" rIns="540000" bIns="972000"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choose a different image</a:t>
            </a:r>
          </a:p>
        </p:txBody>
      </p:sp>
      <p:sp>
        <p:nvSpPr>
          <p:cNvPr id="19" name="Picture Placeholder 11">
            <a:extLst>
              <a:ext uri="{FF2B5EF4-FFF2-40B4-BE49-F238E27FC236}">
                <a16:creationId xmlns:a16="http://schemas.microsoft.com/office/drawing/2014/main" id="{96F0073A-9901-494E-B47F-1DE89819116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270669" y="3537662"/>
            <a:ext cx="2720742" cy="2994025"/>
          </a:xfrm>
          <a:blipFill>
            <a:blip r:embed="rId3"/>
            <a:stretch>
              <a:fillRect t="-18" b="-18"/>
            </a:stretch>
          </a:blipFill>
        </p:spPr>
        <p:txBody>
          <a:bodyPr lIns="540000" tIns="0" rIns="540000" bIns="972000"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choose a different image</a:t>
            </a:r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0DACE81D-D220-0849-A188-78E4CCD172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14167" y="3537662"/>
            <a:ext cx="2720742" cy="2994025"/>
          </a:xfrm>
          <a:blipFill>
            <a:blip r:embed="rId4"/>
            <a:stretch>
              <a:fillRect t="-18" b="-18"/>
            </a:stretch>
          </a:blipFill>
        </p:spPr>
        <p:txBody>
          <a:bodyPr lIns="540000" tIns="0" rIns="540000" bIns="972000"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choose a different image</a:t>
            </a:r>
          </a:p>
        </p:txBody>
      </p:sp>
      <p:sp>
        <p:nvSpPr>
          <p:cNvPr id="23" name="Picture Placeholder 11">
            <a:extLst>
              <a:ext uri="{FF2B5EF4-FFF2-40B4-BE49-F238E27FC236}">
                <a16:creationId xmlns:a16="http://schemas.microsoft.com/office/drawing/2014/main" id="{039DCB43-386C-584A-9B4D-AB25695FF27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61966" y="3537662"/>
            <a:ext cx="2720742" cy="2994025"/>
          </a:xfrm>
          <a:blipFill>
            <a:blip r:embed="rId5"/>
            <a:stretch>
              <a:fillRect t="-18" b="-18"/>
            </a:stretch>
          </a:blipFill>
        </p:spPr>
        <p:txBody>
          <a:bodyPr lIns="540000" tIns="0" rIns="540000" bIns="972000"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choose a different image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9393C24-0E0F-4749-AE7D-F285FAFF480A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3274970" y="2086689"/>
            <a:ext cx="2716441" cy="1421856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None/>
              <a:defRPr sz="1800">
                <a:solidFill>
                  <a:schemeClr val="accent1"/>
                </a:solidFill>
              </a:defRPr>
            </a:lvl1pPr>
            <a:lvl2pPr marL="0" indent="0" algn="ctr">
              <a:spcBef>
                <a:spcPts val="800"/>
              </a:spcBef>
              <a:spcAft>
                <a:spcPts val="800"/>
              </a:spcAft>
              <a:buNone/>
              <a:defRPr sz="1800" b="0">
                <a:solidFill>
                  <a:schemeClr val="bg2">
                    <a:lumMod val="50000"/>
                  </a:schemeClr>
                </a:solidFill>
                <a:latin typeface="+mn-lt"/>
              </a:defRPr>
            </a:lvl2pPr>
            <a:lvl3pPr marL="0" indent="0" algn="ctr">
              <a:spcBef>
                <a:spcPts val="800"/>
              </a:spcBef>
              <a:spcAft>
                <a:spcPts val="800"/>
              </a:spcAft>
              <a:buNone/>
              <a:defRPr sz="1400" b="0">
                <a:solidFill>
                  <a:schemeClr val="accent1"/>
                </a:solidFill>
                <a:latin typeface="+mn-lt"/>
              </a:defRPr>
            </a:lvl3pPr>
            <a:lvl4pPr marL="0" indent="0" algn="ctr">
              <a:spcBef>
                <a:spcPts val="800"/>
              </a:spcBef>
              <a:spcAft>
                <a:spcPts val="800"/>
              </a:spcAft>
              <a:buNone/>
              <a:defRPr sz="1400" b="0">
                <a:solidFill>
                  <a:schemeClr val="bg2">
                    <a:lumMod val="50000"/>
                  </a:schemeClr>
                </a:solidFill>
                <a:latin typeface="+mn-lt"/>
              </a:defRPr>
            </a:lvl4pPr>
            <a:lvl5pPr marL="0" indent="0" algn="ctr">
              <a:spcBef>
                <a:spcPts val="800"/>
              </a:spcBef>
              <a:spcAft>
                <a:spcPts val="800"/>
              </a:spcAft>
              <a:buNone/>
              <a:defRPr sz="1200" b="0">
                <a:solidFill>
                  <a:schemeClr val="accent1"/>
                </a:solidFill>
                <a:latin typeface="+mn-lt"/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3A0318DE-9324-C94E-B138-C386254C6750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6218468" y="2086689"/>
            <a:ext cx="2716441" cy="1421856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None/>
              <a:defRPr sz="1800">
                <a:solidFill>
                  <a:schemeClr val="accent1"/>
                </a:solidFill>
              </a:defRPr>
            </a:lvl1pPr>
            <a:lvl2pPr marL="0" indent="0" algn="ctr">
              <a:spcBef>
                <a:spcPts val="800"/>
              </a:spcBef>
              <a:spcAft>
                <a:spcPts val="800"/>
              </a:spcAft>
              <a:buNone/>
              <a:defRPr sz="1800" b="0">
                <a:solidFill>
                  <a:schemeClr val="bg2">
                    <a:lumMod val="50000"/>
                  </a:schemeClr>
                </a:solidFill>
                <a:latin typeface="+mn-lt"/>
              </a:defRPr>
            </a:lvl2pPr>
            <a:lvl3pPr marL="0" indent="0" algn="ctr">
              <a:spcBef>
                <a:spcPts val="800"/>
              </a:spcBef>
              <a:spcAft>
                <a:spcPts val="800"/>
              </a:spcAft>
              <a:buNone/>
              <a:defRPr sz="1400" b="0">
                <a:solidFill>
                  <a:schemeClr val="accent1"/>
                </a:solidFill>
                <a:latin typeface="+mn-lt"/>
              </a:defRPr>
            </a:lvl3pPr>
            <a:lvl4pPr marL="0" indent="0" algn="ctr">
              <a:spcBef>
                <a:spcPts val="800"/>
              </a:spcBef>
              <a:spcAft>
                <a:spcPts val="800"/>
              </a:spcAft>
              <a:buNone/>
              <a:defRPr sz="1400" b="0">
                <a:solidFill>
                  <a:schemeClr val="bg2">
                    <a:lumMod val="50000"/>
                  </a:schemeClr>
                </a:solidFill>
                <a:latin typeface="+mn-lt"/>
              </a:defRPr>
            </a:lvl4pPr>
            <a:lvl5pPr marL="0" indent="0" algn="ctr">
              <a:spcBef>
                <a:spcPts val="800"/>
              </a:spcBef>
              <a:spcAft>
                <a:spcPts val="800"/>
              </a:spcAft>
              <a:buNone/>
              <a:defRPr sz="1200" b="0">
                <a:solidFill>
                  <a:schemeClr val="accent1"/>
                </a:solidFill>
                <a:latin typeface="+mn-lt"/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2D25B933-DDF7-454E-AEA7-DA3A2E4D72C3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9166267" y="2086689"/>
            <a:ext cx="2716441" cy="1421856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None/>
              <a:defRPr sz="1800">
                <a:solidFill>
                  <a:schemeClr val="accent1"/>
                </a:solidFill>
              </a:defRPr>
            </a:lvl1pPr>
            <a:lvl2pPr marL="0" indent="0" algn="ctr">
              <a:spcBef>
                <a:spcPts val="800"/>
              </a:spcBef>
              <a:spcAft>
                <a:spcPts val="800"/>
              </a:spcAft>
              <a:buNone/>
              <a:defRPr sz="1800" b="0">
                <a:solidFill>
                  <a:schemeClr val="bg2">
                    <a:lumMod val="50000"/>
                  </a:schemeClr>
                </a:solidFill>
                <a:latin typeface="+mn-lt"/>
              </a:defRPr>
            </a:lvl2pPr>
            <a:lvl3pPr marL="0" indent="0" algn="ctr">
              <a:spcBef>
                <a:spcPts val="800"/>
              </a:spcBef>
              <a:spcAft>
                <a:spcPts val="800"/>
              </a:spcAft>
              <a:buNone/>
              <a:defRPr sz="1400" b="0">
                <a:solidFill>
                  <a:schemeClr val="accent1"/>
                </a:solidFill>
                <a:latin typeface="+mn-lt"/>
              </a:defRPr>
            </a:lvl3pPr>
            <a:lvl4pPr marL="0" indent="0" algn="ctr">
              <a:spcBef>
                <a:spcPts val="800"/>
              </a:spcBef>
              <a:spcAft>
                <a:spcPts val="800"/>
              </a:spcAft>
              <a:buNone/>
              <a:defRPr sz="1400" b="0">
                <a:solidFill>
                  <a:schemeClr val="bg2">
                    <a:lumMod val="50000"/>
                  </a:schemeClr>
                </a:solidFill>
                <a:latin typeface="+mn-lt"/>
              </a:defRPr>
            </a:lvl4pPr>
            <a:lvl5pPr marL="0" indent="0" algn="ctr">
              <a:spcBef>
                <a:spcPts val="800"/>
              </a:spcBef>
              <a:spcAft>
                <a:spcPts val="800"/>
              </a:spcAft>
              <a:buNone/>
              <a:defRPr sz="1200" b="0">
                <a:solidFill>
                  <a:schemeClr val="accent1"/>
                </a:solidFill>
                <a:latin typeface="+mn-lt"/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206033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Large Image Righ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21B8DC08-7132-C44E-8947-F59BA8656155}"/>
              </a:ext>
            </a:extLst>
          </p:cNvPr>
          <p:cNvSpPr/>
          <p:nvPr userDrawn="1"/>
        </p:nvSpPr>
        <p:spPr>
          <a:xfrm>
            <a:off x="0" y="0"/>
            <a:ext cx="5930501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B07E56-DA10-2346-ADC3-BAFF322430B3}"/>
              </a:ext>
            </a:extLst>
          </p:cNvPr>
          <p:cNvSpPr/>
          <p:nvPr userDrawn="1"/>
        </p:nvSpPr>
        <p:spPr>
          <a:xfrm>
            <a:off x="0" y="0"/>
            <a:ext cx="5867886" cy="68580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6C030A-D26F-9E47-80F7-499C9CAB0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82400"/>
            <a:ext cx="4358512" cy="2052000"/>
          </a:xfrm>
        </p:spPr>
        <p:txBody>
          <a:bodyPr anchor="b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3" name="Picture Placeholder 11">
            <a:extLst>
              <a:ext uri="{FF2B5EF4-FFF2-40B4-BE49-F238E27FC236}">
                <a16:creationId xmlns:a16="http://schemas.microsoft.com/office/drawing/2014/main" id="{1B20FCDB-1A93-FC48-AD02-EF9B67943F3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932800" y="0"/>
            <a:ext cx="6259200" cy="6857999"/>
          </a:xfrm>
          <a:blipFill>
            <a:blip r:embed="rId2"/>
            <a:srcRect/>
            <a:stretch>
              <a:fillRect l="-35" r="-35"/>
            </a:stretch>
          </a:blipFill>
        </p:spPr>
        <p:txBody>
          <a:bodyPr tIns="1440000" bIns="2736000"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choose a different image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0FA2CB-F9D7-984A-B520-3AA370B13C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1588" y="2757598"/>
            <a:ext cx="4358511" cy="3551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7256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3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Large Image Left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B07E56-DA10-2346-ADC3-BAFF322430B3}"/>
              </a:ext>
            </a:extLst>
          </p:cNvPr>
          <p:cNvSpPr/>
          <p:nvPr userDrawn="1"/>
        </p:nvSpPr>
        <p:spPr>
          <a:xfrm>
            <a:off x="6312313" y="0"/>
            <a:ext cx="5879687" cy="68580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6C030A-D26F-9E47-80F7-499C9CAB0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0" y="482399"/>
            <a:ext cx="4519613" cy="2052000"/>
          </a:xfrm>
        </p:spPr>
        <p:txBody>
          <a:bodyPr anchor="b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3" name="Picture Placeholder 11">
            <a:extLst>
              <a:ext uri="{FF2B5EF4-FFF2-40B4-BE49-F238E27FC236}">
                <a16:creationId xmlns:a16="http://schemas.microsoft.com/office/drawing/2014/main" id="{1B20FCDB-1A93-FC48-AD02-EF9B67943F3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259200" cy="6857999"/>
          </a:xfrm>
          <a:blipFill>
            <a:blip r:embed="rId2"/>
            <a:srcRect/>
            <a:stretch>
              <a:fillRect l="-35" r="-35"/>
            </a:stretch>
          </a:blipFill>
        </p:spPr>
        <p:txBody>
          <a:bodyPr tIns="1440000" bIns="2736000"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choose a different image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3D05306-9C14-E34C-8408-D82F6018E4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48501" y="2757598"/>
            <a:ext cx="4519612" cy="3551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0876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3 Image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C030A-D26F-9E47-80F7-499C9CAB0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82400"/>
            <a:ext cx="4358512" cy="2052000"/>
          </a:xfrm>
        </p:spPr>
        <p:txBody>
          <a:bodyPr anchor="b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099A036F-D0BB-3241-9BD1-61443DE580B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74400" y="201601"/>
            <a:ext cx="2998800" cy="3290400"/>
          </a:xfrm>
          <a:blipFill>
            <a:blip r:embed="rId2"/>
            <a:srcRect/>
            <a:stretch>
              <a:fillRect t="-61" b="-61"/>
            </a:stretch>
          </a:blipFill>
        </p:spPr>
        <p:txBody>
          <a:bodyPr lIns="540000" tIns="360000" rIns="540000" bIns="972000" anchor="t" anchorCtr="0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choose a different image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266B55B-FA01-3B48-8B0C-31FFC30245F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974800" y="201601"/>
            <a:ext cx="2998800" cy="3290400"/>
          </a:xfrm>
          <a:blipFill>
            <a:blip r:embed="rId3"/>
            <a:srcRect/>
            <a:stretch>
              <a:fillRect t="-61" b="-61"/>
            </a:stretch>
          </a:blipFill>
        </p:spPr>
        <p:txBody>
          <a:bodyPr lIns="540000" tIns="360000" rIns="540000" bIns="972000" anchor="t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choose a different image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78880D68-E020-EC49-9262-785FDCAD5DE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774400" y="3693601"/>
            <a:ext cx="6199200" cy="2962797"/>
          </a:xfrm>
          <a:blipFill>
            <a:blip r:embed="rId4"/>
            <a:srcRect/>
            <a:stretch>
              <a:fillRect l="-7" r="-7"/>
            </a:stretch>
          </a:blipFill>
        </p:spPr>
        <p:txBody>
          <a:bodyPr lIns="540000" tIns="0" rIns="540000" bIns="972000"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choose a different image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3A6ED4F-8D35-0442-AB6F-FAE9EA8C5E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1588" y="2757598"/>
            <a:ext cx="4358511" cy="3551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329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3 Images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099A036F-D0BB-3241-9BD1-61443DE580B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8400" y="201601"/>
            <a:ext cx="2998800" cy="3290400"/>
          </a:xfrm>
          <a:blipFill>
            <a:blip r:embed="rId2"/>
            <a:srcRect/>
            <a:stretch>
              <a:fillRect t="-61" b="-61"/>
            </a:stretch>
          </a:blipFill>
        </p:spPr>
        <p:txBody>
          <a:bodyPr lIns="540000" tIns="0" rIns="540000" bIns="972000"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choose a different image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266B55B-FA01-3B48-8B0C-31FFC30245F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418800" y="201601"/>
            <a:ext cx="2998800" cy="3290400"/>
          </a:xfrm>
          <a:blipFill>
            <a:blip r:embed="rId3"/>
            <a:srcRect/>
            <a:stretch>
              <a:fillRect t="-61" b="-61"/>
            </a:stretch>
          </a:blipFill>
        </p:spPr>
        <p:txBody>
          <a:bodyPr lIns="540000" tIns="0" rIns="540000" bIns="972000"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choose a different image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78880D68-E020-EC49-9262-785FDCAD5DE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18400" y="3693601"/>
            <a:ext cx="6199200" cy="2962797"/>
          </a:xfrm>
          <a:blipFill>
            <a:blip r:embed="rId4"/>
            <a:srcRect/>
            <a:stretch>
              <a:fillRect l="-7" r="-7"/>
            </a:stretch>
          </a:blipFill>
        </p:spPr>
        <p:txBody>
          <a:bodyPr lIns="540000" tIns="0" rIns="540000" bIns="972000"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choose a different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6C030A-D26F-9E47-80F7-499C9CAB0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1" y="482400"/>
            <a:ext cx="4519612" cy="2052000"/>
          </a:xfrm>
        </p:spPr>
        <p:txBody>
          <a:bodyPr anchor="b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D7B95DF-4883-8B40-ABE6-BD995E878E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8501" y="2757598"/>
            <a:ext cx="4519612" cy="3551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4134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Image and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5B4BB8EA-B8AB-714C-9B3F-4EE876B9692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079576 w 12192000"/>
              <a:gd name="connsiteY0" fmla="*/ 471547 h 6858000"/>
              <a:gd name="connsiteX1" fmla="*/ 2098605 w 12192000"/>
              <a:gd name="connsiteY1" fmla="*/ 472364 h 6858000"/>
              <a:gd name="connsiteX2" fmla="*/ 2098605 w 12192000"/>
              <a:gd name="connsiteY2" fmla="*/ 488878 h 6858000"/>
              <a:gd name="connsiteX3" fmla="*/ 2081216 w 12192000"/>
              <a:gd name="connsiteY3" fmla="*/ 494110 h 6858000"/>
              <a:gd name="connsiteX4" fmla="*/ 2064812 w 12192000"/>
              <a:gd name="connsiteY4" fmla="*/ 482828 h 6858000"/>
              <a:gd name="connsiteX5" fmla="*/ 2079576 w 12192000"/>
              <a:gd name="connsiteY5" fmla="*/ 471547 h 6858000"/>
              <a:gd name="connsiteX6" fmla="*/ 2351890 w 12192000"/>
              <a:gd name="connsiteY6" fmla="*/ 435412 h 6858000"/>
              <a:gd name="connsiteX7" fmla="*/ 2369279 w 12192000"/>
              <a:gd name="connsiteY7" fmla="*/ 463862 h 6858000"/>
              <a:gd name="connsiteX8" fmla="*/ 2351890 w 12192000"/>
              <a:gd name="connsiteY8" fmla="*/ 492312 h 6858000"/>
              <a:gd name="connsiteX9" fmla="*/ 2334501 w 12192000"/>
              <a:gd name="connsiteY9" fmla="*/ 463862 h 6858000"/>
              <a:gd name="connsiteX10" fmla="*/ 2351890 w 12192000"/>
              <a:gd name="connsiteY10" fmla="*/ 435412 h 6858000"/>
              <a:gd name="connsiteX11" fmla="*/ 1389930 w 12192000"/>
              <a:gd name="connsiteY11" fmla="*/ 435412 h 6858000"/>
              <a:gd name="connsiteX12" fmla="*/ 1407319 w 12192000"/>
              <a:gd name="connsiteY12" fmla="*/ 463862 h 6858000"/>
              <a:gd name="connsiteX13" fmla="*/ 1389930 w 12192000"/>
              <a:gd name="connsiteY13" fmla="*/ 492312 h 6858000"/>
              <a:gd name="connsiteX14" fmla="*/ 1372541 w 12192000"/>
              <a:gd name="connsiteY14" fmla="*/ 463862 h 6858000"/>
              <a:gd name="connsiteX15" fmla="*/ 1389930 w 12192000"/>
              <a:gd name="connsiteY15" fmla="*/ 435412 h 6858000"/>
              <a:gd name="connsiteX16" fmla="*/ 1882557 w 12192000"/>
              <a:gd name="connsiteY16" fmla="*/ 421514 h 6858000"/>
              <a:gd name="connsiteX17" fmla="*/ 1882557 w 12192000"/>
              <a:gd name="connsiteY17" fmla="*/ 449964 h 6858000"/>
              <a:gd name="connsiteX18" fmla="*/ 1853193 w 12192000"/>
              <a:gd name="connsiteY18" fmla="*/ 449964 h 6858000"/>
              <a:gd name="connsiteX19" fmla="*/ 1853193 w 12192000"/>
              <a:gd name="connsiteY19" fmla="*/ 470729 h 6858000"/>
              <a:gd name="connsiteX20" fmla="*/ 1882557 w 12192000"/>
              <a:gd name="connsiteY20" fmla="*/ 470729 h 6858000"/>
              <a:gd name="connsiteX21" fmla="*/ 1882557 w 12192000"/>
              <a:gd name="connsiteY21" fmla="*/ 498361 h 6858000"/>
              <a:gd name="connsiteX22" fmla="*/ 1906015 w 12192000"/>
              <a:gd name="connsiteY22" fmla="*/ 498361 h 6858000"/>
              <a:gd name="connsiteX23" fmla="*/ 1906015 w 12192000"/>
              <a:gd name="connsiteY23" fmla="*/ 470729 h 6858000"/>
              <a:gd name="connsiteX24" fmla="*/ 1935543 w 12192000"/>
              <a:gd name="connsiteY24" fmla="*/ 470729 h 6858000"/>
              <a:gd name="connsiteX25" fmla="*/ 1935543 w 12192000"/>
              <a:gd name="connsiteY25" fmla="*/ 449964 h 6858000"/>
              <a:gd name="connsiteX26" fmla="*/ 1906015 w 12192000"/>
              <a:gd name="connsiteY26" fmla="*/ 449964 h 6858000"/>
              <a:gd name="connsiteX27" fmla="*/ 1906015 w 12192000"/>
              <a:gd name="connsiteY27" fmla="*/ 421514 h 6858000"/>
              <a:gd name="connsiteX28" fmla="*/ 2141092 w 12192000"/>
              <a:gd name="connsiteY28" fmla="*/ 416282 h 6858000"/>
              <a:gd name="connsiteX29" fmla="*/ 2177510 w 12192000"/>
              <a:gd name="connsiteY29" fmla="*/ 519944 h 6858000"/>
              <a:gd name="connsiteX30" fmla="*/ 2172261 w 12192000"/>
              <a:gd name="connsiteY30" fmla="*/ 533841 h 6858000"/>
              <a:gd name="connsiteX31" fmla="*/ 2157497 w 12192000"/>
              <a:gd name="connsiteY31" fmla="*/ 544142 h 6858000"/>
              <a:gd name="connsiteX32" fmla="*/ 2150607 w 12192000"/>
              <a:gd name="connsiteY32" fmla="*/ 544142 h 6858000"/>
              <a:gd name="connsiteX33" fmla="*/ 2150607 w 12192000"/>
              <a:gd name="connsiteY33" fmla="*/ 569158 h 6858000"/>
              <a:gd name="connsiteX34" fmla="*/ 2161926 w 12192000"/>
              <a:gd name="connsiteY34" fmla="*/ 569158 h 6858000"/>
              <a:gd name="connsiteX35" fmla="*/ 2187025 w 12192000"/>
              <a:gd name="connsiteY35" fmla="*/ 560492 h 6858000"/>
              <a:gd name="connsiteX36" fmla="*/ 2195719 w 12192000"/>
              <a:gd name="connsiteY36" fmla="*/ 545777 h 6858000"/>
              <a:gd name="connsiteX37" fmla="*/ 2242472 w 12192000"/>
              <a:gd name="connsiteY37" fmla="*/ 416282 h 6858000"/>
              <a:gd name="connsiteX38" fmla="*/ 2211304 w 12192000"/>
              <a:gd name="connsiteY38" fmla="*/ 416282 h 6858000"/>
              <a:gd name="connsiteX39" fmla="*/ 2192274 w 12192000"/>
              <a:gd name="connsiteY39" fmla="*/ 485444 h 6858000"/>
              <a:gd name="connsiteX40" fmla="*/ 2172261 w 12192000"/>
              <a:gd name="connsiteY40" fmla="*/ 416282 h 6858000"/>
              <a:gd name="connsiteX41" fmla="*/ 1677009 w 12192000"/>
              <a:gd name="connsiteY41" fmla="*/ 416282 h 6858000"/>
              <a:gd name="connsiteX42" fmla="*/ 1677009 w 12192000"/>
              <a:gd name="connsiteY42" fmla="*/ 513076 h 6858000"/>
              <a:gd name="connsiteX43" fmla="*/ 1706537 w 12192000"/>
              <a:gd name="connsiteY43" fmla="*/ 513076 h 6858000"/>
              <a:gd name="connsiteX44" fmla="*/ 1706537 w 12192000"/>
              <a:gd name="connsiteY44" fmla="*/ 416282 h 6858000"/>
              <a:gd name="connsiteX45" fmla="*/ 2352710 w 12192000"/>
              <a:gd name="connsiteY45" fmla="*/ 414484 h 6858000"/>
              <a:gd name="connsiteX46" fmla="*/ 2304153 w 12192000"/>
              <a:gd name="connsiteY46" fmla="*/ 464680 h 6858000"/>
              <a:gd name="connsiteX47" fmla="*/ 2351890 w 12192000"/>
              <a:gd name="connsiteY47" fmla="*/ 514875 h 6858000"/>
              <a:gd name="connsiteX48" fmla="*/ 2400447 w 12192000"/>
              <a:gd name="connsiteY48" fmla="*/ 463862 h 6858000"/>
              <a:gd name="connsiteX49" fmla="*/ 2352710 w 12192000"/>
              <a:gd name="connsiteY49" fmla="*/ 414484 h 6858000"/>
              <a:gd name="connsiteX50" fmla="*/ 2084661 w 12192000"/>
              <a:gd name="connsiteY50" fmla="*/ 414484 h 6858000"/>
              <a:gd name="connsiteX51" fmla="*/ 2043978 w 12192000"/>
              <a:gd name="connsiteY51" fmla="*/ 417917 h 6858000"/>
              <a:gd name="connsiteX52" fmla="*/ 2045782 w 12192000"/>
              <a:gd name="connsiteY52" fmla="*/ 437865 h 6858000"/>
              <a:gd name="connsiteX53" fmla="*/ 2079576 w 12192000"/>
              <a:gd name="connsiteY53" fmla="*/ 436066 h 6858000"/>
              <a:gd name="connsiteX54" fmla="*/ 2099589 w 12192000"/>
              <a:gd name="connsiteY54" fmla="*/ 453398 h 6858000"/>
              <a:gd name="connsiteX55" fmla="*/ 2099589 w 12192000"/>
              <a:gd name="connsiteY55" fmla="*/ 455196 h 6858000"/>
              <a:gd name="connsiteX56" fmla="*/ 2079576 w 12192000"/>
              <a:gd name="connsiteY56" fmla="*/ 454379 h 6858000"/>
              <a:gd name="connsiteX57" fmla="*/ 2037088 w 12192000"/>
              <a:gd name="connsiteY57" fmla="*/ 483809 h 6858000"/>
              <a:gd name="connsiteX58" fmla="*/ 2070881 w 12192000"/>
              <a:gd name="connsiteY58" fmla="*/ 514875 h 6858000"/>
              <a:gd name="connsiteX59" fmla="*/ 2103034 w 12192000"/>
              <a:gd name="connsiteY59" fmla="*/ 502776 h 6858000"/>
              <a:gd name="connsiteX60" fmla="*/ 2109104 w 12192000"/>
              <a:gd name="connsiteY60" fmla="*/ 512259 h 6858000"/>
              <a:gd name="connsiteX61" fmla="*/ 2129117 w 12192000"/>
              <a:gd name="connsiteY61" fmla="*/ 512259 h 6858000"/>
              <a:gd name="connsiteX62" fmla="*/ 2129117 w 12192000"/>
              <a:gd name="connsiteY62" fmla="*/ 452580 h 6858000"/>
              <a:gd name="connsiteX63" fmla="*/ 2084661 w 12192000"/>
              <a:gd name="connsiteY63" fmla="*/ 414484 h 6858000"/>
              <a:gd name="connsiteX64" fmla="*/ 1390750 w 12192000"/>
              <a:gd name="connsiteY64" fmla="*/ 414484 h 6858000"/>
              <a:gd name="connsiteX65" fmla="*/ 1342193 w 12192000"/>
              <a:gd name="connsiteY65" fmla="*/ 464680 h 6858000"/>
              <a:gd name="connsiteX66" fmla="*/ 1389930 w 12192000"/>
              <a:gd name="connsiteY66" fmla="*/ 514875 h 6858000"/>
              <a:gd name="connsiteX67" fmla="*/ 1438487 w 12192000"/>
              <a:gd name="connsiteY67" fmla="*/ 463862 h 6858000"/>
              <a:gd name="connsiteX68" fmla="*/ 1390750 w 12192000"/>
              <a:gd name="connsiteY68" fmla="*/ 414484 h 6858000"/>
              <a:gd name="connsiteX69" fmla="*/ 1791513 w 12192000"/>
              <a:gd name="connsiteY69" fmla="*/ 414483 h 6858000"/>
              <a:gd name="connsiteX70" fmla="*/ 1755915 w 12192000"/>
              <a:gd name="connsiteY70" fmla="*/ 425765 h 6858000"/>
              <a:gd name="connsiteX71" fmla="*/ 1750666 w 12192000"/>
              <a:gd name="connsiteY71" fmla="*/ 416282 h 6858000"/>
              <a:gd name="connsiteX72" fmla="*/ 1730652 w 12192000"/>
              <a:gd name="connsiteY72" fmla="*/ 416282 h 6858000"/>
              <a:gd name="connsiteX73" fmla="*/ 1730652 w 12192000"/>
              <a:gd name="connsiteY73" fmla="*/ 512258 h 6858000"/>
              <a:gd name="connsiteX74" fmla="*/ 1760180 w 12192000"/>
              <a:gd name="connsiteY74" fmla="*/ 512258 h 6858000"/>
              <a:gd name="connsiteX75" fmla="*/ 1760180 w 12192000"/>
              <a:gd name="connsiteY75" fmla="*/ 438682 h 6858000"/>
              <a:gd name="connsiteX76" fmla="*/ 1776585 w 12192000"/>
              <a:gd name="connsiteY76" fmla="*/ 436883 h 6858000"/>
              <a:gd name="connsiteX77" fmla="*/ 1791349 w 12192000"/>
              <a:gd name="connsiteY77" fmla="*/ 456831 h 6858000"/>
              <a:gd name="connsiteX78" fmla="*/ 1791349 w 12192000"/>
              <a:gd name="connsiteY78" fmla="*/ 512095 h 6858000"/>
              <a:gd name="connsiteX79" fmla="*/ 1820877 w 12192000"/>
              <a:gd name="connsiteY79" fmla="*/ 512095 h 6858000"/>
              <a:gd name="connsiteX80" fmla="*/ 1820877 w 12192000"/>
              <a:gd name="connsiteY80" fmla="*/ 445712 h 6858000"/>
              <a:gd name="connsiteX81" fmla="*/ 1791513 w 12192000"/>
              <a:gd name="connsiteY81" fmla="*/ 414483 h 6858000"/>
              <a:gd name="connsiteX82" fmla="*/ 1514933 w 12192000"/>
              <a:gd name="connsiteY82" fmla="*/ 414483 h 6858000"/>
              <a:gd name="connsiteX83" fmla="*/ 1479335 w 12192000"/>
              <a:gd name="connsiteY83" fmla="*/ 425765 h 6858000"/>
              <a:gd name="connsiteX84" fmla="*/ 1474086 w 12192000"/>
              <a:gd name="connsiteY84" fmla="*/ 416282 h 6858000"/>
              <a:gd name="connsiteX85" fmla="*/ 1454072 w 12192000"/>
              <a:gd name="connsiteY85" fmla="*/ 416282 h 6858000"/>
              <a:gd name="connsiteX86" fmla="*/ 1454072 w 12192000"/>
              <a:gd name="connsiteY86" fmla="*/ 512258 h 6858000"/>
              <a:gd name="connsiteX87" fmla="*/ 1483600 w 12192000"/>
              <a:gd name="connsiteY87" fmla="*/ 512258 h 6858000"/>
              <a:gd name="connsiteX88" fmla="*/ 1483600 w 12192000"/>
              <a:gd name="connsiteY88" fmla="*/ 438682 h 6858000"/>
              <a:gd name="connsiteX89" fmla="*/ 1500005 w 12192000"/>
              <a:gd name="connsiteY89" fmla="*/ 436883 h 6858000"/>
              <a:gd name="connsiteX90" fmla="*/ 1514769 w 12192000"/>
              <a:gd name="connsiteY90" fmla="*/ 456831 h 6858000"/>
              <a:gd name="connsiteX91" fmla="*/ 1514769 w 12192000"/>
              <a:gd name="connsiteY91" fmla="*/ 512095 h 6858000"/>
              <a:gd name="connsiteX92" fmla="*/ 1544297 w 12192000"/>
              <a:gd name="connsiteY92" fmla="*/ 512095 h 6858000"/>
              <a:gd name="connsiteX93" fmla="*/ 1544297 w 12192000"/>
              <a:gd name="connsiteY93" fmla="*/ 445712 h 6858000"/>
              <a:gd name="connsiteX94" fmla="*/ 1514933 w 12192000"/>
              <a:gd name="connsiteY94" fmla="*/ 414483 h 6858000"/>
              <a:gd name="connsiteX95" fmla="*/ 2474103 w 12192000"/>
              <a:gd name="connsiteY95" fmla="*/ 413666 h 6858000"/>
              <a:gd name="connsiteX96" fmla="*/ 2446380 w 12192000"/>
              <a:gd name="connsiteY96" fmla="*/ 428381 h 6858000"/>
              <a:gd name="connsiteX97" fmla="*/ 2439490 w 12192000"/>
              <a:gd name="connsiteY97" fmla="*/ 416282 h 6858000"/>
              <a:gd name="connsiteX98" fmla="*/ 2419476 w 12192000"/>
              <a:gd name="connsiteY98" fmla="*/ 416282 h 6858000"/>
              <a:gd name="connsiteX99" fmla="*/ 2419476 w 12192000"/>
              <a:gd name="connsiteY99" fmla="*/ 512258 h 6858000"/>
              <a:gd name="connsiteX100" fmla="*/ 2449004 w 12192000"/>
              <a:gd name="connsiteY100" fmla="*/ 512258 h 6858000"/>
              <a:gd name="connsiteX101" fmla="*/ 2449004 w 12192000"/>
              <a:gd name="connsiteY101" fmla="*/ 443096 h 6858000"/>
              <a:gd name="connsiteX102" fmla="*/ 2474103 w 12192000"/>
              <a:gd name="connsiteY102" fmla="*/ 439663 h 6858000"/>
              <a:gd name="connsiteX103" fmla="*/ 2483618 w 12192000"/>
              <a:gd name="connsiteY103" fmla="*/ 440480 h 6858000"/>
              <a:gd name="connsiteX104" fmla="*/ 2484438 w 12192000"/>
              <a:gd name="connsiteY104" fmla="*/ 415465 h 6858000"/>
              <a:gd name="connsiteX105" fmla="*/ 2474103 w 12192000"/>
              <a:gd name="connsiteY105" fmla="*/ 413666 h 6858000"/>
              <a:gd name="connsiteX106" fmla="*/ 1930294 w 12192000"/>
              <a:gd name="connsiteY106" fmla="*/ 381783 h 6858000"/>
              <a:gd name="connsiteX107" fmla="*/ 1930294 w 12192000"/>
              <a:gd name="connsiteY107" fmla="*/ 405001 h 6858000"/>
              <a:gd name="connsiteX108" fmla="*/ 1970157 w 12192000"/>
              <a:gd name="connsiteY108" fmla="*/ 405001 h 6858000"/>
              <a:gd name="connsiteX109" fmla="*/ 1970157 w 12192000"/>
              <a:gd name="connsiteY109" fmla="*/ 512259 h 6858000"/>
              <a:gd name="connsiteX110" fmla="*/ 2000505 w 12192000"/>
              <a:gd name="connsiteY110" fmla="*/ 512259 h 6858000"/>
              <a:gd name="connsiteX111" fmla="*/ 2000505 w 12192000"/>
              <a:gd name="connsiteY111" fmla="*/ 405001 h 6858000"/>
              <a:gd name="connsiteX112" fmla="*/ 2040532 w 12192000"/>
              <a:gd name="connsiteY112" fmla="*/ 405001 h 6858000"/>
              <a:gd name="connsiteX113" fmla="*/ 2040532 w 12192000"/>
              <a:gd name="connsiteY113" fmla="*/ 381783 h 6858000"/>
              <a:gd name="connsiteX114" fmla="*/ 1245899 w 12192000"/>
              <a:gd name="connsiteY114" fmla="*/ 381783 h 6858000"/>
              <a:gd name="connsiteX115" fmla="*/ 1245899 w 12192000"/>
              <a:gd name="connsiteY115" fmla="*/ 405001 h 6858000"/>
              <a:gd name="connsiteX116" fmla="*/ 1285926 w 12192000"/>
              <a:gd name="connsiteY116" fmla="*/ 405001 h 6858000"/>
              <a:gd name="connsiteX117" fmla="*/ 1285926 w 12192000"/>
              <a:gd name="connsiteY117" fmla="*/ 512259 h 6858000"/>
              <a:gd name="connsiteX118" fmla="*/ 1315290 w 12192000"/>
              <a:gd name="connsiteY118" fmla="*/ 512259 h 6858000"/>
              <a:gd name="connsiteX119" fmla="*/ 1315290 w 12192000"/>
              <a:gd name="connsiteY119" fmla="*/ 405001 h 6858000"/>
              <a:gd name="connsiteX120" fmla="*/ 1355317 w 12192000"/>
              <a:gd name="connsiteY120" fmla="*/ 405001 h 6858000"/>
              <a:gd name="connsiteX121" fmla="*/ 1355317 w 12192000"/>
              <a:gd name="connsiteY121" fmla="*/ 381783 h 6858000"/>
              <a:gd name="connsiteX122" fmla="*/ 2255595 w 12192000"/>
              <a:gd name="connsiteY122" fmla="*/ 379985 h 6858000"/>
              <a:gd name="connsiteX123" fmla="*/ 2255595 w 12192000"/>
              <a:gd name="connsiteY123" fmla="*/ 512259 h 6858000"/>
              <a:gd name="connsiteX124" fmla="*/ 2285123 w 12192000"/>
              <a:gd name="connsiteY124" fmla="*/ 512259 h 6858000"/>
              <a:gd name="connsiteX125" fmla="*/ 2285123 w 12192000"/>
              <a:gd name="connsiteY125" fmla="*/ 379985 h 6858000"/>
              <a:gd name="connsiteX126" fmla="*/ 1566935 w 12192000"/>
              <a:gd name="connsiteY126" fmla="*/ 379985 h 6858000"/>
              <a:gd name="connsiteX127" fmla="*/ 1566935 w 12192000"/>
              <a:gd name="connsiteY127" fmla="*/ 512259 h 6858000"/>
              <a:gd name="connsiteX128" fmla="*/ 1596463 w 12192000"/>
              <a:gd name="connsiteY128" fmla="*/ 512259 h 6858000"/>
              <a:gd name="connsiteX129" fmla="*/ 1596463 w 12192000"/>
              <a:gd name="connsiteY129" fmla="*/ 473345 h 6858000"/>
              <a:gd name="connsiteX130" fmla="*/ 1604993 w 12192000"/>
              <a:gd name="connsiteY130" fmla="*/ 473345 h 6858000"/>
              <a:gd name="connsiteX131" fmla="*/ 1629272 w 12192000"/>
              <a:gd name="connsiteY131" fmla="*/ 512259 h 6858000"/>
              <a:gd name="connsiteX132" fmla="*/ 1664049 w 12192000"/>
              <a:gd name="connsiteY132" fmla="*/ 512259 h 6858000"/>
              <a:gd name="connsiteX133" fmla="*/ 1629272 w 12192000"/>
              <a:gd name="connsiteY133" fmla="*/ 463045 h 6858000"/>
              <a:gd name="connsiteX134" fmla="*/ 1663229 w 12192000"/>
              <a:gd name="connsiteY134" fmla="*/ 416283 h 6858000"/>
              <a:gd name="connsiteX135" fmla="*/ 1628452 w 12192000"/>
              <a:gd name="connsiteY135" fmla="*/ 416283 h 6858000"/>
              <a:gd name="connsiteX136" fmla="*/ 1604993 w 12192000"/>
              <a:gd name="connsiteY136" fmla="*/ 451763 h 6858000"/>
              <a:gd name="connsiteX137" fmla="*/ 1596463 w 12192000"/>
              <a:gd name="connsiteY137" fmla="*/ 451763 h 6858000"/>
              <a:gd name="connsiteX138" fmla="*/ 1596463 w 12192000"/>
              <a:gd name="connsiteY138" fmla="*/ 379985 h 6858000"/>
              <a:gd name="connsiteX139" fmla="*/ 1690953 w 12192000"/>
              <a:gd name="connsiteY139" fmla="*/ 376551 h 6858000"/>
              <a:gd name="connsiteX140" fmla="*/ 1673564 w 12192000"/>
              <a:gd name="connsiteY140" fmla="*/ 390449 h 6858000"/>
              <a:gd name="connsiteX141" fmla="*/ 1690953 w 12192000"/>
              <a:gd name="connsiteY141" fmla="*/ 404346 h 6858000"/>
              <a:gd name="connsiteX142" fmla="*/ 1708342 w 12192000"/>
              <a:gd name="connsiteY142" fmla="*/ 390449 h 6858000"/>
              <a:gd name="connsiteX143" fmla="*/ 1690953 w 12192000"/>
              <a:gd name="connsiteY143" fmla="*/ 376551 h 6858000"/>
              <a:gd name="connsiteX144" fmla="*/ 630238 w 12192000"/>
              <a:gd name="connsiteY144" fmla="*/ 310005 h 6858000"/>
              <a:gd name="connsiteX145" fmla="*/ 630238 w 12192000"/>
              <a:gd name="connsiteY145" fmla="*/ 405982 h 6858000"/>
              <a:gd name="connsiteX146" fmla="*/ 717838 w 12192000"/>
              <a:gd name="connsiteY146" fmla="*/ 405982 h 6858000"/>
              <a:gd name="connsiteX147" fmla="*/ 717838 w 12192000"/>
              <a:gd name="connsiteY147" fmla="*/ 556405 h 6858000"/>
              <a:gd name="connsiteX148" fmla="*/ 814953 w 12192000"/>
              <a:gd name="connsiteY148" fmla="*/ 556405 h 6858000"/>
              <a:gd name="connsiteX149" fmla="*/ 814953 w 12192000"/>
              <a:gd name="connsiteY149" fmla="*/ 453398 h 6858000"/>
              <a:gd name="connsiteX150" fmla="*/ 875649 w 12192000"/>
              <a:gd name="connsiteY150" fmla="*/ 453398 h 6858000"/>
              <a:gd name="connsiteX151" fmla="*/ 875649 w 12192000"/>
              <a:gd name="connsiteY151" fmla="*/ 531226 h 6858000"/>
              <a:gd name="connsiteX152" fmla="*/ 952751 w 12192000"/>
              <a:gd name="connsiteY152" fmla="*/ 531226 h 6858000"/>
              <a:gd name="connsiteX153" fmla="*/ 952751 w 12192000"/>
              <a:gd name="connsiteY153" fmla="*/ 453398 h 6858000"/>
              <a:gd name="connsiteX154" fmla="*/ 1013611 w 12192000"/>
              <a:gd name="connsiteY154" fmla="*/ 453398 h 6858000"/>
              <a:gd name="connsiteX155" fmla="*/ 1013611 w 12192000"/>
              <a:gd name="connsiteY155" fmla="*/ 556405 h 6858000"/>
              <a:gd name="connsiteX156" fmla="*/ 1111546 w 12192000"/>
              <a:gd name="connsiteY156" fmla="*/ 556405 h 6858000"/>
              <a:gd name="connsiteX157" fmla="*/ 1111546 w 12192000"/>
              <a:gd name="connsiteY157" fmla="*/ 405982 h 6858000"/>
              <a:gd name="connsiteX158" fmla="*/ 1198326 w 12192000"/>
              <a:gd name="connsiteY158" fmla="*/ 405982 h 6858000"/>
              <a:gd name="connsiteX159" fmla="*/ 1198326 w 12192000"/>
              <a:gd name="connsiteY159" fmla="*/ 310005 h 6858000"/>
              <a:gd name="connsiteX160" fmla="*/ 926832 w 12192000"/>
              <a:gd name="connsiteY160" fmla="*/ 310005 h 6858000"/>
              <a:gd name="connsiteX161" fmla="*/ 926832 w 12192000"/>
              <a:gd name="connsiteY161" fmla="*/ 405982 h 6858000"/>
              <a:gd name="connsiteX162" fmla="*/ 1040351 w 12192000"/>
              <a:gd name="connsiteY162" fmla="*/ 405982 h 6858000"/>
              <a:gd name="connsiteX163" fmla="*/ 1040351 w 12192000"/>
              <a:gd name="connsiteY163" fmla="*/ 379167 h 6858000"/>
              <a:gd name="connsiteX164" fmla="*/ 952751 w 12192000"/>
              <a:gd name="connsiteY164" fmla="*/ 379167 h 6858000"/>
              <a:gd name="connsiteX165" fmla="*/ 952751 w 12192000"/>
              <a:gd name="connsiteY165" fmla="*/ 335839 h 6858000"/>
              <a:gd name="connsiteX166" fmla="*/ 1171423 w 12192000"/>
              <a:gd name="connsiteY166" fmla="*/ 335839 h 6858000"/>
              <a:gd name="connsiteX167" fmla="*/ 1171423 w 12192000"/>
              <a:gd name="connsiteY167" fmla="*/ 379167 h 6858000"/>
              <a:gd name="connsiteX168" fmla="*/ 1084643 w 12192000"/>
              <a:gd name="connsiteY168" fmla="*/ 379167 h 6858000"/>
              <a:gd name="connsiteX169" fmla="*/ 1084643 w 12192000"/>
              <a:gd name="connsiteY169" fmla="*/ 530408 h 6858000"/>
              <a:gd name="connsiteX170" fmla="*/ 1040351 w 12192000"/>
              <a:gd name="connsiteY170" fmla="*/ 530408 h 6858000"/>
              <a:gd name="connsiteX171" fmla="*/ 1040351 w 12192000"/>
              <a:gd name="connsiteY171" fmla="*/ 427564 h 6858000"/>
              <a:gd name="connsiteX172" fmla="*/ 926832 w 12192000"/>
              <a:gd name="connsiteY172" fmla="*/ 427564 h 6858000"/>
              <a:gd name="connsiteX173" fmla="*/ 926832 w 12192000"/>
              <a:gd name="connsiteY173" fmla="*/ 505392 h 6858000"/>
              <a:gd name="connsiteX174" fmla="*/ 902553 w 12192000"/>
              <a:gd name="connsiteY174" fmla="*/ 505392 h 6858000"/>
              <a:gd name="connsiteX175" fmla="*/ 902553 w 12192000"/>
              <a:gd name="connsiteY175" fmla="*/ 427564 h 6858000"/>
              <a:gd name="connsiteX176" fmla="*/ 788870 w 12192000"/>
              <a:gd name="connsiteY176" fmla="*/ 427564 h 6858000"/>
              <a:gd name="connsiteX177" fmla="*/ 788870 w 12192000"/>
              <a:gd name="connsiteY177" fmla="*/ 530408 h 6858000"/>
              <a:gd name="connsiteX178" fmla="*/ 744742 w 12192000"/>
              <a:gd name="connsiteY178" fmla="*/ 530408 h 6858000"/>
              <a:gd name="connsiteX179" fmla="*/ 744742 w 12192000"/>
              <a:gd name="connsiteY179" fmla="*/ 379167 h 6858000"/>
              <a:gd name="connsiteX180" fmla="*/ 657962 w 12192000"/>
              <a:gd name="connsiteY180" fmla="*/ 379167 h 6858000"/>
              <a:gd name="connsiteX181" fmla="*/ 657962 w 12192000"/>
              <a:gd name="connsiteY181" fmla="*/ 335839 h 6858000"/>
              <a:gd name="connsiteX182" fmla="*/ 875649 w 12192000"/>
              <a:gd name="connsiteY182" fmla="*/ 335839 h 6858000"/>
              <a:gd name="connsiteX183" fmla="*/ 875649 w 12192000"/>
              <a:gd name="connsiteY183" fmla="*/ 379167 h 6858000"/>
              <a:gd name="connsiteX184" fmla="*/ 788870 w 12192000"/>
              <a:gd name="connsiteY184" fmla="*/ 379167 h 6858000"/>
              <a:gd name="connsiteX185" fmla="*/ 788870 w 12192000"/>
              <a:gd name="connsiteY185" fmla="*/ 405982 h 6858000"/>
              <a:gd name="connsiteX186" fmla="*/ 902553 w 12192000"/>
              <a:gd name="connsiteY186" fmla="*/ 405982 h 6858000"/>
              <a:gd name="connsiteX187" fmla="*/ 902553 w 12192000"/>
              <a:gd name="connsiteY187" fmla="*/ 310005 h 6858000"/>
              <a:gd name="connsiteX188" fmla="*/ 0 w 12192000"/>
              <a:gd name="connsiteY188" fmla="*/ 0 h 6858000"/>
              <a:gd name="connsiteX189" fmla="*/ 12192000 w 12192000"/>
              <a:gd name="connsiteY189" fmla="*/ 0 h 6858000"/>
              <a:gd name="connsiteX190" fmla="*/ 12192000 w 12192000"/>
              <a:gd name="connsiteY190" fmla="*/ 6858000 h 6858000"/>
              <a:gd name="connsiteX191" fmla="*/ 0 w 12192000"/>
              <a:gd name="connsiteY19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12192000" h="6858000">
                <a:moveTo>
                  <a:pt x="2079576" y="471547"/>
                </a:moveTo>
                <a:cubicBezTo>
                  <a:pt x="2083841" y="471547"/>
                  <a:pt x="2091715" y="472364"/>
                  <a:pt x="2098605" y="472364"/>
                </a:cubicBezTo>
                <a:lnTo>
                  <a:pt x="2098605" y="488878"/>
                </a:lnTo>
                <a:cubicBezTo>
                  <a:pt x="2094340" y="491494"/>
                  <a:pt x="2088270" y="494110"/>
                  <a:pt x="2081216" y="494110"/>
                </a:cubicBezTo>
                <a:cubicBezTo>
                  <a:pt x="2070881" y="494110"/>
                  <a:pt x="2065632" y="489859"/>
                  <a:pt x="2064812" y="482828"/>
                </a:cubicBezTo>
                <a:cubicBezTo>
                  <a:pt x="2064812" y="475961"/>
                  <a:pt x="2069077" y="471547"/>
                  <a:pt x="2079576" y="471547"/>
                </a:cubicBezTo>
                <a:close/>
                <a:moveTo>
                  <a:pt x="2351890" y="435412"/>
                </a:moveTo>
                <a:cubicBezTo>
                  <a:pt x="2365834" y="435412"/>
                  <a:pt x="2369279" y="440644"/>
                  <a:pt x="2369279" y="463862"/>
                </a:cubicBezTo>
                <a:cubicBezTo>
                  <a:pt x="2369115" y="487243"/>
                  <a:pt x="2365670" y="492312"/>
                  <a:pt x="2351890" y="492312"/>
                </a:cubicBezTo>
                <a:cubicBezTo>
                  <a:pt x="2337946" y="492312"/>
                  <a:pt x="2334501" y="487079"/>
                  <a:pt x="2334501" y="463862"/>
                </a:cubicBezTo>
                <a:cubicBezTo>
                  <a:pt x="2334501" y="440481"/>
                  <a:pt x="2337946" y="435412"/>
                  <a:pt x="2351890" y="435412"/>
                </a:cubicBezTo>
                <a:close/>
                <a:moveTo>
                  <a:pt x="1389930" y="435412"/>
                </a:moveTo>
                <a:cubicBezTo>
                  <a:pt x="1403874" y="435412"/>
                  <a:pt x="1407319" y="440644"/>
                  <a:pt x="1407319" y="463862"/>
                </a:cubicBezTo>
                <a:cubicBezTo>
                  <a:pt x="1407319" y="487243"/>
                  <a:pt x="1403874" y="492312"/>
                  <a:pt x="1389930" y="492312"/>
                </a:cubicBezTo>
                <a:cubicBezTo>
                  <a:pt x="1375986" y="492312"/>
                  <a:pt x="1372541" y="487079"/>
                  <a:pt x="1372541" y="463862"/>
                </a:cubicBezTo>
                <a:cubicBezTo>
                  <a:pt x="1372541" y="440481"/>
                  <a:pt x="1375986" y="435412"/>
                  <a:pt x="1389930" y="435412"/>
                </a:cubicBezTo>
                <a:close/>
                <a:moveTo>
                  <a:pt x="1882557" y="421514"/>
                </a:moveTo>
                <a:lnTo>
                  <a:pt x="1882557" y="449964"/>
                </a:lnTo>
                <a:lnTo>
                  <a:pt x="1853193" y="449964"/>
                </a:lnTo>
                <a:lnTo>
                  <a:pt x="1853193" y="470729"/>
                </a:lnTo>
                <a:lnTo>
                  <a:pt x="1882557" y="470729"/>
                </a:lnTo>
                <a:lnTo>
                  <a:pt x="1882557" y="498361"/>
                </a:lnTo>
                <a:lnTo>
                  <a:pt x="1906015" y="498361"/>
                </a:lnTo>
                <a:lnTo>
                  <a:pt x="1906015" y="470729"/>
                </a:lnTo>
                <a:lnTo>
                  <a:pt x="1935543" y="470729"/>
                </a:lnTo>
                <a:lnTo>
                  <a:pt x="1935543" y="449964"/>
                </a:lnTo>
                <a:lnTo>
                  <a:pt x="1906015" y="449964"/>
                </a:lnTo>
                <a:lnTo>
                  <a:pt x="1906015" y="421514"/>
                </a:lnTo>
                <a:close/>
                <a:moveTo>
                  <a:pt x="2141092" y="416282"/>
                </a:moveTo>
                <a:lnTo>
                  <a:pt x="2177510" y="519944"/>
                </a:lnTo>
                <a:lnTo>
                  <a:pt x="2172261" y="533841"/>
                </a:lnTo>
                <a:cubicBezTo>
                  <a:pt x="2169636" y="542507"/>
                  <a:pt x="2166191" y="544142"/>
                  <a:pt x="2157497" y="544142"/>
                </a:cubicBezTo>
                <a:lnTo>
                  <a:pt x="2150607" y="544142"/>
                </a:lnTo>
                <a:lnTo>
                  <a:pt x="2150607" y="569158"/>
                </a:lnTo>
                <a:lnTo>
                  <a:pt x="2161926" y="569158"/>
                </a:lnTo>
                <a:cubicBezTo>
                  <a:pt x="2171441" y="569158"/>
                  <a:pt x="2180135" y="566542"/>
                  <a:pt x="2187025" y="560492"/>
                </a:cubicBezTo>
                <a:cubicBezTo>
                  <a:pt x="2190470" y="557059"/>
                  <a:pt x="2193095" y="551827"/>
                  <a:pt x="2195719" y="545777"/>
                </a:cubicBezTo>
                <a:lnTo>
                  <a:pt x="2242472" y="416282"/>
                </a:lnTo>
                <a:lnTo>
                  <a:pt x="2211304" y="416282"/>
                </a:lnTo>
                <a:lnTo>
                  <a:pt x="2192274" y="485444"/>
                </a:lnTo>
                <a:lnTo>
                  <a:pt x="2172261" y="416282"/>
                </a:lnTo>
                <a:close/>
                <a:moveTo>
                  <a:pt x="1677009" y="416282"/>
                </a:moveTo>
                <a:lnTo>
                  <a:pt x="1677009" y="513076"/>
                </a:lnTo>
                <a:lnTo>
                  <a:pt x="1706537" y="513076"/>
                </a:lnTo>
                <a:lnTo>
                  <a:pt x="1706537" y="416282"/>
                </a:lnTo>
                <a:close/>
                <a:moveTo>
                  <a:pt x="2352710" y="414484"/>
                </a:moveTo>
                <a:cubicBezTo>
                  <a:pt x="2316292" y="414484"/>
                  <a:pt x="2304153" y="425766"/>
                  <a:pt x="2304153" y="464680"/>
                </a:cubicBezTo>
                <a:cubicBezTo>
                  <a:pt x="2304153" y="504411"/>
                  <a:pt x="2314488" y="514875"/>
                  <a:pt x="2351890" y="514875"/>
                </a:cubicBezTo>
                <a:cubicBezTo>
                  <a:pt x="2389292" y="514875"/>
                  <a:pt x="2400447" y="502776"/>
                  <a:pt x="2400447" y="463862"/>
                </a:cubicBezTo>
                <a:cubicBezTo>
                  <a:pt x="2400447" y="424948"/>
                  <a:pt x="2389948" y="413666"/>
                  <a:pt x="2352710" y="414484"/>
                </a:cubicBezTo>
                <a:close/>
                <a:moveTo>
                  <a:pt x="2084661" y="414484"/>
                </a:moveTo>
                <a:cubicBezTo>
                  <a:pt x="2072522" y="414484"/>
                  <a:pt x="2056117" y="416282"/>
                  <a:pt x="2043978" y="417917"/>
                </a:cubicBezTo>
                <a:lnTo>
                  <a:pt x="2045782" y="437865"/>
                </a:lnTo>
                <a:cubicBezTo>
                  <a:pt x="2057102" y="437047"/>
                  <a:pt x="2069241" y="436066"/>
                  <a:pt x="2079576" y="436066"/>
                </a:cubicBezTo>
                <a:cubicBezTo>
                  <a:pt x="2094340" y="436066"/>
                  <a:pt x="2099589" y="438682"/>
                  <a:pt x="2099589" y="453398"/>
                </a:cubicBezTo>
                <a:lnTo>
                  <a:pt x="2099589" y="455196"/>
                </a:lnTo>
                <a:cubicBezTo>
                  <a:pt x="2093519" y="454379"/>
                  <a:pt x="2085645" y="454379"/>
                  <a:pt x="2079576" y="454379"/>
                </a:cubicBezTo>
                <a:cubicBezTo>
                  <a:pt x="2050048" y="454379"/>
                  <a:pt x="2037088" y="461246"/>
                  <a:pt x="2037088" y="483809"/>
                </a:cubicBezTo>
                <a:cubicBezTo>
                  <a:pt x="2037088" y="502776"/>
                  <a:pt x="2049227" y="514875"/>
                  <a:pt x="2070881" y="514875"/>
                </a:cubicBezTo>
                <a:cubicBezTo>
                  <a:pt x="2083841" y="514875"/>
                  <a:pt x="2094340" y="509643"/>
                  <a:pt x="2103034" y="502776"/>
                </a:cubicBezTo>
                <a:lnTo>
                  <a:pt x="2109104" y="512259"/>
                </a:lnTo>
                <a:lnTo>
                  <a:pt x="2129117" y="512259"/>
                </a:lnTo>
                <a:lnTo>
                  <a:pt x="2129117" y="452580"/>
                </a:lnTo>
                <a:cubicBezTo>
                  <a:pt x="2128953" y="422332"/>
                  <a:pt x="2117634" y="413666"/>
                  <a:pt x="2084661" y="414484"/>
                </a:cubicBezTo>
                <a:close/>
                <a:moveTo>
                  <a:pt x="1390750" y="414484"/>
                </a:moveTo>
                <a:cubicBezTo>
                  <a:pt x="1354332" y="414484"/>
                  <a:pt x="1342193" y="425766"/>
                  <a:pt x="1342193" y="464680"/>
                </a:cubicBezTo>
                <a:cubicBezTo>
                  <a:pt x="1342193" y="504411"/>
                  <a:pt x="1352528" y="514875"/>
                  <a:pt x="1389930" y="514875"/>
                </a:cubicBezTo>
                <a:cubicBezTo>
                  <a:pt x="1427332" y="514875"/>
                  <a:pt x="1438487" y="502776"/>
                  <a:pt x="1438487" y="463862"/>
                </a:cubicBezTo>
                <a:cubicBezTo>
                  <a:pt x="1438487" y="424948"/>
                  <a:pt x="1427332" y="413666"/>
                  <a:pt x="1390750" y="414484"/>
                </a:cubicBezTo>
                <a:close/>
                <a:moveTo>
                  <a:pt x="1791513" y="414483"/>
                </a:moveTo>
                <a:cubicBezTo>
                  <a:pt x="1781178" y="414483"/>
                  <a:pt x="1767234" y="418734"/>
                  <a:pt x="1755915" y="425765"/>
                </a:cubicBezTo>
                <a:lnTo>
                  <a:pt x="1750666" y="416282"/>
                </a:lnTo>
                <a:lnTo>
                  <a:pt x="1730652" y="416282"/>
                </a:lnTo>
                <a:lnTo>
                  <a:pt x="1730652" y="512258"/>
                </a:lnTo>
                <a:lnTo>
                  <a:pt x="1760180" y="512258"/>
                </a:lnTo>
                <a:lnTo>
                  <a:pt x="1760180" y="438682"/>
                </a:lnTo>
                <a:cubicBezTo>
                  <a:pt x="1765430" y="437864"/>
                  <a:pt x="1771500" y="436883"/>
                  <a:pt x="1776585" y="436883"/>
                </a:cubicBezTo>
                <a:cubicBezTo>
                  <a:pt x="1789544" y="436883"/>
                  <a:pt x="1791349" y="438682"/>
                  <a:pt x="1791349" y="456831"/>
                </a:cubicBezTo>
                <a:lnTo>
                  <a:pt x="1791349" y="512095"/>
                </a:lnTo>
                <a:lnTo>
                  <a:pt x="1820877" y="512095"/>
                </a:lnTo>
                <a:lnTo>
                  <a:pt x="1820877" y="445712"/>
                </a:lnTo>
                <a:cubicBezTo>
                  <a:pt x="1821041" y="424130"/>
                  <a:pt x="1811526" y="413666"/>
                  <a:pt x="1791513" y="414483"/>
                </a:cubicBezTo>
                <a:close/>
                <a:moveTo>
                  <a:pt x="1514933" y="414483"/>
                </a:moveTo>
                <a:cubicBezTo>
                  <a:pt x="1504598" y="414483"/>
                  <a:pt x="1490654" y="418734"/>
                  <a:pt x="1479335" y="425765"/>
                </a:cubicBezTo>
                <a:lnTo>
                  <a:pt x="1474086" y="416282"/>
                </a:lnTo>
                <a:lnTo>
                  <a:pt x="1454072" y="416282"/>
                </a:lnTo>
                <a:lnTo>
                  <a:pt x="1454072" y="512258"/>
                </a:lnTo>
                <a:lnTo>
                  <a:pt x="1483600" y="512258"/>
                </a:lnTo>
                <a:lnTo>
                  <a:pt x="1483600" y="438682"/>
                </a:lnTo>
                <a:cubicBezTo>
                  <a:pt x="1488850" y="437864"/>
                  <a:pt x="1494919" y="436883"/>
                  <a:pt x="1500005" y="436883"/>
                </a:cubicBezTo>
                <a:cubicBezTo>
                  <a:pt x="1512964" y="436883"/>
                  <a:pt x="1514769" y="438682"/>
                  <a:pt x="1514769" y="456831"/>
                </a:cubicBezTo>
                <a:lnTo>
                  <a:pt x="1514769" y="512095"/>
                </a:lnTo>
                <a:lnTo>
                  <a:pt x="1544297" y="512095"/>
                </a:lnTo>
                <a:lnTo>
                  <a:pt x="1544297" y="445712"/>
                </a:lnTo>
                <a:cubicBezTo>
                  <a:pt x="1544297" y="424130"/>
                  <a:pt x="1533962" y="413666"/>
                  <a:pt x="1514933" y="414483"/>
                </a:cubicBezTo>
                <a:close/>
                <a:moveTo>
                  <a:pt x="2474103" y="413666"/>
                </a:moveTo>
                <a:cubicBezTo>
                  <a:pt x="2464589" y="413666"/>
                  <a:pt x="2454090" y="418898"/>
                  <a:pt x="2446380" y="428381"/>
                </a:cubicBezTo>
                <a:lnTo>
                  <a:pt x="2439490" y="416282"/>
                </a:lnTo>
                <a:lnTo>
                  <a:pt x="2419476" y="416282"/>
                </a:lnTo>
                <a:lnTo>
                  <a:pt x="2419476" y="512258"/>
                </a:lnTo>
                <a:lnTo>
                  <a:pt x="2449004" y="512258"/>
                </a:lnTo>
                <a:lnTo>
                  <a:pt x="2449004" y="443096"/>
                </a:lnTo>
                <a:cubicBezTo>
                  <a:pt x="2456879" y="440480"/>
                  <a:pt x="2465409" y="439663"/>
                  <a:pt x="2474103" y="439663"/>
                </a:cubicBezTo>
                <a:cubicBezTo>
                  <a:pt x="2476728" y="439663"/>
                  <a:pt x="2480993" y="440480"/>
                  <a:pt x="2483618" y="440480"/>
                </a:cubicBezTo>
                <a:lnTo>
                  <a:pt x="2484438" y="415465"/>
                </a:lnTo>
                <a:cubicBezTo>
                  <a:pt x="2482798" y="415465"/>
                  <a:pt x="2478532" y="413666"/>
                  <a:pt x="2474103" y="413666"/>
                </a:cubicBezTo>
                <a:close/>
                <a:moveTo>
                  <a:pt x="1930294" y="381783"/>
                </a:moveTo>
                <a:lnTo>
                  <a:pt x="1930294" y="405001"/>
                </a:lnTo>
                <a:lnTo>
                  <a:pt x="1970157" y="405001"/>
                </a:lnTo>
                <a:lnTo>
                  <a:pt x="1970157" y="512259"/>
                </a:lnTo>
                <a:lnTo>
                  <a:pt x="2000505" y="512259"/>
                </a:lnTo>
                <a:lnTo>
                  <a:pt x="2000505" y="405001"/>
                </a:lnTo>
                <a:lnTo>
                  <a:pt x="2040532" y="405001"/>
                </a:lnTo>
                <a:lnTo>
                  <a:pt x="2040532" y="381783"/>
                </a:lnTo>
                <a:close/>
                <a:moveTo>
                  <a:pt x="1245899" y="381783"/>
                </a:moveTo>
                <a:lnTo>
                  <a:pt x="1245899" y="405001"/>
                </a:lnTo>
                <a:lnTo>
                  <a:pt x="1285926" y="405001"/>
                </a:lnTo>
                <a:lnTo>
                  <a:pt x="1285926" y="512259"/>
                </a:lnTo>
                <a:lnTo>
                  <a:pt x="1315290" y="512259"/>
                </a:lnTo>
                <a:lnTo>
                  <a:pt x="1315290" y="405001"/>
                </a:lnTo>
                <a:lnTo>
                  <a:pt x="1355317" y="405001"/>
                </a:lnTo>
                <a:lnTo>
                  <a:pt x="1355317" y="381783"/>
                </a:lnTo>
                <a:close/>
                <a:moveTo>
                  <a:pt x="2255595" y="379985"/>
                </a:moveTo>
                <a:lnTo>
                  <a:pt x="2255595" y="512259"/>
                </a:lnTo>
                <a:lnTo>
                  <a:pt x="2285123" y="512259"/>
                </a:lnTo>
                <a:lnTo>
                  <a:pt x="2285123" y="379985"/>
                </a:lnTo>
                <a:close/>
                <a:moveTo>
                  <a:pt x="1566935" y="379985"/>
                </a:moveTo>
                <a:lnTo>
                  <a:pt x="1566935" y="512259"/>
                </a:lnTo>
                <a:lnTo>
                  <a:pt x="1596463" y="512259"/>
                </a:lnTo>
                <a:lnTo>
                  <a:pt x="1596463" y="473345"/>
                </a:lnTo>
                <a:lnTo>
                  <a:pt x="1604993" y="473345"/>
                </a:lnTo>
                <a:lnTo>
                  <a:pt x="1629272" y="512259"/>
                </a:lnTo>
                <a:lnTo>
                  <a:pt x="1664049" y="512259"/>
                </a:lnTo>
                <a:lnTo>
                  <a:pt x="1629272" y="463045"/>
                </a:lnTo>
                <a:lnTo>
                  <a:pt x="1663229" y="416283"/>
                </a:lnTo>
                <a:lnTo>
                  <a:pt x="1628452" y="416283"/>
                </a:lnTo>
                <a:lnTo>
                  <a:pt x="1604993" y="451763"/>
                </a:lnTo>
                <a:lnTo>
                  <a:pt x="1596463" y="451763"/>
                </a:lnTo>
                <a:lnTo>
                  <a:pt x="1596463" y="379985"/>
                </a:lnTo>
                <a:close/>
                <a:moveTo>
                  <a:pt x="1690953" y="376551"/>
                </a:moveTo>
                <a:cubicBezTo>
                  <a:pt x="1676189" y="376551"/>
                  <a:pt x="1673564" y="379167"/>
                  <a:pt x="1673564" y="390449"/>
                </a:cubicBezTo>
                <a:cubicBezTo>
                  <a:pt x="1673564" y="402548"/>
                  <a:pt x="1676189" y="404346"/>
                  <a:pt x="1690953" y="404346"/>
                </a:cubicBezTo>
                <a:cubicBezTo>
                  <a:pt x="1705717" y="404346"/>
                  <a:pt x="1708342" y="402548"/>
                  <a:pt x="1708342" y="390449"/>
                </a:cubicBezTo>
                <a:cubicBezTo>
                  <a:pt x="1708342" y="379167"/>
                  <a:pt x="1705717" y="377368"/>
                  <a:pt x="1690953" y="376551"/>
                </a:cubicBezTo>
                <a:close/>
                <a:moveTo>
                  <a:pt x="630238" y="310005"/>
                </a:moveTo>
                <a:lnTo>
                  <a:pt x="630238" y="405982"/>
                </a:lnTo>
                <a:lnTo>
                  <a:pt x="717838" y="405982"/>
                </a:lnTo>
                <a:lnTo>
                  <a:pt x="717838" y="556405"/>
                </a:lnTo>
                <a:lnTo>
                  <a:pt x="814953" y="556405"/>
                </a:lnTo>
                <a:lnTo>
                  <a:pt x="814953" y="453398"/>
                </a:lnTo>
                <a:lnTo>
                  <a:pt x="875649" y="453398"/>
                </a:lnTo>
                <a:lnTo>
                  <a:pt x="875649" y="531226"/>
                </a:lnTo>
                <a:lnTo>
                  <a:pt x="952751" y="531226"/>
                </a:lnTo>
                <a:lnTo>
                  <a:pt x="952751" y="453398"/>
                </a:lnTo>
                <a:lnTo>
                  <a:pt x="1013611" y="453398"/>
                </a:lnTo>
                <a:lnTo>
                  <a:pt x="1013611" y="556405"/>
                </a:lnTo>
                <a:lnTo>
                  <a:pt x="1111546" y="556405"/>
                </a:lnTo>
                <a:lnTo>
                  <a:pt x="1111546" y="405982"/>
                </a:lnTo>
                <a:lnTo>
                  <a:pt x="1198326" y="405982"/>
                </a:lnTo>
                <a:lnTo>
                  <a:pt x="1198326" y="310005"/>
                </a:lnTo>
                <a:lnTo>
                  <a:pt x="926832" y="310005"/>
                </a:lnTo>
                <a:lnTo>
                  <a:pt x="926832" y="405982"/>
                </a:lnTo>
                <a:lnTo>
                  <a:pt x="1040351" y="405982"/>
                </a:lnTo>
                <a:lnTo>
                  <a:pt x="1040351" y="379167"/>
                </a:lnTo>
                <a:lnTo>
                  <a:pt x="952751" y="379167"/>
                </a:lnTo>
                <a:lnTo>
                  <a:pt x="952751" y="335839"/>
                </a:lnTo>
                <a:lnTo>
                  <a:pt x="1171423" y="335839"/>
                </a:lnTo>
                <a:lnTo>
                  <a:pt x="1171423" y="379167"/>
                </a:lnTo>
                <a:lnTo>
                  <a:pt x="1084643" y="379167"/>
                </a:lnTo>
                <a:lnTo>
                  <a:pt x="1084643" y="530408"/>
                </a:lnTo>
                <a:lnTo>
                  <a:pt x="1040351" y="530408"/>
                </a:lnTo>
                <a:lnTo>
                  <a:pt x="1040351" y="427564"/>
                </a:lnTo>
                <a:lnTo>
                  <a:pt x="926832" y="427564"/>
                </a:lnTo>
                <a:lnTo>
                  <a:pt x="926832" y="505392"/>
                </a:lnTo>
                <a:lnTo>
                  <a:pt x="902553" y="505392"/>
                </a:lnTo>
                <a:lnTo>
                  <a:pt x="902553" y="427564"/>
                </a:lnTo>
                <a:lnTo>
                  <a:pt x="788870" y="427564"/>
                </a:lnTo>
                <a:lnTo>
                  <a:pt x="788870" y="530408"/>
                </a:lnTo>
                <a:lnTo>
                  <a:pt x="744742" y="530408"/>
                </a:lnTo>
                <a:lnTo>
                  <a:pt x="744742" y="379167"/>
                </a:lnTo>
                <a:lnTo>
                  <a:pt x="657962" y="379167"/>
                </a:lnTo>
                <a:lnTo>
                  <a:pt x="657962" y="335839"/>
                </a:lnTo>
                <a:lnTo>
                  <a:pt x="875649" y="335839"/>
                </a:lnTo>
                <a:lnTo>
                  <a:pt x="875649" y="379167"/>
                </a:lnTo>
                <a:lnTo>
                  <a:pt x="788870" y="379167"/>
                </a:lnTo>
                <a:lnTo>
                  <a:pt x="788870" y="405982"/>
                </a:lnTo>
                <a:lnTo>
                  <a:pt x="902553" y="405982"/>
                </a:lnTo>
                <a:lnTo>
                  <a:pt x="902553" y="31000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 tIns="2880000" rIns="0" bIns="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choose a different image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36D80608-CF5E-5B46-A88B-DCC4B8CC35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0" y="6073412"/>
            <a:ext cx="12192000" cy="784588"/>
          </a:xfrm>
          <a:solidFill>
            <a:schemeClr val="tx2">
              <a:alpha val="50000"/>
            </a:schemeClr>
          </a:solidFill>
        </p:spPr>
        <p:txBody>
          <a:bodyPr lIns="612000" tIns="180000" bIns="216000" anchor="b">
            <a:spAutoFit/>
          </a:bodyPr>
          <a:lstStyle>
            <a:lvl1pPr marL="0" indent="0">
              <a:lnSpc>
                <a:spcPct val="100000"/>
              </a:lnSpc>
              <a:buNone/>
              <a:defRPr sz="2500" b="0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84401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26131-940E-134B-BFA4-DCF611337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308061"/>
            <a:ext cx="10944225" cy="76154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D307F9-5A0A-434A-B539-D8A9B7732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BBD48-3D6E-4F7B-BCE3-F09CBB24A0C9}" type="datetimeFigureOut">
              <a:rPr lang="en-GB" smtClean="0"/>
              <a:pPr/>
              <a:t>29/08/2022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9547D4-992A-F341-8CE9-B56EEE0BE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7F3935-7D45-2048-A038-E72786AE2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6E020-96C0-4184-8C02-9C09790B1A25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137A43-A3F8-DD42-B8B8-0E6F19D985E2}"/>
              </a:ext>
            </a:extLst>
          </p:cNvPr>
          <p:cNvCxnSpPr/>
          <p:nvPr userDrawn="1"/>
        </p:nvCxnSpPr>
        <p:spPr>
          <a:xfrm>
            <a:off x="5452924" y="1208236"/>
            <a:ext cx="1102936" cy="0"/>
          </a:xfrm>
          <a:prstGeom prst="line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0604274D-AB85-5145-B06F-F79528FB2F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7864" y="1572570"/>
            <a:ext cx="11436272" cy="4895730"/>
          </a:xfrm>
          <a:blipFill>
            <a:blip r:embed="rId2"/>
            <a:srcRect/>
            <a:stretch>
              <a:fillRect l="-5" r="-5"/>
            </a:stretch>
          </a:blipFill>
        </p:spPr>
        <p:txBody>
          <a:bodyPr lIns="540000" tIns="1080000" rIns="540000" b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choose a different image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8BE9ED4-DD3C-4940-A705-EAFEF8E256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77864" y="5886782"/>
            <a:ext cx="11436272" cy="604163"/>
          </a:xfrm>
          <a:gradFill>
            <a:gsLst>
              <a:gs pos="78000">
                <a:srgbClr val="13A9BD"/>
              </a:gs>
              <a:gs pos="54000">
                <a:srgbClr val="0E8CAA"/>
              </a:gs>
              <a:gs pos="27000">
                <a:srgbClr val="096D91"/>
              </a:gs>
              <a:gs pos="100000">
                <a:srgbClr val="17BACB"/>
              </a:gs>
            </a:gsLst>
            <a:path path="circle">
              <a:fillToRect l="100000" t="100000"/>
            </a:path>
          </a:gradFill>
        </p:spPr>
        <p:txBody>
          <a:bodyPr wrap="square" lIns="720000" tIns="144000" rIns="720000" bIns="180000" anchor="b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01168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spok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21B8DC08-7132-C44E-8947-F59BA8656155}"/>
              </a:ext>
            </a:extLst>
          </p:cNvPr>
          <p:cNvSpPr/>
          <p:nvPr userDrawn="1"/>
        </p:nvSpPr>
        <p:spPr>
          <a:xfrm>
            <a:off x="0" y="0"/>
            <a:ext cx="4829751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B07E56-DA10-2346-ADC3-BAFF322430B3}"/>
              </a:ext>
            </a:extLst>
          </p:cNvPr>
          <p:cNvSpPr/>
          <p:nvPr userDrawn="1"/>
        </p:nvSpPr>
        <p:spPr>
          <a:xfrm>
            <a:off x="0" y="0"/>
            <a:ext cx="4767136" cy="6858000"/>
          </a:xfrm>
          <a:prstGeom prst="rect">
            <a:avLst/>
          </a:prstGeom>
          <a:gradFill flip="none" rotWithShape="1">
            <a:gsLst>
              <a:gs pos="78000">
                <a:srgbClr val="13A9BD"/>
              </a:gs>
              <a:gs pos="54000">
                <a:srgbClr val="0E8CAA"/>
              </a:gs>
              <a:gs pos="27000">
                <a:srgbClr val="096D91"/>
              </a:gs>
              <a:gs pos="100000">
                <a:srgbClr val="17BACB"/>
              </a:gs>
            </a:gsLst>
            <a:lin ang="14400000" scaled="0"/>
            <a:tileRect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6C030A-D26F-9E47-80F7-499C9CAB0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52312"/>
            <a:ext cx="3733131" cy="2165802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25" name="Graphic 30">
            <a:extLst>
              <a:ext uri="{FF2B5EF4-FFF2-40B4-BE49-F238E27FC236}">
                <a16:creationId xmlns:a16="http://schemas.microsoft.com/office/drawing/2014/main" id="{F0036426-1244-E242-914E-565679D661D9}"/>
              </a:ext>
            </a:extLst>
          </p:cNvPr>
          <p:cNvGrpSpPr/>
          <p:nvPr userDrawn="1"/>
        </p:nvGrpSpPr>
        <p:grpSpPr>
          <a:xfrm>
            <a:off x="660400" y="503828"/>
            <a:ext cx="1854200" cy="259153"/>
            <a:chOff x="720683" y="2688712"/>
            <a:chExt cx="10763011" cy="1504301"/>
          </a:xfrm>
          <a:solidFill>
            <a:schemeClr val="bg1"/>
          </a:solidFill>
        </p:grpSpPr>
        <p:sp>
          <p:nvSpPr>
            <p:cNvPr id="26" name="Graphic 30">
              <a:extLst>
                <a:ext uri="{FF2B5EF4-FFF2-40B4-BE49-F238E27FC236}">
                  <a16:creationId xmlns:a16="http://schemas.microsoft.com/office/drawing/2014/main" id="{65D48BF4-2620-6C4E-AA30-8EACA8940EC6}"/>
                </a:ext>
              </a:extLst>
            </p:cNvPr>
            <p:cNvSpPr/>
            <p:nvPr/>
          </p:nvSpPr>
          <p:spPr>
            <a:xfrm>
              <a:off x="720683" y="2688712"/>
              <a:ext cx="3297558" cy="1430272"/>
            </a:xfrm>
            <a:custGeom>
              <a:avLst/>
              <a:gdLst>
                <a:gd name="connsiteX0" fmla="*/ 1721625 w 3297558"/>
                <a:gd name="connsiteY0" fmla="*/ 557113 h 1430272"/>
                <a:gd name="connsiteX1" fmla="*/ 2380565 w 3297558"/>
                <a:gd name="connsiteY1" fmla="*/ 557113 h 1430272"/>
                <a:gd name="connsiteX2" fmla="*/ 2380565 w 3297558"/>
                <a:gd name="connsiteY2" fmla="*/ 401463 h 1430272"/>
                <a:gd name="connsiteX3" fmla="*/ 1872077 w 3297558"/>
                <a:gd name="connsiteY3" fmla="*/ 401463 h 1430272"/>
                <a:gd name="connsiteX4" fmla="*/ 1872077 w 3297558"/>
                <a:gd name="connsiteY4" fmla="*/ 149956 h 1430272"/>
                <a:gd name="connsiteX5" fmla="*/ 3141394 w 3297558"/>
                <a:gd name="connsiteY5" fmla="*/ 149956 h 1430272"/>
                <a:gd name="connsiteX6" fmla="*/ 3141394 w 3297558"/>
                <a:gd name="connsiteY6" fmla="*/ 401463 h 1430272"/>
                <a:gd name="connsiteX7" fmla="*/ 2637666 w 3297558"/>
                <a:gd name="connsiteY7" fmla="*/ 401463 h 1430272"/>
                <a:gd name="connsiteX8" fmla="*/ 2637666 w 3297558"/>
                <a:gd name="connsiteY8" fmla="*/ 1279368 h 1430272"/>
                <a:gd name="connsiteX9" fmla="*/ 2380565 w 3297558"/>
                <a:gd name="connsiteY9" fmla="*/ 1279368 h 1430272"/>
                <a:gd name="connsiteX10" fmla="*/ 2380565 w 3297558"/>
                <a:gd name="connsiteY10" fmla="*/ 682393 h 1430272"/>
                <a:gd name="connsiteX11" fmla="*/ 1721625 w 3297558"/>
                <a:gd name="connsiteY11" fmla="*/ 682393 h 1430272"/>
                <a:gd name="connsiteX12" fmla="*/ 1721625 w 3297558"/>
                <a:gd name="connsiteY12" fmla="*/ 1134158 h 1430272"/>
                <a:gd name="connsiteX13" fmla="*/ 1580695 w 3297558"/>
                <a:gd name="connsiteY13" fmla="*/ 1134158 h 1430272"/>
                <a:gd name="connsiteX14" fmla="*/ 1580695 w 3297558"/>
                <a:gd name="connsiteY14" fmla="*/ 682393 h 1430272"/>
                <a:gd name="connsiteX15" fmla="*/ 920803 w 3297558"/>
                <a:gd name="connsiteY15" fmla="*/ 682393 h 1430272"/>
                <a:gd name="connsiteX16" fmla="*/ 920803 w 3297558"/>
                <a:gd name="connsiteY16" fmla="*/ 1279368 h 1430272"/>
                <a:gd name="connsiteX17" fmla="*/ 664654 w 3297558"/>
                <a:gd name="connsiteY17" fmla="*/ 1279368 h 1430272"/>
                <a:gd name="connsiteX18" fmla="*/ 664654 w 3297558"/>
                <a:gd name="connsiteY18" fmla="*/ 401463 h 1430272"/>
                <a:gd name="connsiteX19" fmla="*/ 160926 w 3297558"/>
                <a:gd name="connsiteY19" fmla="*/ 401463 h 1430272"/>
                <a:gd name="connsiteX20" fmla="*/ 160926 w 3297558"/>
                <a:gd name="connsiteY20" fmla="*/ 149956 h 1430272"/>
                <a:gd name="connsiteX21" fmla="*/ 1424530 w 3297558"/>
                <a:gd name="connsiteY21" fmla="*/ 149956 h 1430272"/>
                <a:gd name="connsiteX22" fmla="*/ 1424530 w 3297558"/>
                <a:gd name="connsiteY22" fmla="*/ 401463 h 1430272"/>
                <a:gd name="connsiteX23" fmla="*/ 920803 w 3297558"/>
                <a:gd name="connsiteY23" fmla="*/ 401463 h 1430272"/>
                <a:gd name="connsiteX24" fmla="*/ 920803 w 3297558"/>
                <a:gd name="connsiteY24" fmla="*/ 557113 h 1430272"/>
                <a:gd name="connsiteX25" fmla="*/ 1580695 w 3297558"/>
                <a:gd name="connsiteY25" fmla="*/ 557113 h 1430272"/>
                <a:gd name="connsiteX26" fmla="*/ 1580695 w 3297558"/>
                <a:gd name="connsiteY26" fmla="*/ 0 h 1430272"/>
                <a:gd name="connsiteX27" fmla="*/ 0 w 3297558"/>
                <a:gd name="connsiteY27" fmla="*/ 0 h 1430272"/>
                <a:gd name="connsiteX28" fmla="*/ 0 w 3297558"/>
                <a:gd name="connsiteY28" fmla="*/ 557113 h 1430272"/>
                <a:gd name="connsiteX29" fmla="*/ 508489 w 3297558"/>
                <a:gd name="connsiteY29" fmla="*/ 557113 h 1430272"/>
                <a:gd name="connsiteX30" fmla="*/ 508489 w 3297558"/>
                <a:gd name="connsiteY30" fmla="*/ 1430273 h 1430272"/>
                <a:gd name="connsiteX31" fmla="*/ 1072207 w 3297558"/>
                <a:gd name="connsiteY31" fmla="*/ 1430273 h 1430272"/>
                <a:gd name="connsiteX32" fmla="*/ 1072207 w 3297558"/>
                <a:gd name="connsiteY32" fmla="*/ 832348 h 1430272"/>
                <a:gd name="connsiteX33" fmla="*/ 1424530 w 3297558"/>
                <a:gd name="connsiteY33" fmla="*/ 832348 h 1430272"/>
                <a:gd name="connsiteX34" fmla="*/ 1424530 w 3297558"/>
                <a:gd name="connsiteY34" fmla="*/ 1284113 h 1430272"/>
                <a:gd name="connsiteX35" fmla="*/ 1872077 w 3297558"/>
                <a:gd name="connsiteY35" fmla="*/ 1284113 h 1430272"/>
                <a:gd name="connsiteX36" fmla="*/ 1872077 w 3297558"/>
                <a:gd name="connsiteY36" fmla="*/ 832348 h 1430272"/>
                <a:gd name="connsiteX37" fmla="*/ 2225352 w 3297558"/>
                <a:gd name="connsiteY37" fmla="*/ 832348 h 1430272"/>
                <a:gd name="connsiteX38" fmla="*/ 2225352 w 3297558"/>
                <a:gd name="connsiteY38" fmla="*/ 1430273 h 1430272"/>
                <a:gd name="connsiteX39" fmla="*/ 2793831 w 3297558"/>
                <a:gd name="connsiteY39" fmla="*/ 1430273 h 1430272"/>
                <a:gd name="connsiteX40" fmla="*/ 2793831 w 3297558"/>
                <a:gd name="connsiteY40" fmla="*/ 557113 h 1430272"/>
                <a:gd name="connsiteX41" fmla="*/ 3297559 w 3297558"/>
                <a:gd name="connsiteY41" fmla="*/ 557113 h 1430272"/>
                <a:gd name="connsiteX42" fmla="*/ 3297559 w 3297558"/>
                <a:gd name="connsiteY42" fmla="*/ 0 h 1430272"/>
                <a:gd name="connsiteX43" fmla="*/ 1721625 w 3297558"/>
                <a:gd name="connsiteY43" fmla="*/ 0 h 1430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297558" h="1430272">
                  <a:moveTo>
                    <a:pt x="1721625" y="557113"/>
                  </a:moveTo>
                  <a:lnTo>
                    <a:pt x="2380565" y="557113"/>
                  </a:lnTo>
                  <a:lnTo>
                    <a:pt x="2380565" y="401463"/>
                  </a:lnTo>
                  <a:lnTo>
                    <a:pt x="1872077" y="401463"/>
                  </a:lnTo>
                  <a:lnTo>
                    <a:pt x="1872077" y="149956"/>
                  </a:lnTo>
                  <a:lnTo>
                    <a:pt x="3141394" y="149956"/>
                  </a:lnTo>
                  <a:lnTo>
                    <a:pt x="3141394" y="401463"/>
                  </a:lnTo>
                  <a:lnTo>
                    <a:pt x="2637666" y="401463"/>
                  </a:lnTo>
                  <a:lnTo>
                    <a:pt x="2637666" y="1279368"/>
                  </a:lnTo>
                  <a:lnTo>
                    <a:pt x="2380565" y="1279368"/>
                  </a:lnTo>
                  <a:lnTo>
                    <a:pt x="2380565" y="682393"/>
                  </a:lnTo>
                  <a:lnTo>
                    <a:pt x="1721625" y="682393"/>
                  </a:lnTo>
                  <a:lnTo>
                    <a:pt x="1721625" y="1134158"/>
                  </a:lnTo>
                  <a:lnTo>
                    <a:pt x="1580695" y="1134158"/>
                  </a:lnTo>
                  <a:lnTo>
                    <a:pt x="1580695" y="682393"/>
                  </a:lnTo>
                  <a:lnTo>
                    <a:pt x="920803" y="682393"/>
                  </a:lnTo>
                  <a:lnTo>
                    <a:pt x="920803" y="1279368"/>
                  </a:lnTo>
                  <a:lnTo>
                    <a:pt x="664654" y="1279368"/>
                  </a:lnTo>
                  <a:lnTo>
                    <a:pt x="664654" y="401463"/>
                  </a:lnTo>
                  <a:lnTo>
                    <a:pt x="160926" y="401463"/>
                  </a:lnTo>
                  <a:lnTo>
                    <a:pt x="160926" y="149956"/>
                  </a:lnTo>
                  <a:lnTo>
                    <a:pt x="1424530" y="149956"/>
                  </a:lnTo>
                  <a:lnTo>
                    <a:pt x="1424530" y="401463"/>
                  </a:lnTo>
                  <a:lnTo>
                    <a:pt x="920803" y="401463"/>
                  </a:lnTo>
                  <a:lnTo>
                    <a:pt x="920803" y="557113"/>
                  </a:lnTo>
                  <a:lnTo>
                    <a:pt x="1580695" y="557113"/>
                  </a:lnTo>
                  <a:lnTo>
                    <a:pt x="1580695" y="0"/>
                  </a:lnTo>
                  <a:lnTo>
                    <a:pt x="0" y="0"/>
                  </a:lnTo>
                  <a:lnTo>
                    <a:pt x="0" y="557113"/>
                  </a:lnTo>
                  <a:lnTo>
                    <a:pt x="508489" y="557113"/>
                  </a:lnTo>
                  <a:lnTo>
                    <a:pt x="508489" y="1430273"/>
                  </a:lnTo>
                  <a:lnTo>
                    <a:pt x="1072207" y="1430273"/>
                  </a:lnTo>
                  <a:lnTo>
                    <a:pt x="1072207" y="832348"/>
                  </a:lnTo>
                  <a:lnTo>
                    <a:pt x="1424530" y="832348"/>
                  </a:lnTo>
                  <a:lnTo>
                    <a:pt x="1424530" y="1284113"/>
                  </a:lnTo>
                  <a:lnTo>
                    <a:pt x="1872077" y="1284113"/>
                  </a:lnTo>
                  <a:lnTo>
                    <a:pt x="1872077" y="832348"/>
                  </a:lnTo>
                  <a:lnTo>
                    <a:pt x="2225352" y="832348"/>
                  </a:lnTo>
                  <a:lnTo>
                    <a:pt x="2225352" y="1430273"/>
                  </a:lnTo>
                  <a:lnTo>
                    <a:pt x="2793831" y="1430273"/>
                  </a:lnTo>
                  <a:lnTo>
                    <a:pt x="2793831" y="557113"/>
                  </a:lnTo>
                  <a:lnTo>
                    <a:pt x="3297559" y="557113"/>
                  </a:lnTo>
                  <a:lnTo>
                    <a:pt x="3297559" y="0"/>
                  </a:lnTo>
                  <a:lnTo>
                    <a:pt x="1721625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Graphic 30">
              <a:extLst>
                <a:ext uri="{FF2B5EF4-FFF2-40B4-BE49-F238E27FC236}">
                  <a16:creationId xmlns:a16="http://schemas.microsoft.com/office/drawing/2014/main" id="{CB3D7200-2C14-DF44-B5AE-B35F3AF752EF}"/>
                </a:ext>
              </a:extLst>
            </p:cNvPr>
            <p:cNvSpPr/>
            <p:nvPr/>
          </p:nvSpPr>
          <p:spPr>
            <a:xfrm>
              <a:off x="4294388" y="3105361"/>
              <a:ext cx="635134" cy="757370"/>
            </a:xfrm>
            <a:custGeom>
              <a:avLst/>
              <a:gdLst>
                <a:gd name="connsiteX0" fmla="*/ 635135 w 635134"/>
                <a:gd name="connsiteY0" fmla="*/ 0 h 757370"/>
                <a:gd name="connsiteX1" fmla="*/ 0 w 635134"/>
                <a:gd name="connsiteY1" fmla="*/ 0 h 757370"/>
                <a:gd name="connsiteX2" fmla="*/ 0 w 635134"/>
                <a:gd name="connsiteY2" fmla="*/ 134770 h 757370"/>
                <a:gd name="connsiteX3" fmla="*/ 232343 w 635134"/>
                <a:gd name="connsiteY3" fmla="*/ 134770 h 757370"/>
                <a:gd name="connsiteX4" fmla="*/ 232343 w 635134"/>
                <a:gd name="connsiteY4" fmla="*/ 757371 h 757370"/>
                <a:gd name="connsiteX5" fmla="*/ 402792 w 635134"/>
                <a:gd name="connsiteY5" fmla="*/ 757371 h 757370"/>
                <a:gd name="connsiteX6" fmla="*/ 402792 w 635134"/>
                <a:gd name="connsiteY6" fmla="*/ 134770 h 757370"/>
                <a:gd name="connsiteX7" fmla="*/ 635135 w 635134"/>
                <a:gd name="connsiteY7" fmla="*/ 134770 h 757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5134" h="757370">
                  <a:moveTo>
                    <a:pt x="635135" y="0"/>
                  </a:moveTo>
                  <a:lnTo>
                    <a:pt x="0" y="0"/>
                  </a:lnTo>
                  <a:lnTo>
                    <a:pt x="0" y="134770"/>
                  </a:lnTo>
                  <a:lnTo>
                    <a:pt x="232343" y="134770"/>
                  </a:lnTo>
                  <a:lnTo>
                    <a:pt x="232343" y="757371"/>
                  </a:lnTo>
                  <a:lnTo>
                    <a:pt x="402792" y="757371"/>
                  </a:lnTo>
                  <a:lnTo>
                    <a:pt x="402792" y="134770"/>
                  </a:lnTo>
                  <a:lnTo>
                    <a:pt x="635135" y="13477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Graphic 30">
              <a:extLst>
                <a:ext uri="{FF2B5EF4-FFF2-40B4-BE49-F238E27FC236}">
                  <a16:creationId xmlns:a16="http://schemas.microsoft.com/office/drawing/2014/main" id="{83F86C4F-878E-8D49-85F4-CF25E283E14F}"/>
                </a:ext>
              </a:extLst>
            </p:cNvPr>
            <p:cNvSpPr/>
            <p:nvPr/>
          </p:nvSpPr>
          <p:spPr>
            <a:xfrm>
              <a:off x="4853344" y="3294941"/>
              <a:ext cx="558956" cy="582975"/>
            </a:xfrm>
            <a:custGeom>
              <a:avLst/>
              <a:gdLst>
                <a:gd name="connsiteX0" fmla="*/ 281859 w 558956"/>
                <a:gd name="connsiteY0" fmla="*/ 237 h 582975"/>
                <a:gd name="connsiteX1" fmla="*/ 0 w 558956"/>
                <a:gd name="connsiteY1" fmla="*/ 291607 h 582975"/>
                <a:gd name="connsiteX2" fmla="*/ 277098 w 558956"/>
                <a:gd name="connsiteY2" fmla="*/ 582976 h 582975"/>
                <a:gd name="connsiteX3" fmla="*/ 558957 w 558956"/>
                <a:gd name="connsiteY3" fmla="*/ 286861 h 582975"/>
                <a:gd name="connsiteX4" fmla="*/ 281859 w 558956"/>
                <a:gd name="connsiteY4" fmla="*/ 237 h 582975"/>
                <a:gd name="connsiteX5" fmla="*/ 277098 w 558956"/>
                <a:gd name="connsiteY5" fmla="*/ 452002 h 582975"/>
                <a:gd name="connsiteX6" fmla="*/ 176162 w 558956"/>
                <a:gd name="connsiteY6" fmla="*/ 286861 h 582975"/>
                <a:gd name="connsiteX7" fmla="*/ 277098 w 558956"/>
                <a:gd name="connsiteY7" fmla="*/ 121720 h 582975"/>
                <a:gd name="connsiteX8" fmla="*/ 378034 w 558956"/>
                <a:gd name="connsiteY8" fmla="*/ 286861 h 582975"/>
                <a:gd name="connsiteX9" fmla="*/ 277098 w 558956"/>
                <a:gd name="connsiteY9" fmla="*/ 452002 h 58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8956" h="582975">
                  <a:moveTo>
                    <a:pt x="281859" y="237"/>
                  </a:moveTo>
                  <a:cubicBezTo>
                    <a:pt x="70465" y="237"/>
                    <a:pt x="0" y="65724"/>
                    <a:pt x="0" y="291607"/>
                  </a:cubicBezTo>
                  <a:cubicBezTo>
                    <a:pt x="0" y="522234"/>
                    <a:pt x="59990" y="582976"/>
                    <a:pt x="277098" y="582976"/>
                  </a:cubicBezTo>
                  <a:cubicBezTo>
                    <a:pt x="494205" y="582976"/>
                    <a:pt x="558957" y="512744"/>
                    <a:pt x="558957" y="286861"/>
                  </a:cubicBezTo>
                  <a:cubicBezTo>
                    <a:pt x="558957" y="60979"/>
                    <a:pt x="494205" y="-4508"/>
                    <a:pt x="281859" y="237"/>
                  </a:cubicBezTo>
                  <a:close/>
                  <a:moveTo>
                    <a:pt x="277098" y="452002"/>
                  </a:moveTo>
                  <a:cubicBezTo>
                    <a:pt x="196159" y="452002"/>
                    <a:pt x="176162" y="421631"/>
                    <a:pt x="176162" y="286861"/>
                  </a:cubicBezTo>
                  <a:cubicBezTo>
                    <a:pt x="176162" y="151142"/>
                    <a:pt x="196159" y="121720"/>
                    <a:pt x="277098" y="121720"/>
                  </a:cubicBezTo>
                  <a:cubicBezTo>
                    <a:pt x="358037" y="121720"/>
                    <a:pt x="378034" y="152091"/>
                    <a:pt x="378034" y="286861"/>
                  </a:cubicBezTo>
                  <a:cubicBezTo>
                    <a:pt x="378034" y="422580"/>
                    <a:pt x="358037" y="452002"/>
                    <a:pt x="277098" y="452002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Graphic 30">
              <a:extLst>
                <a:ext uri="{FF2B5EF4-FFF2-40B4-BE49-F238E27FC236}">
                  <a16:creationId xmlns:a16="http://schemas.microsoft.com/office/drawing/2014/main" id="{6F9E68ED-CFD9-7745-B0DD-6E80AF6E3BA8}"/>
                </a:ext>
              </a:extLst>
            </p:cNvPr>
            <p:cNvSpPr/>
            <p:nvPr/>
          </p:nvSpPr>
          <p:spPr>
            <a:xfrm>
              <a:off x="5502763" y="3294920"/>
              <a:ext cx="523724" cy="567811"/>
            </a:xfrm>
            <a:custGeom>
              <a:avLst/>
              <a:gdLst>
                <a:gd name="connsiteX0" fmla="*/ 353276 w 523724"/>
                <a:gd name="connsiteY0" fmla="*/ 258 h 567811"/>
                <a:gd name="connsiteX1" fmla="*/ 146642 w 523724"/>
                <a:gd name="connsiteY1" fmla="*/ 65745 h 567811"/>
                <a:gd name="connsiteX2" fmla="*/ 116172 w 523724"/>
                <a:gd name="connsiteY2" fmla="*/ 10698 h 567811"/>
                <a:gd name="connsiteX3" fmla="*/ 0 w 523724"/>
                <a:gd name="connsiteY3" fmla="*/ 10698 h 567811"/>
                <a:gd name="connsiteX4" fmla="*/ 0 w 523724"/>
                <a:gd name="connsiteY4" fmla="*/ 567811 h 567811"/>
                <a:gd name="connsiteX5" fmla="*/ 171401 w 523724"/>
                <a:gd name="connsiteY5" fmla="*/ 567811 h 567811"/>
                <a:gd name="connsiteX6" fmla="*/ 171401 w 523724"/>
                <a:gd name="connsiteY6" fmla="*/ 140723 h 567811"/>
                <a:gd name="connsiteX7" fmla="*/ 266623 w 523724"/>
                <a:gd name="connsiteY7" fmla="*/ 130283 h 567811"/>
                <a:gd name="connsiteX8" fmla="*/ 352324 w 523724"/>
                <a:gd name="connsiteY8" fmla="*/ 246071 h 567811"/>
                <a:gd name="connsiteX9" fmla="*/ 352324 w 523724"/>
                <a:gd name="connsiteY9" fmla="*/ 566862 h 567811"/>
                <a:gd name="connsiteX10" fmla="*/ 523724 w 523724"/>
                <a:gd name="connsiteY10" fmla="*/ 566862 h 567811"/>
                <a:gd name="connsiteX11" fmla="*/ 523724 w 523724"/>
                <a:gd name="connsiteY11" fmla="*/ 181533 h 567811"/>
                <a:gd name="connsiteX12" fmla="*/ 353276 w 523724"/>
                <a:gd name="connsiteY12" fmla="*/ 258 h 567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724" h="567811">
                  <a:moveTo>
                    <a:pt x="353276" y="258"/>
                  </a:moveTo>
                  <a:cubicBezTo>
                    <a:pt x="293286" y="258"/>
                    <a:pt x="212346" y="24934"/>
                    <a:pt x="146642" y="65745"/>
                  </a:cubicBezTo>
                  <a:lnTo>
                    <a:pt x="116172" y="10698"/>
                  </a:lnTo>
                  <a:lnTo>
                    <a:pt x="0" y="10698"/>
                  </a:lnTo>
                  <a:lnTo>
                    <a:pt x="0" y="567811"/>
                  </a:lnTo>
                  <a:lnTo>
                    <a:pt x="171401" y="567811"/>
                  </a:lnTo>
                  <a:lnTo>
                    <a:pt x="171401" y="140723"/>
                  </a:lnTo>
                  <a:cubicBezTo>
                    <a:pt x="201872" y="135977"/>
                    <a:pt x="237104" y="130283"/>
                    <a:pt x="266623" y="130283"/>
                  </a:cubicBezTo>
                  <a:cubicBezTo>
                    <a:pt x="341849" y="130283"/>
                    <a:pt x="352324" y="140723"/>
                    <a:pt x="352324" y="246071"/>
                  </a:cubicBezTo>
                  <a:lnTo>
                    <a:pt x="352324" y="566862"/>
                  </a:lnTo>
                  <a:lnTo>
                    <a:pt x="523724" y="566862"/>
                  </a:lnTo>
                  <a:lnTo>
                    <a:pt x="523724" y="181533"/>
                  </a:lnTo>
                  <a:cubicBezTo>
                    <a:pt x="523724" y="56254"/>
                    <a:pt x="463734" y="-4487"/>
                    <a:pt x="353276" y="258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Graphic 30">
              <a:extLst>
                <a:ext uri="{FF2B5EF4-FFF2-40B4-BE49-F238E27FC236}">
                  <a16:creationId xmlns:a16="http://schemas.microsoft.com/office/drawing/2014/main" id="{826AEFC7-9E15-A944-9741-2CE1FB7C19DA}"/>
                </a:ext>
              </a:extLst>
            </p:cNvPr>
            <p:cNvSpPr/>
            <p:nvPr/>
          </p:nvSpPr>
          <p:spPr>
            <a:xfrm>
              <a:off x="6157894" y="3094921"/>
              <a:ext cx="563717" cy="767810"/>
            </a:xfrm>
            <a:custGeom>
              <a:avLst/>
              <a:gdLst>
                <a:gd name="connsiteX0" fmla="*/ 558957 w 563717"/>
                <a:gd name="connsiteY0" fmla="*/ 210697 h 767810"/>
                <a:gd name="connsiteX1" fmla="*/ 357085 w 563717"/>
                <a:gd name="connsiteY1" fmla="*/ 210697 h 767810"/>
                <a:gd name="connsiteX2" fmla="*/ 220917 w 563717"/>
                <a:gd name="connsiteY2" fmla="*/ 416649 h 767810"/>
                <a:gd name="connsiteX3" fmla="*/ 171401 w 563717"/>
                <a:gd name="connsiteY3" fmla="*/ 416649 h 767810"/>
                <a:gd name="connsiteX4" fmla="*/ 171401 w 563717"/>
                <a:gd name="connsiteY4" fmla="*/ 0 h 767810"/>
                <a:gd name="connsiteX5" fmla="*/ 0 w 563717"/>
                <a:gd name="connsiteY5" fmla="*/ 0 h 767810"/>
                <a:gd name="connsiteX6" fmla="*/ 0 w 563717"/>
                <a:gd name="connsiteY6" fmla="*/ 767811 h 767810"/>
                <a:gd name="connsiteX7" fmla="*/ 171401 w 563717"/>
                <a:gd name="connsiteY7" fmla="*/ 767811 h 767810"/>
                <a:gd name="connsiteX8" fmla="*/ 171401 w 563717"/>
                <a:gd name="connsiteY8" fmla="*/ 541928 h 767810"/>
                <a:gd name="connsiteX9" fmla="*/ 220917 w 563717"/>
                <a:gd name="connsiteY9" fmla="*/ 541928 h 767810"/>
                <a:gd name="connsiteX10" fmla="*/ 361846 w 563717"/>
                <a:gd name="connsiteY10" fmla="*/ 767811 h 767810"/>
                <a:gd name="connsiteX11" fmla="*/ 563718 w 563717"/>
                <a:gd name="connsiteY11" fmla="*/ 767811 h 767810"/>
                <a:gd name="connsiteX12" fmla="*/ 361846 w 563717"/>
                <a:gd name="connsiteY12" fmla="*/ 482136 h 76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717" h="767810">
                  <a:moveTo>
                    <a:pt x="558957" y="210697"/>
                  </a:moveTo>
                  <a:lnTo>
                    <a:pt x="357085" y="210697"/>
                  </a:lnTo>
                  <a:lnTo>
                    <a:pt x="220917" y="416649"/>
                  </a:lnTo>
                  <a:lnTo>
                    <a:pt x="171401" y="416649"/>
                  </a:lnTo>
                  <a:lnTo>
                    <a:pt x="171401" y="0"/>
                  </a:lnTo>
                  <a:lnTo>
                    <a:pt x="0" y="0"/>
                  </a:lnTo>
                  <a:lnTo>
                    <a:pt x="0" y="767811"/>
                  </a:lnTo>
                  <a:lnTo>
                    <a:pt x="171401" y="767811"/>
                  </a:lnTo>
                  <a:lnTo>
                    <a:pt x="171401" y="541928"/>
                  </a:lnTo>
                  <a:lnTo>
                    <a:pt x="220917" y="541928"/>
                  </a:lnTo>
                  <a:lnTo>
                    <a:pt x="361846" y="767811"/>
                  </a:lnTo>
                  <a:lnTo>
                    <a:pt x="563718" y="767811"/>
                  </a:lnTo>
                  <a:lnTo>
                    <a:pt x="361846" y="482136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Graphic 30">
              <a:extLst>
                <a:ext uri="{FF2B5EF4-FFF2-40B4-BE49-F238E27FC236}">
                  <a16:creationId xmlns:a16="http://schemas.microsoft.com/office/drawing/2014/main" id="{2F1A9098-8E54-AC47-A38A-6484D617C57A}"/>
                </a:ext>
              </a:extLst>
            </p:cNvPr>
            <p:cNvSpPr/>
            <p:nvPr/>
          </p:nvSpPr>
          <p:spPr>
            <a:xfrm>
              <a:off x="6796838" y="3305618"/>
              <a:ext cx="171400" cy="561858"/>
            </a:xfrm>
            <a:custGeom>
              <a:avLst/>
              <a:gdLst>
                <a:gd name="connsiteX0" fmla="*/ 0 w 171400"/>
                <a:gd name="connsiteY0" fmla="*/ 0 h 561858"/>
                <a:gd name="connsiteX1" fmla="*/ 171400 w 171400"/>
                <a:gd name="connsiteY1" fmla="*/ 0 h 561858"/>
                <a:gd name="connsiteX2" fmla="*/ 171400 w 171400"/>
                <a:gd name="connsiteY2" fmla="*/ 561859 h 561858"/>
                <a:gd name="connsiteX3" fmla="*/ 0 w 171400"/>
                <a:gd name="connsiteY3" fmla="*/ 561859 h 561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00" h="561858">
                  <a:moveTo>
                    <a:pt x="0" y="0"/>
                  </a:moveTo>
                  <a:lnTo>
                    <a:pt x="171400" y="0"/>
                  </a:lnTo>
                  <a:lnTo>
                    <a:pt x="171400" y="561859"/>
                  </a:lnTo>
                  <a:lnTo>
                    <a:pt x="0" y="561859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Graphic 30">
              <a:extLst>
                <a:ext uri="{FF2B5EF4-FFF2-40B4-BE49-F238E27FC236}">
                  <a16:creationId xmlns:a16="http://schemas.microsoft.com/office/drawing/2014/main" id="{69F62999-60FE-4247-88C6-A55603C9A5A6}"/>
                </a:ext>
              </a:extLst>
            </p:cNvPr>
            <p:cNvSpPr/>
            <p:nvPr/>
          </p:nvSpPr>
          <p:spPr>
            <a:xfrm>
              <a:off x="6776841" y="3074990"/>
              <a:ext cx="201872" cy="161344"/>
            </a:xfrm>
            <a:custGeom>
              <a:avLst/>
              <a:gdLst>
                <a:gd name="connsiteX0" fmla="*/ 100936 w 201872"/>
                <a:gd name="connsiteY0" fmla="*/ 0 h 161344"/>
                <a:gd name="connsiteX1" fmla="*/ 0 w 201872"/>
                <a:gd name="connsiteY1" fmla="*/ 80672 h 161344"/>
                <a:gd name="connsiteX2" fmla="*/ 100936 w 201872"/>
                <a:gd name="connsiteY2" fmla="*/ 161345 h 161344"/>
                <a:gd name="connsiteX3" fmla="*/ 201872 w 201872"/>
                <a:gd name="connsiteY3" fmla="*/ 80672 h 161344"/>
                <a:gd name="connsiteX4" fmla="*/ 100936 w 201872"/>
                <a:gd name="connsiteY4" fmla="*/ 0 h 16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872" h="161344">
                  <a:moveTo>
                    <a:pt x="100936" y="0"/>
                  </a:moveTo>
                  <a:cubicBezTo>
                    <a:pt x="15235" y="0"/>
                    <a:pt x="0" y="15185"/>
                    <a:pt x="0" y="80672"/>
                  </a:cubicBezTo>
                  <a:cubicBezTo>
                    <a:pt x="0" y="150905"/>
                    <a:pt x="15235" y="161345"/>
                    <a:pt x="100936" y="161345"/>
                  </a:cubicBezTo>
                  <a:cubicBezTo>
                    <a:pt x="186636" y="161345"/>
                    <a:pt x="201872" y="150905"/>
                    <a:pt x="201872" y="80672"/>
                  </a:cubicBezTo>
                  <a:cubicBezTo>
                    <a:pt x="201872" y="15185"/>
                    <a:pt x="186636" y="4745"/>
                    <a:pt x="100936" y="0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Graphic 30">
              <a:extLst>
                <a:ext uri="{FF2B5EF4-FFF2-40B4-BE49-F238E27FC236}">
                  <a16:creationId xmlns:a16="http://schemas.microsoft.com/office/drawing/2014/main" id="{D48C0A5F-1214-1948-8800-AD6476B8B7C7}"/>
                </a:ext>
              </a:extLst>
            </p:cNvPr>
            <p:cNvSpPr/>
            <p:nvPr/>
          </p:nvSpPr>
          <p:spPr>
            <a:xfrm>
              <a:off x="7108216" y="3294920"/>
              <a:ext cx="523736" cy="567811"/>
            </a:xfrm>
            <a:custGeom>
              <a:avLst/>
              <a:gdLst>
                <a:gd name="connsiteX0" fmla="*/ 353276 w 523736"/>
                <a:gd name="connsiteY0" fmla="*/ 258 h 567811"/>
                <a:gd name="connsiteX1" fmla="*/ 146643 w 523736"/>
                <a:gd name="connsiteY1" fmla="*/ 65745 h 567811"/>
                <a:gd name="connsiteX2" fmla="*/ 116172 w 523736"/>
                <a:gd name="connsiteY2" fmla="*/ 10698 h 567811"/>
                <a:gd name="connsiteX3" fmla="*/ 0 w 523736"/>
                <a:gd name="connsiteY3" fmla="*/ 10698 h 567811"/>
                <a:gd name="connsiteX4" fmla="*/ 0 w 523736"/>
                <a:gd name="connsiteY4" fmla="*/ 567811 h 567811"/>
                <a:gd name="connsiteX5" fmla="*/ 171401 w 523736"/>
                <a:gd name="connsiteY5" fmla="*/ 567811 h 567811"/>
                <a:gd name="connsiteX6" fmla="*/ 171401 w 523736"/>
                <a:gd name="connsiteY6" fmla="*/ 140723 h 567811"/>
                <a:gd name="connsiteX7" fmla="*/ 266623 w 523736"/>
                <a:gd name="connsiteY7" fmla="*/ 130283 h 567811"/>
                <a:gd name="connsiteX8" fmla="*/ 352324 w 523736"/>
                <a:gd name="connsiteY8" fmla="*/ 246071 h 567811"/>
                <a:gd name="connsiteX9" fmla="*/ 352324 w 523736"/>
                <a:gd name="connsiteY9" fmla="*/ 566862 h 567811"/>
                <a:gd name="connsiteX10" fmla="*/ 523724 w 523736"/>
                <a:gd name="connsiteY10" fmla="*/ 566862 h 567811"/>
                <a:gd name="connsiteX11" fmla="*/ 523724 w 523736"/>
                <a:gd name="connsiteY11" fmla="*/ 181533 h 567811"/>
                <a:gd name="connsiteX12" fmla="*/ 353276 w 523736"/>
                <a:gd name="connsiteY12" fmla="*/ 258 h 567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736" h="567811">
                  <a:moveTo>
                    <a:pt x="353276" y="258"/>
                  </a:moveTo>
                  <a:cubicBezTo>
                    <a:pt x="293286" y="258"/>
                    <a:pt x="212346" y="24934"/>
                    <a:pt x="146643" y="65745"/>
                  </a:cubicBezTo>
                  <a:lnTo>
                    <a:pt x="116172" y="10698"/>
                  </a:lnTo>
                  <a:lnTo>
                    <a:pt x="0" y="10698"/>
                  </a:lnTo>
                  <a:lnTo>
                    <a:pt x="0" y="567811"/>
                  </a:lnTo>
                  <a:lnTo>
                    <a:pt x="171401" y="567811"/>
                  </a:lnTo>
                  <a:lnTo>
                    <a:pt x="171401" y="140723"/>
                  </a:lnTo>
                  <a:cubicBezTo>
                    <a:pt x="201872" y="135977"/>
                    <a:pt x="237105" y="130283"/>
                    <a:pt x="266623" y="130283"/>
                  </a:cubicBezTo>
                  <a:cubicBezTo>
                    <a:pt x="341849" y="130283"/>
                    <a:pt x="352324" y="140723"/>
                    <a:pt x="352324" y="246071"/>
                  </a:cubicBezTo>
                  <a:lnTo>
                    <a:pt x="352324" y="566862"/>
                  </a:lnTo>
                  <a:lnTo>
                    <a:pt x="523724" y="566862"/>
                  </a:lnTo>
                  <a:lnTo>
                    <a:pt x="523724" y="181533"/>
                  </a:lnTo>
                  <a:cubicBezTo>
                    <a:pt x="524677" y="56254"/>
                    <a:pt x="469447" y="-4487"/>
                    <a:pt x="353276" y="258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Graphic 30">
              <a:extLst>
                <a:ext uri="{FF2B5EF4-FFF2-40B4-BE49-F238E27FC236}">
                  <a16:creationId xmlns:a16="http://schemas.microsoft.com/office/drawing/2014/main" id="{984EF146-F7BB-0D4F-943B-FEABFFA66405}"/>
                </a:ext>
              </a:extLst>
            </p:cNvPr>
            <p:cNvSpPr/>
            <p:nvPr/>
          </p:nvSpPr>
          <p:spPr>
            <a:xfrm>
              <a:off x="7819529" y="3335989"/>
              <a:ext cx="478017" cy="446070"/>
            </a:xfrm>
            <a:custGeom>
              <a:avLst/>
              <a:gdLst>
                <a:gd name="connsiteX0" fmla="*/ 306617 w 478017"/>
                <a:gd name="connsiteY0" fmla="*/ 0 h 446070"/>
                <a:gd name="connsiteX1" fmla="*/ 170449 w 478017"/>
                <a:gd name="connsiteY1" fmla="*/ 0 h 446070"/>
                <a:gd name="connsiteX2" fmla="*/ 170449 w 478017"/>
                <a:gd name="connsiteY2" fmla="*/ 165141 h 446070"/>
                <a:gd name="connsiteX3" fmla="*/ 0 w 478017"/>
                <a:gd name="connsiteY3" fmla="*/ 165141 h 446070"/>
                <a:gd name="connsiteX4" fmla="*/ 0 w 478017"/>
                <a:gd name="connsiteY4" fmla="*/ 285675 h 446070"/>
                <a:gd name="connsiteX5" fmla="*/ 170449 w 478017"/>
                <a:gd name="connsiteY5" fmla="*/ 285675 h 446070"/>
                <a:gd name="connsiteX6" fmla="*/ 170449 w 478017"/>
                <a:gd name="connsiteY6" fmla="*/ 446070 h 446070"/>
                <a:gd name="connsiteX7" fmla="*/ 306617 w 478017"/>
                <a:gd name="connsiteY7" fmla="*/ 446070 h 446070"/>
                <a:gd name="connsiteX8" fmla="*/ 306617 w 478017"/>
                <a:gd name="connsiteY8" fmla="*/ 285675 h 446070"/>
                <a:gd name="connsiteX9" fmla="*/ 478018 w 478017"/>
                <a:gd name="connsiteY9" fmla="*/ 285675 h 446070"/>
                <a:gd name="connsiteX10" fmla="*/ 478018 w 478017"/>
                <a:gd name="connsiteY10" fmla="*/ 165141 h 446070"/>
                <a:gd name="connsiteX11" fmla="*/ 306617 w 478017"/>
                <a:gd name="connsiteY11" fmla="*/ 165141 h 446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8017" h="446070">
                  <a:moveTo>
                    <a:pt x="306617" y="0"/>
                  </a:moveTo>
                  <a:lnTo>
                    <a:pt x="170449" y="0"/>
                  </a:lnTo>
                  <a:lnTo>
                    <a:pt x="170449" y="165141"/>
                  </a:lnTo>
                  <a:lnTo>
                    <a:pt x="0" y="165141"/>
                  </a:lnTo>
                  <a:lnTo>
                    <a:pt x="0" y="285675"/>
                  </a:lnTo>
                  <a:lnTo>
                    <a:pt x="170449" y="285675"/>
                  </a:lnTo>
                  <a:lnTo>
                    <a:pt x="170449" y="446070"/>
                  </a:lnTo>
                  <a:lnTo>
                    <a:pt x="306617" y="446070"/>
                  </a:lnTo>
                  <a:lnTo>
                    <a:pt x="306617" y="285675"/>
                  </a:lnTo>
                  <a:lnTo>
                    <a:pt x="478018" y="285675"/>
                  </a:lnTo>
                  <a:lnTo>
                    <a:pt x="478018" y="165141"/>
                  </a:lnTo>
                  <a:lnTo>
                    <a:pt x="306617" y="165141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Graphic 30">
              <a:extLst>
                <a:ext uri="{FF2B5EF4-FFF2-40B4-BE49-F238E27FC236}">
                  <a16:creationId xmlns:a16="http://schemas.microsoft.com/office/drawing/2014/main" id="{BAA7809F-AC82-354C-B9F9-E7E92D6B7494}"/>
                </a:ext>
              </a:extLst>
            </p:cNvPr>
            <p:cNvSpPr/>
            <p:nvPr/>
          </p:nvSpPr>
          <p:spPr>
            <a:xfrm>
              <a:off x="8267075" y="3105361"/>
              <a:ext cx="639896" cy="757370"/>
            </a:xfrm>
            <a:custGeom>
              <a:avLst/>
              <a:gdLst>
                <a:gd name="connsiteX0" fmla="*/ 639896 w 639896"/>
                <a:gd name="connsiteY0" fmla="*/ 0 h 757370"/>
                <a:gd name="connsiteX1" fmla="*/ 0 w 639896"/>
                <a:gd name="connsiteY1" fmla="*/ 0 h 757370"/>
                <a:gd name="connsiteX2" fmla="*/ 0 w 639896"/>
                <a:gd name="connsiteY2" fmla="*/ 134770 h 757370"/>
                <a:gd name="connsiteX3" fmla="*/ 231391 w 639896"/>
                <a:gd name="connsiteY3" fmla="*/ 134770 h 757370"/>
                <a:gd name="connsiteX4" fmla="*/ 231391 w 639896"/>
                <a:gd name="connsiteY4" fmla="*/ 757371 h 757370"/>
                <a:gd name="connsiteX5" fmla="*/ 407553 w 639896"/>
                <a:gd name="connsiteY5" fmla="*/ 757371 h 757370"/>
                <a:gd name="connsiteX6" fmla="*/ 407553 w 639896"/>
                <a:gd name="connsiteY6" fmla="*/ 134770 h 757370"/>
                <a:gd name="connsiteX7" fmla="*/ 639896 w 639896"/>
                <a:gd name="connsiteY7" fmla="*/ 134770 h 757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9896" h="757370">
                  <a:moveTo>
                    <a:pt x="639896" y="0"/>
                  </a:moveTo>
                  <a:lnTo>
                    <a:pt x="0" y="0"/>
                  </a:lnTo>
                  <a:lnTo>
                    <a:pt x="0" y="134770"/>
                  </a:lnTo>
                  <a:lnTo>
                    <a:pt x="231391" y="134770"/>
                  </a:lnTo>
                  <a:lnTo>
                    <a:pt x="231391" y="757371"/>
                  </a:lnTo>
                  <a:lnTo>
                    <a:pt x="407553" y="757371"/>
                  </a:lnTo>
                  <a:lnTo>
                    <a:pt x="407553" y="134770"/>
                  </a:lnTo>
                  <a:lnTo>
                    <a:pt x="639896" y="13477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Graphic 30">
              <a:extLst>
                <a:ext uri="{FF2B5EF4-FFF2-40B4-BE49-F238E27FC236}">
                  <a16:creationId xmlns:a16="http://schemas.microsoft.com/office/drawing/2014/main" id="{FF3D5180-F844-4E40-B1DD-40EE7A54C5F3}"/>
                </a:ext>
              </a:extLst>
            </p:cNvPr>
            <p:cNvSpPr/>
            <p:nvPr/>
          </p:nvSpPr>
          <p:spPr>
            <a:xfrm>
              <a:off x="8886974" y="3294877"/>
              <a:ext cx="534199" cy="583040"/>
            </a:xfrm>
            <a:custGeom>
              <a:avLst/>
              <a:gdLst>
                <a:gd name="connsiteX0" fmla="*/ 276146 w 534199"/>
                <a:gd name="connsiteY0" fmla="*/ 301 h 583040"/>
                <a:gd name="connsiteX1" fmla="*/ 39994 w 534199"/>
                <a:gd name="connsiteY1" fmla="*/ 20232 h 583040"/>
                <a:gd name="connsiteX2" fmla="*/ 50468 w 534199"/>
                <a:gd name="connsiteY2" fmla="*/ 136021 h 583040"/>
                <a:gd name="connsiteX3" fmla="*/ 246627 w 534199"/>
                <a:gd name="connsiteY3" fmla="*/ 125581 h 583040"/>
                <a:gd name="connsiteX4" fmla="*/ 362798 w 534199"/>
                <a:gd name="connsiteY4" fmla="*/ 226184 h 583040"/>
                <a:gd name="connsiteX5" fmla="*/ 362798 w 534199"/>
                <a:gd name="connsiteY5" fmla="*/ 236624 h 583040"/>
                <a:gd name="connsiteX6" fmla="*/ 246627 w 534199"/>
                <a:gd name="connsiteY6" fmla="*/ 231878 h 583040"/>
                <a:gd name="connsiteX7" fmla="*/ 0 w 534199"/>
                <a:gd name="connsiteY7" fmla="*/ 402714 h 583040"/>
                <a:gd name="connsiteX8" fmla="*/ 196159 w 534199"/>
                <a:gd name="connsiteY8" fmla="*/ 583040 h 583040"/>
                <a:gd name="connsiteX9" fmla="*/ 382795 w 534199"/>
                <a:gd name="connsiteY9" fmla="*/ 512808 h 583040"/>
                <a:gd name="connsiteX10" fmla="*/ 418027 w 534199"/>
                <a:gd name="connsiteY10" fmla="*/ 567855 h 583040"/>
                <a:gd name="connsiteX11" fmla="*/ 534199 w 534199"/>
                <a:gd name="connsiteY11" fmla="*/ 567855 h 583040"/>
                <a:gd name="connsiteX12" fmla="*/ 534199 w 534199"/>
                <a:gd name="connsiteY12" fmla="*/ 221438 h 583040"/>
                <a:gd name="connsiteX13" fmla="*/ 276146 w 534199"/>
                <a:gd name="connsiteY13" fmla="*/ 301 h 583040"/>
                <a:gd name="connsiteX14" fmla="*/ 357085 w 534199"/>
                <a:gd name="connsiteY14" fmla="*/ 432136 h 583040"/>
                <a:gd name="connsiteX15" fmla="*/ 256149 w 534199"/>
                <a:gd name="connsiteY15" fmla="*/ 462506 h 583040"/>
                <a:gd name="connsiteX16" fmla="*/ 160926 w 534199"/>
                <a:gd name="connsiteY16" fmla="*/ 397019 h 583040"/>
                <a:gd name="connsiteX17" fmla="*/ 246627 w 534199"/>
                <a:gd name="connsiteY17" fmla="*/ 331532 h 583040"/>
                <a:gd name="connsiteX18" fmla="*/ 357085 w 534199"/>
                <a:gd name="connsiteY18" fmla="*/ 336278 h 583040"/>
                <a:gd name="connsiteX19" fmla="*/ 357085 w 534199"/>
                <a:gd name="connsiteY19" fmla="*/ 432136 h 583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34199" h="583040">
                  <a:moveTo>
                    <a:pt x="276146" y="301"/>
                  </a:moveTo>
                  <a:cubicBezTo>
                    <a:pt x="205681" y="301"/>
                    <a:pt x="110459" y="10741"/>
                    <a:pt x="39994" y="20232"/>
                  </a:cubicBezTo>
                  <a:lnTo>
                    <a:pt x="50468" y="136021"/>
                  </a:lnTo>
                  <a:cubicBezTo>
                    <a:pt x="116172" y="131275"/>
                    <a:pt x="186637" y="125581"/>
                    <a:pt x="246627" y="125581"/>
                  </a:cubicBezTo>
                  <a:cubicBezTo>
                    <a:pt x="332327" y="125581"/>
                    <a:pt x="362798" y="140766"/>
                    <a:pt x="362798" y="226184"/>
                  </a:cubicBezTo>
                  <a:lnTo>
                    <a:pt x="362798" y="236624"/>
                  </a:lnTo>
                  <a:cubicBezTo>
                    <a:pt x="327566" y="231878"/>
                    <a:pt x="281859" y="231878"/>
                    <a:pt x="246627" y="231878"/>
                  </a:cubicBezTo>
                  <a:cubicBezTo>
                    <a:pt x="75226" y="231878"/>
                    <a:pt x="0" y="271740"/>
                    <a:pt x="0" y="402714"/>
                  </a:cubicBezTo>
                  <a:cubicBezTo>
                    <a:pt x="0" y="512808"/>
                    <a:pt x="70465" y="583040"/>
                    <a:pt x="196159" y="583040"/>
                  </a:cubicBezTo>
                  <a:cubicBezTo>
                    <a:pt x="271384" y="583040"/>
                    <a:pt x="332327" y="552670"/>
                    <a:pt x="382795" y="512808"/>
                  </a:cubicBezTo>
                  <a:lnTo>
                    <a:pt x="418027" y="567855"/>
                  </a:lnTo>
                  <a:lnTo>
                    <a:pt x="534199" y="567855"/>
                  </a:lnTo>
                  <a:lnTo>
                    <a:pt x="534199" y="221438"/>
                  </a:lnTo>
                  <a:cubicBezTo>
                    <a:pt x="533247" y="45857"/>
                    <a:pt x="467543" y="-4444"/>
                    <a:pt x="276146" y="301"/>
                  </a:cubicBezTo>
                  <a:close/>
                  <a:moveTo>
                    <a:pt x="357085" y="432136"/>
                  </a:moveTo>
                  <a:cubicBezTo>
                    <a:pt x="332327" y="447321"/>
                    <a:pt x="297095" y="462506"/>
                    <a:pt x="256149" y="462506"/>
                  </a:cubicBezTo>
                  <a:cubicBezTo>
                    <a:pt x="196159" y="462506"/>
                    <a:pt x="165688" y="437830"/>
                    <a:pt x="160926" y="397019"/>
                  </a:cubicBezTo>
                  <a:cubicBezTo>
                    <a:pt x="160926" y="357158"/>
                    <a:pt x="185684" y="331532"/>
                    <a:pt x="246627" y="331532"/>
                  </a:cubicBezTo>
                  <a:cubicBezTo>
                    <a:pt x="271384" y="331532"/>
                    <a:pt x="317092" y="336278"/>
                    <a:pt x="357085" y="336278"/>
                  </a:cubicBezTo>
                  <a:lnTo>
                    <a:pt x="357085" y="432136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Graphic 30">
              <a:extLst>
                <a:ext uri="{FF2B5EF4-FFF2-40B4-BE49-F238E27FC236}">
                  <a16:creationId xmlns:a16="http://schemas.microsoft.com/office/drawing/2014/main" id="{428265F0-D438-224A-A7FD-4CA6D8C4A178}"/>
                </a:ext>
              </a:extLst>
            </p:cNvPr>
            <p:cNvSpPr/>
            <p:nvPr/>
          </p:nvSpPr>
          <p:spPr>
            <a:xfrm>
              <a:off x="10155339" y="3094921"/>
              <a:ext cx="171400" cy="767810"/>
            </a:xfrm>
            <a:custGeom>
              <a:avLst/>
              <a:gdLst>
                <a:gd name="connsiteX0" fmla="*/ 0 w 171400"/>
                <a:gd name="connsiteY0" fmla="*/ 0 h 767810"/>
                <a:gd name="connsiteX1" fmla="*/ 171401 w 171400"/>
                <a:gd name="connsiteY1" fmla="*/ 0 h 767810"/>
                <a:gd name="connsiteX2" fmla="*/ 171401 w 171400"/>
                <a:gd name="connsiteY2" fmla="*/ 767811 h 767810"/>
                <a:gd name="connsiteX3" fmla="*/ 0 w 171400"/>
                <a:gd name="connsiteY3" fmla="*/ 767811 h 76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00" h="767810">
                  <a:moveTo>
                    <a:pt x="0" y="0"/>
                  </a:moveTo>
                  <a:lnTo>
                    <a:pt x="171401" y="0"/>
                  </a:lnTo>
                  <a:lnTo>
                    <a:pt x="171401" y="767811"/>
                  </a:lnTo>
                  <a:lnTo>
                    <a:pt x="0" y="767811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Graphic 30">
              <a:extLst>
                <a:ext uri="{FF2B5EF4-FFF2-40B4-BE49-F238E27FC236}">
                  <a16:creationId xmlns:a16="http://schemas.microsoft.com/office/drawing/2014/main" id="{9A679BC7-49E9-6C4F-A1FC-FC52660DA3EE}"/>
                </a:ext>
              </a:extLst>
            </p:cNvPr>
            <p:cNvSpPr/>
            <p:nvPr/>
          </p:nvSpPr>
          <p:spPr>
            <a:xfrm>
              <a:off x="10437198" y="3294941"/>
              <a:ext cx="558956" cy="582975"/>
            </a:xfrm>
            <a:custGeom>
              <a:avLst/>
              <a:gdLst>
                <a:gd name="connsiteX0" fmla="*/ 281859 w 558956"/>
                <a:gd name="connsiteY0" fmla="*/ 237 h 582975"/>
                <a:gd name="connsiteX1" fmla="*/ 0 w 558956"/>
                <a:gd name="connsiteY1" fmla="*/ 291607 h 582975"/>
                <a:gd name="connsiteX2" fmla="*/ 277098 w 558956"/>
                <a:gd name="connsiteY2" fmla="*/ 582976 h 582975"/>
                <a:gd name="connsiteX3" fmla="*/ 558956 w 558956"/>
                <a:gd name="connsiteY3" fmla="*/ 286861 h 582975"/>
                <a:gd name="connsiteX4" fmla="*/ 281859 w 558956"/>
                <a:gd name="connsiteY4" fmla="*/ 237 h 582975"/>
                <a:gd name="connsiteX5" fmla="*/ 277098 w 558956"/>
                <a:gd name="connsiteY5" fmla="*/ 452002 h 582975"/>
                <a:gd name="connsiteX6" fmla="*/ 176162 w 558956"/>
                <a:gd name="connsiteY6" fmla="*/ 286861 h 582975"/>
                <a:gd name="connsiteX7" fmla="*/ 277098 w 558956"/>
                <a:gd name="connsiteY7" fmla="*/ 121720 h 582975"/>
                <a:gd name="connsiteX8" fmla="*/ 378033 w 558956"/>
                <a:gd name="connsiteY8" fmla="*/ 286861 h 582975"/>
                <a:gd name="connsiteX9" fmla="*/ 277098 w 558956"/>
                <a:gd name="connsiteY9" fmla="*/ 452002 h 58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8956" h="582975">
                  <a:moveTo>
                    <a:pt x="281859" y="237"/>
                  </a:moveTo>
                  <a:cubicBezTo>
                    <a:pt x="70465" y="237"/>
                    <a:pt x="0" y="65724"/>
                    <a:pt x="0" y="291607"/>
                  </a:cubicBezTo>
                  <a:cubicBezTo>
                    <a:pt x="0" y="522234"/>
                    <a:pt x="59990" y="582976"/>
                    <a:pt x="277098" y="582976"/>
                  </a:cubicBezTo>
                  <a:cubicBezTo>
                    <a:pt x="494206" y="582976"/>
                    <a:pt x="558956" y="512744"/>
                    <a:pt x="558956" y="286861"/>
                  </a:cubicBezTo>
                  <a:cubicBezTo>
                    <a:pt x="558956" y="60979"/>
                    <a:pt x="498014" y="-4508"/>
                    <a:pt x="281859" y="237"/>
                  </a:cubicBezTo>
                  <a:close/>
                  <a:moveTo>
                    <a:pt x="277098" y="452002"/>
                  </a:moveTo>
                  <a:cubicBezTo>
                    <a:pt x="196158" y="452002"/>
                    <a:pt x="176162" y="421631"/>
                    <a:pt x="176162" y="286861"/>
                  </a:cubicBezTo>
                  <a:cubicBezTo>
                    <a:pt x="176162" y="151142"/>
                    <a:pt x="196158" y="121720"/>
                    <a:pt x="277098" y="121720"/>
                  </a:cubicBezTo>
                  <a:cubicBezTo>
                    <a:pt x="358037" y="121720"/>
                    <a:pt x="378033" y="152091"/>
                    <a:pt x="378033" y="286861"/>
                  </a:cubicBezTo>
                  <a:cubicBezTo>
                    <a:pt x="377081" y="422580"/>
                    <a:pt x="357085" y="452002"/>
                    <a:pt x="277098" y="452002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Graphic 30">
              <a:extLst>
                <a:ext uri="{FF2B5EF4-FFF2-40B4-BE49-F238E27FC236}">
                  <a16:creationId xmlns:a16="http://schemas.microsoft.com/office/drawing/2014/main" id="{9DAB15C1-455C-7040-AEC2-9F691AA0A3B1}"/>
                </a:ext>
              </a:extLst>
            </p:cNvPr>
            <p:cNvSpPr/>
            <p:nvPr/>
          </p:nvSpPr>
          <p:spPr>
            <a:xfrm>
              <a:off x="11106613" y="3290433"/>
              <a:ext cx="377082" cy="572298"/>
            </a:xfrm>
            <a:custGeom>
              <a:avLst/>
              <a:gdLst>
                <a:gd name="connsiteX0" fmla="*/ 317092 w 377082"/>
                <a:gd name="connsiteY0" fmla="*/ 0 h 572298"/>
                <a:gd name="connsiteX1" fmla="*/ 156165 w 377082"/>
                <a:gd name="connsiteY1" fmla="*/ 85418 h 572298"/>
                <a:gd name="connsiteX2" fmla="*/ 116172 w 377082"/>
                <a:gd name="connsiteY2" fmla="*/ 15185 h 572298"/>
                <a:gd name="connsiteX3" fmla="*/ 0 w 377082"/>
                <a:gd name="connsiteY3" fmla="*/ 15185 h 572298"/>
                <a:gd name="connsiteX4" fmla="*/ 0 w 377082"/>
                <a:gd name="connsiteY4" fmla="*/ 572299 h 572298"/>
                <a:gd name="connsiteX5" fmla="*/ 171401 w 377082"/>
                <a:gd name="connsiteY5" fmla="*/ 572299 h 572298"/>
                <a:gd name="connsiteX6" fmla="*/ 171401 w 377082"/>
                <a:gd name="connsiteY6" fmla="*/ 170835 h 572298"/>
                <a:gd name="connsiteX7" fmla="*/ 317092 w 377082"/>
                <a:gd name="connsiteY7" fmla="*/ 150905 h 572298"/>
                <a:gd name="connsiteX8" fmla="*/ 372321 w 377082"/>
                <a:gd name="connsiteY8" fmla="*/ 155650 h 572298"/>
                <a:gd name="connsiteX9" fmla="*/ 377082 w 377082"/>
                <a:gd name="connsiteY9" fmla="*/ 10440 h 572298"/>
                <a:gd name="connsiteX10" fmla="*/ 317092 w 377082"/>
                <a:gd name="connsiteY10" fmla="*/ 0 h 572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82" h="572298">
                  <a:moveTo>
                    <a:pt x="317092" y="0"/>
                  </a:moveTo>
                  <a:cubicBezTo>
                    <a:pt x="261862" y="0"/>
                    <a:pt x="200921" y="30371"/>
                    <a:pt x="156165" y="85418"/>
                  </a:cubicBezTo>
                  <a:lnTo>
                    <a:pt x="116172" y="15185"/>
                  </a:lnTo>
                  <a:lnTo>
                    <a:pt x="0" y="15185"/>
                  </a:lnTo>
                  <a:lnTo>
                    <a:pt x="0" y="572299"/>
                  </a:lnTo>
                  <a:lnTo>
                    <a:pt x="171401" y="572299"/>
                  </a:lnTo>
                  <a:lnTo>
                    <a:pt x="171401" y="170835"/>
                  </a:lnTo>
                  <a:cubicBezTo>
                    <a:pt x="217108" y="155650"/>
                    <a:pt x="266623" y="150905"/>
                    <a:pt x="317092" y="150905"/>
                  </a:cubicBezTo>
                  <a:cubicBezTo>
                    <a:pt x="332327" y="150905"/>
                    <a:pt x="357085" y="155650"/>
                    <a:pt x="372321" y="155650"/>
                  </a:cubicBezTo>
                  <a:lnTo>
                    <a:pt x="377082" y="10440"/>
                  </a:lnTo>
                  <a:cubicBezTo>
                    <a:pt x="367560" y="10440"/>
                    <a:pt x="342801" y="0"/>
                    <a:pt x="317092" y="0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Graphic 30">
              <a:extLst>
                <a:ext uri="{FF2B5EF4-FFF2-40B4-BE49-F238E27FC236}">
                  <a16:creationId xmlns:a16="http://schemas.microsoft.com/office/drawing/2014/main" id="{AFDE462E-F05D-FD41-80DF-21A30027066A}"/>
                </a:ext>
              </a:extLst>
            </p:cNvPr>
            <p:cNvSpPr/>
            <p:nvPr/>
          </p:nvSpPr>
          <p:spPr>
            <a:xfrm>
              <a:off x="9490685" y="3305618"/>
              <a:ext cx="588475" cy="887395"/>
            </a:xfrm>
            <a:custGeom>
              <a:avLst/>
              <a:gdLst>
                <a:gd name="connsiteX0" fmla="*/ 297095 w 588475"/>
                <a:gd name="connsiteY0" fmla="*/ 401463 h 887395"/>
                <a:gd name="connsiteX1" fmla="*/ 180923 w 588475"/>
                <a:gd name="connsiteY1" fmla="*/ 0 h 887395"/>
                <a:gd name="connsiteX2" fmla="*/ 0 w 588475"/>
                <a:gd name="connsiteY2" fmla="*/ 0 h 887395"/>
                <a:gd name="connsiteX3" fmla="*/ 211394 w 588475"/>
                <a:gd name="connsiteY3" fmla="*/ 601721 h 887395"/>
                <a:gd name="connsiteX4" fmla="*/ 180923 w 588475"/>
                <a:gd name="connsiteY4" fmla="*/ 682393 h 887395"/>
                <a:gd name="connsiteX5" fmla="*/ 95223 w 588475"/>
                <a:gd name="connsiteY5" fmla="*/ 742185 h 887395"/>
                <a:gd name="connsiteX6" fmla="*/ 55229 w 588475"/>
                <a:gd name="connsiteY6" fmla="*/ 742185 h 887395"/>
                <a:gd name="connsiteX7" fmla="*/ 55229 w 588475"/>
                <a:gd name="connsiteY7" fmla="*/ 887395 h 887395"/>
                <a:gd name="connsiteX8" fmla="*/ 120933 w 588475"/>
                <a:gd name="connsiteY8" fmla="*/ 887395 h 887395"/>
                <a:gd name="connsiteX9" fmla="*/ 266623 w 588475"/>
                <a:gd name="connsiteY9" fmla="*/ 837094 h 887395"/>
                <a:gd name="connsiteX10" fmla="*/ 317091 w 588475"/>
                <a:gd name="connsiteY10" fmla="*/ 751676 h 887395"/>
                <a:gd name="connsiteX11" fmla="*/ 588476 w 588475"/>
                <a:gd name="connsiteY11" fmla="*/ 0 h 887395"/>
                <a:gd name="connsiteX12" fmla="*/ 407553 w 588475"/>
                <a:gd name="connsiteY12" fmla="*/ 0 h 887395"/>
                <a:gd name="connsiteX13" fmla="*/ 297095 w 588475"/>
                <a:gd name="connsiteY13" fmla="*/ 401463 h 887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88475" h="887395">
                  <a:moveTo>
                    <a:pt x="297095" y="401463"/>
                  </a:moveTo>
                  <a:lnTo>
                    <a:pt x="180923" y="0"/>
                  </a:lnTo>
                  <a:lnTo>
                    <a:pt x="0" y="0"/>
                  </a:lnTo>
                  <a:lnTo>
                    <a:pt x="211394" y="601721"/>
                  </a:lnTo>
                  <a:lnTo>
                    <a:pt x="180923" y="682393"/>
                  </a:lnTo>
                  <a:cubicBezTo>
                    <a:pt x="165688" y="732694"/>
                    <a:pt x="145690" y="742185"/>
                    <a:pt x="95223" y="742185"/>
                  </a:cubicBezTo>
                  <a:lnTo>
                    <a:pt x="55229" y="742185"/>
                  </a:lnTo>
                  <a:lnTo>
                    <a:pt x="55229" y="887395"/>
                  </a:lnTo>
                  <a:lnTo>
                    <a:pt x="120933" y="887395"/>
                  </a:lnTo>
                  <a:cubicBezTo>
                    <a:pt x="176162" y="887395"/>
                    <a:pt x="226630" y="872210"/>
                    <a:pt x="266623" y="837094"/>
                  </a:cubicBezTo>
                  <a:cubicBezTo>
                    <a:pt x="286620" y="817163"/>
                    <a:pt x="301856" y="786792"/>
                    <a:pt x="317091" y="751676"/>
                  </a:cubicBezTo>
                  <a:lnTo>
                    <a:pt x="588476" y="0"/>
                  </a:lnTo>
                  <a:lnTo>
                    <a:pt x="407553" y="0"/>
                  </a:lnTo>
                  <a:lnTo>
                    <a:pt x="297095" y="401463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3" name="Picture Placeholder 11">
            <a:extLst>
              <a:ext uri="{FF2B5EF4-FFF2-40B4-BE49-F238E27FC236}">
                <a16:creationId xmlns:a16="http://schemas.microsoft.com/office/drawing/2014/main" id="{1B20FCDB-1A93-FC48-AD02-EF9B67943F3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28817" y="0"/>
            <a:ext cx="7363183" cy="6857999"/>
          </a:xfrm>
          <a:blipFill>
            <a:blip r:embed="rId2"/>
            <a:stretch>
              <a:fillRect/>
            </a:stretch>
          </a:blipFill>
        </p:spPr>
        <p:txBody>
          <a:bodyPr tIns="900000" b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choose a different image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AAA67230-F0AB-2D40-B795-4F75E2FC7A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6" y="3679200"/>
            <a:ext cx="3733131" cy="2629524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7155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spok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F76CD6E-5A47-0944-ADF3-E60956E74B44}"/>
              </a:ext>
            </a:extLst>
          </p:cNvPr>
          <p:cNvSpPr/>
          <p:nvPr userDrawn="1"/>
        </p:nvSpPr>
        <p:spPr>
          <a:xfrm>
            <a:off x="0" y="0"/>
            <a:ext cx="5399313" cy="6858001"/>
          </a:xfrm>
          <a:prstGeom prst="rect">
            <a:avLst/>
          </a:prstGeom>
          <a:gradFill flip="none" rotWithShape="1">
            <a:gsLst>
              <a:gs pos="78000">
                <a:srgbClr val="13A9BD"/>
              </a:gs>
              <a:gs pos="54000">
                <a:srgbClr val="0E8CAA"/>
              </a:gs>
              <a:gs pos="27000">
                <a:srgbClr val="096D91"/>
              </a:gs>
              <a:gs pos="100000">
                <a:srgbClr val="17BACB"/>
              </a:gs>
            </a:gsLst>
            <a:path path="circle">
              <a:fillToRect l="100000" t="100000"/>
            </a:path>
            <a:tileRect r="-100000" b="-100000"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C5839614-0626-F84B-8BED-E809F9C491C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399313" y="0"/>
            <a:ext cx="6792687" cy="6857999"/>
          </a:xfrm>
          <a:blipFill>
            <a:blip r:embed="rId2"/>
            <a:srcRect/>
            <a:stretch>
              <a:fillRect l="-593" r="-593"/>
            </a:stretch>
          </a:blipFill>
        </p:spPr>
        <p:txBody>
          <a:bodyPr tIns="720000" b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choose a different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F3926B-38B0-054A-AA7D-3E363AEC0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590400"/>
            <a:ext cx="3991313" cy="31608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0E2E7B-616C-1249-8886-635E3DC36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BBD48-3D6E-4F7B-BCE3-F09CBB24A0C9}" type="datetimeFigureOut">
              <a:rPr lang="en-GB" smtClean="0"/>
              <a:pPr/>
              <a:t>29/08/2022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B08A5D-5621-D844-BE53-9F8E5A6DF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E2F8DE-0B39-A04C-AE42-DFB7A218E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6E020-96C0-4184-8C02-9C09790B1A2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5EB1401-990C-334F-ADD7-162BDC1F32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3887" y="3967199"/>
            <a:ext cx="3991313" cy="234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801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8CFBE-6F9F-4199-95D4-214A896D6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333500"/>
            <a:ext cx="10944225" cy="856420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4B0C3-9D02-404D-9CAC-9EF0E40E4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2413000"/>
            <a:ext cx="10944226" cy="3895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19854-0E9D-48CF-924E-9DA3B8DF6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BBD48-3D6E-4F7B-BCE3-F09CBB24A0C9}" type="datetimeFigureOut">
              <a:rPr lang="en-GB" smtClean="0"/>
              <a:t>29/08/2022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888BD-5B88-4100-B2BC-B170EE115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7B2B96-B32C-4A42-BF2A-DB12D6065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6E020-96C0-4184-8C02-9C09790B1A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297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3" userDrawn="1">
          <p15:clr>
            <a:srgbClr val="FBAE40"/>
          </p15:clr>
        </p15:guide>
        <p15:guide id="2" pos="7287" userDrawn="1">
          <p15:clr>
            <a:srgbClr val="FBAE40"/>
          </p15:clr>
        </p15:guide>
        <p15:guide id="3" orient="horz" pos="3974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spok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F76CD6E-5A47-0944-ADF3-E60956E74B44}"/>
              </a:ext>
            </a:extLst>
          </p:cNvPr>
          <p:cNvSpPr/>
          <p:nvPr userDrawn="1"/>
        </p:nvSpPr>
        <p:spPr>
          <a:xfrm>
            <a:off x="6792687" y="0"/>
            <a:ext cx="5399313" cy="6858001"/>
          </a:xfrm>
          <a:prstGeom prst="rect">
            <a:avLst/>
          </a:prstGeom>
          <a:gradFill flip="none" rotWithShape="1">
            <a:gsLst>
              <a:gs pos="78000">
                <a:srgbClr val="13A9BD"/>
              </a:gs>
              <a:gs pos="54000">
                <a:srgbClr val="0E8CAA"/>
              </a:gs>
              <a:gs pos="27000">
                <a:srgbClr val="096D91"/>
              </a:gs>
              <a:gs pos="100000">
                <a:srgbClr val="17BACB"/>
              </a:gs>
            </a:gsLst>
            <a:path path="circle">
              <a:fillToRect l="100000" t="100000"/>
            </a:path>
            <a:tileRect r="-100000" b="-100000"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C5839614-0626-F84B-8BED-E809F9C491C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792687" cy="6857999"/>
          </a:xfrm>
          <a:blipFill>
            <a:blip r:embed="rId2"/>
            <a:srcRect/>
            <a:stretch>
              <a:fillRect t="-24" b="-24"/>
            </a:stretch>
          </a:blipFill>
        </p:spPr>
        <p:txBody>
          <a:bodyPr tIns="0" bIns="1080000"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choose a different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F3926B-38B0-054A-AA7D-3E363AEC0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6574" y="590400"/>
            <a:ext cx="4151539" cy="31608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0E2E7B-616C-1249-8886-635E3DC36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BBD48-3D6E-4F7B-BCE3-F09CBB24A0C9}" type="datetimeFigureOut">
              <a:rPr lang="en-GB" smtClean="0"/>
              <a:pPr/>
              <a:t>29/08/2022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B08A5D-5621-D844-BE53-9F8E5A6DF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E2F8DE-0B39-A04C-AE42-DFB7A218E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6E020-96C0-4184-8C02-9C09790B1A2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67A9D5F-679E-4147-873F-4C6EFE23AAC6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623886" y="3282805"/>
            <a:ext cx="2523174" cy="292388"/>
          </a:xfrm>
        </p:spPr>
        <p:txBody>
          <a:bodyPr wrap="square" tIns="0" rIns="72000" anchor="t">
            <a:spAutoFit/>
          </a:bodyPr>
          <a:lstStyle>
            <a:lvl1pPr marL="0" indent="0" algn="l">
              <a:buNone/>
              <a:defRPr sz="16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8502F82A-6DC4-814A-A69E-EADB8874C74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16573" y="3967199"/>
            <a:ext cx="4151539" cy="234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2115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5212BD7-9D7E-6045-BA85-1DA686C3CCB2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1">
            <a:gsLst>
              <a:gs pos="78000">
                <a:srgbClr val="13A9BD"/>
              </a:gs>
              <a:gs pos="54000">
                <a:srgbClr val="0E8CAA"/>
              </a:gs>
              <a:gs pos="27000">
                <a:srgbClr val="096D91"/>
              </a:gs>
              <a:gs pos="100000">
                <a:srgbClr val="17BACB"/>
              </a:gs>
            </a:gsLst>
            <a:path path="circle">
              <a:fillToRect l="100000" t="100000"/>
            </a:path>
            <a:tileRect r="-100000" b="-100000"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grpSp>
        <p:nvGrpSpPr>
          <p:cNvPr id="24" name="Graphic 30">
            <a:extLst>
              <a:ext uri="{FF2B5EF4-FFF2-40B4-BE49-F238E27FC236}">
                <a16:creationId xmlns:a16="http://schemas.microsoft.com/office/drawing/2014/main" id="{0138A759-CF86-EA42-A36D-50C02A396804}"/>
              </a:ext>
            </a:extLst>
          </p:cNvPr>
          <p:cNvGrpSpPr/>
          <p:nvPr userDrawn="1"/>
        </p:nvGrpSpPr>
        <p:grpSpPr>
          <a:xfrm>
            <a:off x="2988314" y="3010752"/>
            <a:ext cx="5972776" cy="834790"/>
            <a:chOff x="720683" y="2688712"/>
            <a:chExt cx="10763011" cy="1504301"/>
          </a:xfrm>
          <a:solidFill>
            <a:schemeClr val="bg1"/>
          </a:solidFill>
        </p:grpSpPr>
        <p:sp>
          <p:nvSpPr>
            <p:cNvPr id="25" name="Graphic 30">
              <a:extLst>
                <a:ext uri="{FF2B5EF4-FFF2-40B4-BE49-F238E27FC236}">
                  <a16:creationId xmlns:a16="http://schemas.microsoft.com/office/drawing/2014/main" id="{08DED7C5-E351-E94D-AE10-345AE7C3FE6A}"/>
                </a:ext>
              </a:extLst>
            </p:cNvPr>
            <p:cNvSpPr/>
            <p:nvPr/>
          </p:nvSpPr>
          <p:spPr>
            <a:xfrm>
              <a:off x="720683" y="2688712"/>
              <a:ext cx="3297558" cy="1430272"/>
            </a:xfrm>
            <a:custGeom>
              <a:avLst/>
              <a:gdLst>
                <a:gd name="connsiteX0" fmla="*/ 1721625 w 3297558"/>
                <a:gd name="connsiteY0" fmla="*/ 557113 h 1430272"/>
                <a:gd name="connsiteX1" fmla="*/ 2380565 w 3297558"/>
                <a:gd name="connsiteY1" fmla="*/ 557113 h 1430272"/>
                <a:gd name="connsiteX2" fmla="*/ 2380565 w 3297558"/>
                <a:gd name="connsiteY2" fmla="*/ 401463 h 1430272"/>
                <a:gd name="connsiteX3" fmla="*/ 1872077 w 3297558"/>
                <a:gd name="connsiteY3" fmla="*/ 401463 h 1430272"/>
                <a:gd name="connsiteX4" fmla="*/ 1872077 w 3297558"/>
                <a:gd name="connsiteY4" fmla="*/ 149956 h 1430272"/>
                <a:gd name="connsiteX5" fmla="*/ 3141394 w 3297558"/>
                <a:gd name="connsiteY5" fmla="*/ 149956 h 1430272"/>
                <a:gd name="connsiteX6" fmla="*/ 3141394 w 3297558"/>
                <a:gd name="connsiteY6" fmla="*/ 401463 h 1430272"/>
                <a:gd name="connsiteX7" fmla="*/ 2637666 w 3297558"/>
                <a:gd name="connsiteY7" fmla="*/ 401463 h 1430272"/>
                <a:gd name="connsiteX8" fmla="*/ 2637666 w 3297558"/>
                <a:gd name="connsiteY8" fmla="*/ 1279368 h 1430272"/>
                <a:gd name="connsiteX9" fmla="*/ 2380565 w 3297558"/>
                <a:gd name="connsiteY9" fmla="*/ 1279368 h 1430272"/>
                <a:gd name="connsiteX10" fmla="*/ 2380565 w 3297558"/>
                <a:gd name="connsiteY10" fmla="*/ 682393 h 1430272"/>
                <a:gd name="connsiteX11" fmla="*/ 1721625 w 3297558"/>
                <a:gd name="connsiteY11" fmla="*/ 682393 h 1430272"/>
                <a:gd name="connsiteX12" fmla="*/ 1721625 w 3297558"/>
                <a:gd name="connsiteY12" fmla="*/ 1134158 h 1430272"/>
                <a:gd name="connsiteX13" fmla="*/ 1580695 w 3297558"/>
                <a:gd name="connsiteY13" fmla="*/ 1134158 h 1430272"/>
                <a:gd name="connsiteX14" fmla="*/ 1580695 w 3297558"/>
                <a:gd name="connsiteY14" fmla="*/ 682393 h 1430272"/>
                <a:gd name="connsiteX15" fmla="*/ 920803 w 3297558"/>
                <a:gd name="connsiteY15" fmla="*/ 682393 h 1430272"/>
                <a:gd name="connsiteX16" fmla="*/ 920803 w 3297558"/>
                <a:gd name="connsiteY16" fmla="*/ 1279368 h 1430272"/>
                <a:gd name="connsiteX17" fmla="*/ 664654 w 3297558"/>
                <a:gd name="connsiteY17" fmla="*/ 1279368 h 1430272"/>
                <a:gd name="connsiteX18" fmla="*/ 664654 w 3297558"/>
                <a:gd name="connsiteY18" fmla="*/ 401463 h 1430272"/>
                <a:gd name="connsiteX19" fmla="*/ 160926 w 3297558"/>
                <a:gd name="connsiteY19" fmla="*/ 401463 h 1430272"/>
                <a:gd name="connsiteX20" fmla="*/ 160926 w 3297558"/>
                <a:gd name="connsiteY20" fmla="*/ 149956 h 1430272"/>
                <a:gd name="connsiteX21" fmla="*/ 1424530 w 3297558"/>
                <a:gd name="connsiteY21" fmla="*/ 149956 h 1430272"/>
                <a:gd name="connsiteX22" fmla="*/ 1424530 w 3297558"/>
                <a:gd name="connsiteY22" fmla="*/ 401463 h 1430272"/>
                <a:gd name="connsiteX23" fmla="*/ 920803 w 3297558"/>
                <a:gd name="connsiteY23" fmla="*/ 401463 h 1430272"/>
                <a:gd name="connsiteX24" fmla="*/ 920803 w 3297558"/>
                <a:gd name="connsiteY24" fmla="*/ 557113 h 1430272"/>
                <a:gd name="connsiteX25" fmla="*/ 1580695 w 3297558"/>
                <a:gd name="connsiteY25" fmla="*/ 557113 h 1430272"/>
                <a:gd name="connsiteX26" fmla="*/ 1580695 w 3297558"/>
                <a:gd name="connsiteY26" fmla="*/ 0 h 1430272"/>
                <a:gd name="connsiteX27" fmla="*/ 0 w 3297558"/>
                <a:gd name="connsiteY27" fmla="*/ 0 h 1430272"/>
                <a:gd name="connsiteX28" fmla="*/ 0 w 3297558"/>
                <a:gd name="connsiteY28" fmla="*/ 557113 h 1430272"/>
                <a:gd name="connsiteX29" fmla="*/ 508489 w 3297558"/>
                <a:gd name="connsiteY29" fmla="*/ 557113 h 1430272"/>
                <a:gd name="connsiteX30" fmla="*/ 508489 w 3297558"/>
                <a:gd name="connsiteY30" fmla="*/ 1430273 h 1430272"/>
                <a:gd name="connsiteX31" fmla="*/ 1072207 w 3297558"/>
                <a:gd name="connsiteY31" fmla="*/ 1430273 h 1430272"/>
                <a:gd name="connsiteX32" fmla="*/ 1072207 w 3297558"/>
                <a:gd name="connsiteY32" fmla="*/ 832348 h 1430272"/>
                <a:gd name="connsiteX33" fmla="*/ 1424530 w 3297558"/>
                <a:gd name="connsiteY33" fmla="*/ 832348 h 1430272"/>
                <a:gd name="connsiteX34" fmla="*/ 1424530 w 3297558"/>
                <a:gd name="connsiteY34" fmla="*/ 1284113 h 1430272"/>
                <a:gd name="connsiteX35" fmla="*/ 1872077 w 3297558"/>
                <a:gd name="connsiteY35" fmla="*/ 1284113 h 1430272"/>
                <a:gd name="connsiteX36" fmla="*/ 1872077 w 3297558"/>
                <a:gd name="connsiteY36" fmla="*/ 832348 h 1430272"/>
                <a:gd name="connsiteX37" fmla="*/ 2225352 w 3297558"/>
                <a:gd name="connsiteY37" fmla="*/ 832348 h 1430272"/>
                <a:gd name="connsiteX38" fmla="*/ 2225352 w 3297558"/>
                <a:gd name="connsiteY38" fmla="*/ 1430273 h 1430272"/>
                <a:gd name="connsiteX39" fmla="*/ 2793831 w 3297558"/>
                <a:gd name="connsiteY39" fmla="*/ 1430273 h 1430272"/>
                <a:gd name="connsiteX40" fmla="*/ 2793831 w 3297558"/>
                <a:gd name="connsiteY40" fmla="*/ 557113 h 1430272"/>
                <a:gd name="connsiteX41" fmla="*/ 3297559 w 3297558"/>
                <a:gd name="connsiteY41" fmla="*/ 557113 h 1430272"/>
                <a:gd name="connsiteX42" fmla="*/ 3297559 w 3297558"/>
                <a:gd name="connsiteY42" fmla="*/ 0 h 1430272"/>
                <a:gd name="connsiteX43" fmla="*/ 1721625 w 3297558"/>
                <a:gd name="connsiteY43" fmla="*/ 0 h 1430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297558" h="1430272">
                  <a:moveTo>
                    <a:pt x="1721625" y="557113"/>
                  </a:moveTo>
                  <a:lnTo>
                    <a:pt x="2380565" y="557113"/>
                  </a:lnTo>
                  <a:lnTo>
                    <a:pt x="2380565" y="401463"/>
                  </a:lnTo>
                  <a:lnTo>
                    <a:pt x="1872077" y="401463"/>
                  </a:lnTo>
                  <a:lnTo>
                    <a:pt x="1872077" y="149956"/>
                  </a:lnTo>
                  <a:lnTo>
                    <a:pt x="3141394" y="149956"/>
                  </a:lnTo>
                  <a:lnTo>
                    <a:pt x="3141394" y="401463"/>
                  </a:lnTo>
                  <a:lnTo>
                    <a:pt x="2637666" y="401463"/>
                  </a:lnTo>
                  <a:lnTo>
                    <a:pt x="2637666" y="1279368"/>
                  </a:lnTo>
                  <a:lnTo>
                    <a:pt x="2380565" y="1279368"/>
                  </a:lnTo>
                  <a:lnTo>
                    <a:pt x="2380565" y="682393"/>
                  </a:lnTo>
                  <a:lnTo>
                    <a:pt x="1721625" y="682393"/>
                  </a:lnTo>
                  <a:lnTo>
                    <a:pt x="1721625" y="1134158"/>
                  </a:lnTo>
                  <a:lnTo>
                    <a:pt x="1580695" y="1134158"/>
                  </a:lnTo>
                  <a:lnTo>
                    <a:pt x="1580695" y="682393"/>
                  </a:lnTo>
                  <a:lnTo>
                    <a:pt x="920803" y="682393"/>
                  </a:lnTo>
                  <a:lnTo>
                    <a:pt x="920803" y="1279368"/>
                  </a:lnTo>
                  <a:lnTo>
                    <a:pt x="664654" y="1279368"/>
                  </a:lnTo>
                  <a:lnTo>
                    <a:pt x="664654" y="401463"/>
                  </a:lnTo>
                  <a:lnTo>
                    <a:pt x="160926" y="401463"/>
                  </a:lnTo>
                  <a:lnTo>
                    <a:pt x="160926" y="149956"/>
                  </a:lnTo>
                  <a:lnTo>
                    <a:pt x="1424530" y="149956"/>
                  </a:lnTo>
                  <a:lnTo>
                    <a:pt x="1424530" y="401463"/>
                  </a:lnTo>
                  <a:lnTo>
                    <a:pt x="920803" y="401463"/>
                  </a:lnTo>
                  <a:lnTo>
                    <a:pt x="920803" y="557113"/>
                  </a:lnTo>
                  <a:lnTo>
                    <a:pt x="1580695" y="557113"/>
                  </a:lnTo>
                  <a:lnTo>
                    <a:pt x="1580695" y="0"/>
                  </a:lnTo>
                  <a:lnTo>
                    <a:pt x="0" y="0"/>
                  </a:lnTo>
                  <a:lnTo>
                    <a:pt x="0" y="557113"/>
                  </a:lnTo>
                  <a:lnTo>
                    <a:pt x="508489" y="557113"/>
                  </a:lnTo>
                  <a:lnTo>
                    <a:pt x="508489" y="1430273"/>
                  </a:lnTo>
                  <a:lnTo>
                    <a:pt x="1072207" y="1430273"/>
                  </a:lnTo>
                  <a:lnTo>
                    <a:pt x="1072207" y="832348"/>
                  </a:lnTo>
                  <a:lnTo>
                    <a:pt x="1424530" y="832348"/>
                  </a:lnTo>
                  <a:lnTo>
                    <a:pt x="1424530" y="1284113"/>
                  </a:lnTo>
                  <a:lnTo>
                    <a:pt x="1872077" y="1284113"/>
                  </a:lnTo>
                  <a:lnTo>
                    <a:pt x="1872077" y="832348"/>
                  </a:lnTo>
                  <a:lnTo>
                    <a:pt x="2225352" y="832348"/>
                  </a:lnTo>
                  <a:lnTo>
                    <a:pt x="2225352" y="1430273"/>
                  </a:lnTo>
                  <a:lnTo>
                    <a:pt x="2793831" y="1430273"/>
                  </a:lnTo>
                  <a:lnTo>
                    <a:pt x="2793831" y="557113"/>
                  </a:lnTo>
                  <a:lnTo>
                    <a:pt x="3297559" y="557113"/>
                  </a:lnTo>
                  <a:lnTo>
                    <a:pt x="3297559" y="0"/>
                  </a:lnTo>
                  <a:lnTo>
                    <a:pt x="1721625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Graphic 30">
              <a:extLst>
                <a:ext uri="{FF2B5EF4-FFF2-40B4-BE49-F238E27FC236}">
                  <a16:creationId xmlns:a16="http://schemas.microsoft.com/office/drawing/2014/main" id="{0CBE6299-7B4D-4149-A9E4-84008ED76100}"/>
                </a:ext>
              </a:extLst>
            </p:cNvPr>
            <p:cNvSpPr/>
            <p:nvPr/>
          </p:nvSpPr>
          <p:spPr>
            <a:xfrm>
              <a:off x="4294388" y="3105361"/>
              <a:ext cx="635134" cy="757370"/>
            </a:xfrm>
            <a:custGeom>
              <a:avLst/>
              <a:gdLst>
                <a:gd name="connsiteX0" fmla="*/ 635135 w 635134"/>
                <a:gd name="connsiteY0" fmla="*/ 0 h 757370"/>
                <a:gd name="connsiteX1" fmla="*/ 0 w 635134"/>
                <a:gd name="connsiteY1" fmla="*/ 0 h 757370"/>
                <a:gd name="connsiteX2" fmla="*/ 0 w 635134"/>
                <a:gd name="connsiteY2" fmla="*/ 134770 h 757370"/>
                <a:gd name="connsiteX3" fmla="*/ 232343 w 635134"/>
                <a:gd name="connsiteY3" fmla="*/ 134770 h 757370"/>
                <a:gd name="connsiteX4" fmla="*/ 232343 w 635134"/>
                <a:gd name="connsiteY4" fmla="*/ 757371 h 757370"/>
                <a:gd name="connsiteX5" fmla="*/ 402792 w 635134"/>
                <a:gd name="connsiteY5" fmla="*/ 757371 h 757370"/>
                <a:gd name="connsiteX6" fmla="*/ 402792 w 635134"/>
                <a:gd name="connsiteY6" fmla="*/ 134770 h 757370"/>
                <a:gd name="connsiteX7" fmla="*/ 635135 w 635134"/>
                <a:gd name="connsiteY7" fmla="*/ 134770 h 757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5134" h="757370">
                  <a:moveTo>
                    <a:pt x="635135" y="0"/>
                  </a:moveTo>
                  <a:lnTo>
                    <a:pt x="0" y="0"/>
                  </a:lnTo>
                  <a:lnTo>
                    <a:pt x="0" y="134770"/>
                  </a:lnTo>
                  <a:lnTo>
                    <a:pt x="232343" y="134770"/>
                  </a:lnTo>
                  <a:lnTo>
                    <a:pt x="232343" y="757371"/>
                  </a:lnTo>
                  <a:lnTo>
                    <a:pt x="402792" y="757371"/>
                  </a:lnTo>
                  <a:lnTo>
                    <a:pt x="402792" y="134770"/>
                  </a:lnTo>
                  <a:lnTo>
                    <a:pt x="635135" y="13477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Graphic 30">
              <a:extLst>
                <a:ext uri="{FF2B5EF4-FFF2-40B4-BE49-F238E27FC236}">
                  <a16:creationId xmlns:a16="http://schemas.microsoft.com/office/drawing/2014/main" id="{AAA2BDB6-C5FB-BF44-93F2-03122BE7BFB0}"/>
                </a:ext>
              </a:extLst>
            </p:cNvPr>
            <p:cNvSpPr/>
            <p:nvPr/>
          </p:nvSpPr>
          <p:spPr>
            <a:xfrm>
              <a:off x="4853344" y="3294941"/>
              <a:ext cx="558956" cy="582975"/>
            </a:xfrm>
            <a:custGeom>
              <a:avLst/>
              <a:gdLst>
                <a:gd name="connsiteX0" fmla="*/ 281859 w 558956"/>
                <a:gd name="connsiteY0" fmla="*/ 237 h 582975"/>
                <a:gd name="connsiteX1" fmla="*/ 0 w 558956"/>
                <a:gd name="connsiteY1" fmla="*/ 291607 h 582975"/>
                <a:gd name="connsiteX2" fmla="*/ 277098 w 558956"/>
                <a:gd name="connsiteY2" fmla="*/ 582976 h 582975"/>
                <a:gd name="connsiteX3" fmla="*/ 558957 w 558956"/>
                <a:gd name="connsiteY3" fmla="*/ 286861 h 582975"/>
                <a:gd name="connsiteX4" fmla="*/ 281859 w 558956"/>
                <a:gd name="connsiteY4" fmla="*/ 237 h 582975"/>
                <a:gd name="connsiteX5" fmla="*/ 277098 w 558956"/>
                <a:gd name="connsiteY5" fmla="*/ 452002 h 582975"/>
                <a:gd name="connsiteX6" fmla="*/ 176162 w 558956"/>
                <a:gd name="connsiteY6" fmla="*/ 286861 h 582975"/>
                <a:gd name="connsiteX7" fmla="*/ 277098 w 558956"/>
                <a:gd name="connsiteY7" fmla="*/ 121720 h 582975"/>
                <a:gd name="connsiteX8" fmla="*/ 378034 w 558956"/>
                <a:gd name="connsiteY8" fmla="*/ 286861 h 582975"/>
                <a:gd name="connsiteX9" fmla="*/ 277098 w 558956"/>
                <a:gd name="connsiteY9" fmla="*/ 452002 h 58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8956" h="582975">
                  <a:moveTo>
                    <a:pt x="281859" y="237"/>
                  </a:moveTo>
                  <a:cubicBezTo>
                    <a:pt x="70465" y="237"/>
                    <a:pt x="0" y="65724"/>
                    <a:pt x="0" y="291607"/>
                  </a:cubicBezTo>
                  <a:cubicBezTo>
                    <a:pt x="0" y="522234"/>
                    <a:pt x="59990" y="582976"/>
                    <a:pt x="277098" y="582976"/>
                  </a:cubicBezTo>
                  <a:cubicBezTo>
                    <a:pt x="494205" y="582976"/>
                    <a:pt x="558957" y="512744"/>
                    <a:pt x="558957" y="286861"/>
                  </a:cubicBezTo>
                  <a:cubicBezTo>
                    <a:pt x="558957" y="60979"/>
                    <a:pt x="494205" y="-4508"/>
                    <a:pt x="281859" y="237"/>
                  </a:cubicBezTo>
                  <a:close/>
                  <a:moveTo>
                    <a:pt x="277098" y="452002"/>
                  </a:moveTo>
                  <a:cubicBezTo>
                    <a:pt x="196159" y="452002"/>
                    <a:pt x="176162" y="421631"/>
                    <a:pt x="176162" y="286861"/>
                  </a:cubicBezTo>
                  <a:cubicBezTo>
                    <a:pt x="176162" y="151142"/>
                    <a:pt x="196159" y="121720"/>
                    <a:pt x="277098" y="121720"/>
                  </a:cubicBezTo>
                  <a:cubicBezTo>
                    <a:pt x="358037" y="121720"/>
                    <a:pt x="378034" y="152091"/>
                    <a:pt x="378034" y="286861"/>
                  </a:cubicBezTo>
                  <a:cubicBezTo>
                    <a:pt x="378034" y="422580"/>
                    <a:pt x="358037" y="452002"/>
                    <a:pt x="277098" y="452002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Graphic 30">
              <a:extLst>
                <a:ext uri="{FF2B5EF4-FFF2-40B4-BE49-F238E27FC236}">
                  <a16:creationId xmlns:a16="http://schemas.microsoft.com/office/drawing/2014/main" id="{808E9978-B2C7-3B40-8861-ADD197CFD7FF}"/>
                </a:ext>
              </a:extLst>
            </p:cNvPr>
            <p:cNvSpPr/>
            <p:nvPr/>
          </p:nvSpPr>
          <p:spPr>
            <a:xfrm>
              <a:off x="5502763" y="3294920"/>
              <a:ext cx="523724" cy="567811"/>
            </a:xfrm>
            <a:custGeom>
              <a:avLst/>
              <a:gdLst>
                <a:gd name="connsiteX0" fmla="*/ 353276 w 523724"/>
                <a:gd name="connsiteY0" fmla="*/ 258 h 567811"/>
                <a:gd name="connsiteX1" fmla="*/ 146642 w 523724"/>
                <a:gd name="connsiteY1" fmla="*/ 65745 h 567811"/>
                <a:gd name="connsiteX2" fmla="*/ 116172 w 523724"/>
                <a:gd name="connsiteY2" fmla="*/ 10698 h 567811"/>
                <a:gd name="connsiteX3" fmla="*/ 0 w 523724"/>
                <a:gd name="connsiteY3" fmla="*/ 10698 h 567811"/>
                <a:gd name="connsiteX4" fmla="*/ 0 w 523724"/>
                <a:gd name="connsiteY4" fmla="*/ 567811 h 567811"/>
                <a:gd name="connsiteX5" fmla="*/ 171401 w 523724"/>
                <a:gd name="connsiteY5" fmla="*/ 567811 h 567811"/>
                <a:gd name="connsiteX6" fmla="*/ 171401 w 523724"/>
                <a:gd name="connsiteY6" fmla="*/ 140723 h 567811"/>
                <a:gd name="connsiteX7" fmla="*/ 266623 w 523724"/>
                <a:gd name="connsiteY7" fmla="*/ 130283 h 567811"/>
                <a:gd name="connsiteX8" fmla="*/ 352324 w 523724"/>
                <a:gd name="connsiteY8" fmla="*/ 246071 h 567811"/>
                <a:gd name="connsiteX9" fmla="*/ 352324 w 523724"/>
                <a:gd name="connsiteY9" fmla="*/ 566862 h 567811"/>
                <a:gd name="connsiteX10" fmla="*/ 523724 w 523724"/>
                <a:gd name="connsiteY10" fmla="*/ 566862 h 567811"/>
                <a:gd name="connsiteX11" fmla="*/ 523724 w 523724"/>
                <a:gd name="connsiteY11" fmla="*/ 181533 h 567811"/>
                <a:gd name="connsiteX12" fmla="*/ 353276 w 523724"/>
                <a:gd name="connsiteY12" fmla="*/ 258 h 567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724" h="567811">
                  <a:moveTo>
                    <a:pt x="353276" y="258"/>
                  </a:moveTo>
                  <a:cubicBezTo>
                    <a:pt x="293286" y="258"/>
                    <a:pt x="212346" y="24934"/>
                    <a:pt x="146642" y="65745"/>
                  </a:cubicBezTo>
                  <a:lnTo>
                    <a:pt x="116172" y="10698"/>
                  </a:lnTo>
                  <a:lnTo>
                    <a:pt x="0" y="10698"/>
                  </a:lnTo>
                  <a:lnTo>
                    <a:pt x="0" y="567811"/>
                  </a:lnTo>
                  <a:lnTo>
                    <a:pt x="171401" y="567811"/>
                  </a:lnTo>
                  <a:lnTo>
                    <a:pt x="171401" y="140723"/>
                  </a:lnTo>
                  <a:cubicBezTo>
                    <a:pt x="201872" y="135977"/>
                    <a:pt x="237104" y="130283"/>
                    <a:pt x="266623" y="130283"/>
                  </a:cubicBezTo>
                  <a:cubicBezTo>
                    <a:pt x="341849" y="130283"/>
                    <a:pt x="352324" y="140723"/>
                    <a:pt x="352324" y="246071"/>
                  </a:cubicBezTo>
                  <a:lnTo>
                    <a:pt x="352324" y="566862"/>
                  </a:lnTo>
                  <a:lnTo>
                    <a:pt x="523724" y="566862"/>
                  </a:lnTo>
                  <a:lnTo>
                    <a:pt x="523724" y="181533"/>
                  </a:lnTo>
                  <a:cubicBezTo>
                    <a:pt x="523724" y="56254"/>
                    <a:pt x="463734" y="-4487"/>
                    <a:pt x="353276" y="258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Graphic 30">
              <a:extLst>
                <a:ext uri="{FF2B5EF4-FFF2-40B4-BE49-F238E27FC236}">
                  <a16:creationId xmlns:a16="http://schemas.microsoft.com/office/drawing/2014/main" id="{4623EA8E-DD38-B54F-8D8C-83E6910A0071}"/>
                </a:ext>
              </a:extLst>
            </p:cNvPr>
            <p:cNvSpPr/>
            <p:nvPr/>
          </p:nvSpPr>
          <p:spPr>
            <a:xfrm>
              <a:off x="6157894" y="3094921"/>
              <a:ext cx="563717" cy="767810"/>
            </a:xfrm>
            <a:custGeom>
              <a:avLst/>
              <a:gdLst>
                <a:gd name="connsiteX0" fmla="*/ 558957 w 563717"/>
                <a:gd name="connsiteY0" fmla="*/ 210697 h 767810"/>
                <a:gd name="connsiteX1" fmla="*/ 357085 w 563717"/>
                <a:gd name="connsiteY1" fmla="*/ 210697 h 767810"/>
                <a:gd name="connsiteX2" fmla="*/ 220917 w 563717"/>
                <a:gd name="connsiteY2" fmla="*/ 416649 h 767810"/>
                <a:gd name="connsiteX3" fmla="*/ 171401 w 563717"/>
                <a:gd name="connsiteY3" fmla="*/ 416649 h 767810"/>
                <a:gd name="connsiteX4" fmla="*/ 171401 w 563717"/>
                <a:gd name="connsiteY4" fmla="*/ 0 h 767810"/>
                <a:gd name="connsiteX5" fmla="*/ 0 w 563717"/>
                <a:gd name="connsiteY5" fmla="*/ 0 h 767810"/>
                <a:gd name="connsiteX6" fmla="*/ 0 w 563717"/>
                <a:gd name="connsiteY6" fmla="*/ 767811 h 767810"/>
                <a:gd name="connsiteX7" fmla="*/ 171401 w 563717"/>
                <a:gd name="connsiteY7" fmla="*/ 767811 h 767810"/>
                <a:gd name="connsiteX8" fmla="*/ 171401 w 563717"/>
                <a:gd name="connsiteY8" fmla="*/ 541928 h 767810"/>
                <a:gd name="connsiteX9" fmla="*/ 220917 w 563717"/>
                <a:gd name="connsiteY9" fmla="*/ 541928 h 767810"/>
                <a:gd name="connsiteX10" fmla="*/ 361846 w 563717"/>
                <a:gd name="connsiteY10" fmla="*/ 767811 h 767810"/>
                <a:gd name="connsiteX11" fmla="*/ 563718 w 563717"/>
                <a:gd name="connsiteY11" fmla="*/ 767811 h 767810"/>
                <a:gd name="connsiteX12" fmla="*/ 361846 w 563717"/>
                <a:gd name="connsiteY12" fmla="*/ 482136 h 76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717" h="767810">
                  <a:moveTo>
                    <a:pt x="558957" y="210697"/>
                  </a:moveTo>
                  <a:lnTo>
                    <a:pt x="357085" y="210697"/>
                  </a:lnTo>
                  <a:lnTo>
                    <a:pt x="220917" y="416649"/>
                  </a:lnTo>
                  <a:lnTo>
                    <a:pt x="171401" y="416649"/>
                  </a:lnTo>
                  <a:lnTo>
                    <a:pt x="171401" y="0"/>
                  </a:lnTo>
                  <a:lnTo>
                    <a:pt x="0" y="0"/>
                  </a:lnTo>
                  <a:lnTo>
                    <a:pt x="0" y="767811"/>
                  </a:lnTo>
                  <a:lnTo>
                    <a:pt x="171401" y="767811"/>
                  </a:lnTo>
                  <a:lnTo>
                    <a:pt x="171401" y="541928"/>
                  </a:lnTo>
                  <a:lnTo>
                    <a:pt x="220917" y="541928"/>
                  </a:lnTo>
                  <a:lnTo>
                    <a:pt x="361846" y="767811"/>
                  </a:lnTo>
                  <a:lnTo>
                    <a:pt x="563718" y="767811"/>
                  </a:lnTo>
                  <a:lnTo>
                    <a:pt x="361846" y="482136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Graphic 30">
              <a:extLst>
                <a:ext uri="{FF2B5EF4-FFF2-40B4-BE49-F238E27FC236}">
                  <a16:creationId xmlns:a16="http://schemas.microsoft.com/office/drawing/2014/main" id="{790B4E3D-4E12-0846-854D-B5DD8862E3A2}"/>
                </a:ext>
              </a:extLst>
            </p:cNvPr>
            <p:cNvSpPr/>
            <p:nvPr/>
          </p:nvSpPr>
          <p:spPr>
            <a:xfrm>
              <a:off x="6796838" y="3305618"/>
              <a:ext cx="171400" cy="561858"/>
            </a:xfrm>
            <a:custGeom>
              <a:avLst/>
              <a:gdLst>
                <a:gd name="connsiteX0" fmla="*/ 0 w 171400"/>
                <a:gd name="connsiteY0" fmla="*/ 0 h 561858"/>
                <a:gd name="connsiteX1" fmla="*/ 171400 w 171400"/>
                <a:gd name="connsiteY1" fmla="*/ 0 h 561858"/>
                <a:gd name="connsiteX2" fmla="*/ 171400 w 171400"/>
                <a:gd name="connsiteY2" fmla="*/ 561859 h 561858"/>
                <a:gd name="connsiteX3" fmla="*/ 0 w 171400"/>
                <a:gd name="connsiteY3" fmla="*/ 561859 h 561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00" h="561858">
                  <a:moveTo>
                    <a:pt x="0" y="0"/>
                  </a:moveTo>
                  <a:lnTo>
                    <a:pt x="171400" y="0"/>
                  </a:lnTo>
                  <a:lnTo>
                    <a:pt x="171400" y="561859"/>
                  </a:lnTo>
                  <a:lnTo>
                    <a:pt x="0" y="561859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Graphic 30">
              <a:extLst>
                <a:ext uri="{FF2B5EF4-FFF2-40B4-BE49-F238E27FC236}">
                  <a16:creationId xmlns:a16="http://schemas.microsoft.com/office/drawing/2014/main" id="{68B86537-C019-DF48-80E9-A878A30A49F2}"/>
                </a:ext>
              </a:extLst>
            </p:cNvPr>
            <p:cNvSpPr/>
            <p:nvPr/>
          </p:nvSpPr>
          <p:spPr>
            <a:xfrm>
              <a:off x="6776841" y="3074990"/>
              <a:ext cx="201872" cy="161344"/>
            </a:xfrm>
            <a:custGeom>
              <a:avLst/>
              <a:gdLst>
                <a:gd name="connsiteX0" fmla="*/ 100936 w 201872"/>
                <a:gd name="connsiteY0" fmla="*/ 0 h 161344"/>
                <a:gd name="connsiteX1" fmla="*/ 0 w 201872"/>
                <a:gd name="connsiteY1" fmla="*/ 80672 h 161344"/>
                <a:gd name="connsiteX2" fmla="*/ 100936 w 201872"/>
                <a:gd name="connsiteY2" fmla="*/ 161345 h 161344"/>
                <a:gd name="connsiteX3" fmla="*/ 201872 w 201872"/>
                <a:gd name="connsiteY3" fmla="*/ 80672 h 161344"/>
                <a:gd name="connsiteX4" fmla="*/ 100936 w 201872"/>
                <a:gd name="connsiteY4" fmla="*/ 0 h 16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872" h="161344">
                  <a:moveTo>
                    <a:pt x="100936" y="0"/>
                  </a:moveTo>
                  <a:cubicBezTo>
                    <a:pt x="15235" y="0"/>
                    <a:pt x="0" y="15185"/>
                    <a:pt x="0" y="80672"/>
                  </a:cubicBezTo>
                  <a:cubicBezTo>
                    <a:pt x="0" y="150905"/>
                    <a:pt x="15235" y="161345"/>
                    <a:pt x="100936" y="161345"/>
                  </a:cubicBezTo>
                  <a:cubicBezTo>
                    <a:pt x="186636" y="161345"/>
                    <a:pt x="201872" y="150905"/>
                    <a:pt x="201872" y="80672"/>
                  </a:cubicBezTo>
                  <a:cubicBezTo>
                    <a:pt x="201872" y="15185"/>
                    <a:pt x="186636" y="4745"/>
                    <a:pt x="100936" y="0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Graphic 30">
              <a:extLst>
                <a:ext uri="{FF2B5EF4-FFF2-40B4-BE49-F238E27FC236}">
                  <a16:creationId xmlns:a16="http://schemas.microsoft.com/office/drawing/2014/main" id="{70C5A066-E409-C54C-88BD-9A8A58BAEC08}"/>
                </a:ext>
              </a:extLst>
            </p:cNvPr>
            <p:cNvSpPr/>
            <p:nvPr/>
          </p:nvSpPr>
          <p:spPr>
            <a:xfrm>
              <a:off x="7108216" y="3294920"/>
              <a:ext cx="523736" cy="567811"/>
            </a:xfrm>
            <a:custGeom>
              <a:avLst/>
              <a:gdLst>
                <a:gd name="connsiteX0" fmla="*/ 353276 w 523736"/>
                <a:gd name="connsiteY0" fmla="*/ 258 h 567811"/>
                <a:gd name="connsiteX1" fmla="*/ 146643 w 523736"/>
                <a:gd name="connsiteY1" fmla="*/ 65745 h 567811"/>
                <a:gd name="connsiteX2" fmla="*/ 116172 w 523736"/>
                <a:gd name="connsiteY2" fmla="*/ 10698 h 567811"/>
                <a:gd name="connsiteX3" fmla="*/ 0 w 523736"/>
                <a:gd name="connsiteY3" fmla="*/ 10698 h 567811"/>
                <a:gd name="connsiteX4" fmla="*/ 0 w 523736"/>
                <a:gd name="connsiteY4" fmla="*/ 567811 h 567811"/>
                <a:gd name="connsiteX5" fmla="*/ 171401 w 523736"/>
                <a:gd name="connsiteY5" fmla="*/ 567811 h 567811"/>
                <a:gd name="connsiteX6" fmla="*/ 171401 w 523736"/>
                <a:gd name="connsiteY6" fmla="*/ 140723 h 567811"/>
                <a:gd name="connsiteX7" fmla="*/ 266623 w 523736"/>
                <a:gd name="connsiteY7" fmla="*/ 130283 h 567811"/>
                <a:gd name="connsiteX8" fmla="*/ 352324 w 523736"/>
                <a:gd name="connsiteY8" fmla="*/ 246071 h 567811"/>
                <a:gd name="connsiteX9" fmla="*/ 352324 w 523736"/>
                <a:gd name="connsiteY9" fmla="*/ 566862 h 567811"/>
                <a:gd name="connsiteX10" fmla="*/ 523724 w 523736"/>
                <a:gd name="connsiteY10" fmla="*/ 566862 h 567811"/>
                <a:gd name="connsiteX11" fmla="*/ 523724 w 523736"/>
                <a:gd name="connsiteY11" fmla="*/ 181533 h 567811"/>
                <a:gd name="connsiteX12" fmla="*/ 353276 w 523736"/>
                <a:gd name="connsiteY12" fmla="*/ 258 h 567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736" h="567811">
                  <a:moveTo>
                    <a:pt x="353276" y="258"/>
                  </a:moveTo>
                  <a:cubicBezTo>
                    <a:pt x="293286" y="258"/>
                    <a:pt x="212346" y="24934"/>
                    <a:pt x="146643" y="65745"/>
                  </a:cubicBezTo>
                  <a:lnTo>
                    <a:pt x="116172" y="10698"/>
                  </a:lnTo>
                  <a:lnTo>
                    <a:pt x="0" y="10698"/>
                  </a:lnTo>
                  <a:lnTo>
                    <a:pt x="0" y="567811"/>
                  </a:lnTo>
                  <a:lnTo>
                    <a:pt x="171401" y="567811"/>
                  </a:lnTo>
                  <a:lnTo>
                    <a:pt x="171401" y="140723"/>
                  </a:lnTo>
                  <a:cubicBezTo>
                    <a:pt x="201872" y="135977"/>
                    <a:pt x="237105" y="130283"/>
                    <a:pt x="266623" y="130283"/>
                  </a:cubicBezTo>
                  <a:cubicBezTo>
                    <a:pt x="341849" y="130283"/>
                    <a:pt x="352324" y="140723"/>
                    <a:pt x="352324" y="246071"/>
                  </a:cubicBezTo>
                  <a:lnTo>
                    <a:pt x="352324" y="566862"/>
                  </a:lnTo>
                  <a:lnTo>
                    <a:pt x="523724" y="566862"/>
                  </a:lnTo>
                  <a:lnTo>
                    <a:pt x="523724" y="181533"/>
                  </a:lnTo>
                  <a:cubicBezTo>
                    <a:pt x="524677" y="56254"/>
                    <a:pt x="469447" y="-4487"/>
                    <a:pt x="353276" y="258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Graphic 30">
              <a:extLst>
                <a:ext uri="{FF2B5EF4-FFF2-40B4-BE49-F238E27FC236}">
                  <a16:creationId xmlns:a16="http://schemas.microsoft.com/office/drawing/2014/main" id="{1FA11170-95E0-6948-B9DB-C395BB2CF896}"/>
                </a:ext>
              </a:extLst>
            </p:cNvPr>
            <p:cNvSpPr/>
            <p:nvPr/>
          </p:nvSpPr>
          <p:spPr>
            <a:xfrm>
              <a:off x="7819529" y="3335989"/>
              <a:ext cx="478017" cy="446070"/>
            </a:xfrm>
            <a:custGeom>
              <a:avLst/>
              <a:gdLst>
                <a:gd name="connsiteX0" fmla="*/ 306617 w 478017"/>
                <a:gd name="connsiteY0" fmla="*/ 0 h 446070"/>
                <a:gd name="connsiteX1" fmla="*/ 170449 w 478017"/>
                <a:gd name="connsiteY1" fmla="*/ 0 h 446070"/>
                <a:gd name="connsiteX2" fmla="*/ 170449 w 478017"/>
                <a:gd name="connsiteY2" fmla="*/ 165141 h 446070"/>
                <a:gd name="connsiteX3" fmla="*/ 0 w 478017"/>
                <a:gd name="connsiteY3" fmla="*/ 165141 h 446070"/>
                <a:gd name="connsiteX4" fmla="*/ 0 w 478017"/>
                <a:gd name="connsiteY4" fmla="*/ 285675 h 446070"/>
                <a:gd name="connsiteX5" fmla="*/ 170449 w 478017"/>
                <a:gd name="connsiteY5" fmla="*/ 285675 h 446070"/>
                <a:gd name="connsiteX6" fmla="*/ 170449 w 478017"/>
                <a:gd name="connsiteY6" fmla="*/ 446070 h 446070"/>
                <a:gd name="connsiteX7" fmla="*/ 306617 w 478017"/>
                <a:gd name="connsiteY7" fmla="*/ 446070 h 446070"/>
                <a:gd name="connsiteX8" fmla="*/ 306617 w 478017"/>
                <a:gd name="connsiteY8" fmla="*/ 285675 h 446070"/>
                <a:gd name="connsiteX9" fmla="*/ 478018 w 478017"/>
                <a:gd name="connsiteY9" fmla="*/ 285675 h 446070"/>
                <a:gd name="connsiteX10" fmla="*/ 478018 w 478017"/>
                <a:gd name="connsiteY10" fmla="*/ 165141 h 446070"/>
                <a:gd name="connsiteX11" fmla="*/ 306617 w 478017"/>
                <a:gd name="connsiteY11" fmla="*/ 165141 h 446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8017" h="446070">
                  <a:moveTo>
                    <a:pt x="306617" y="0"/>
                  </a:moveTo>
                  <a:lnTo>
                    <a:pt x="170449" y="0"/>
                  </a:lnTo>
                  <a:lnTo>
                    <a:pt x="170449" y="165141"/>
                  </a:lnTo>
                  <a:lnTo>
                    <a:pt x="0" y="165141"/>
                  </a:lnTo>
                  <a:lnTo>
                    <a:pt x="0" y="285675"/>
                  </a:lnTo>
                  <a:lnTo>
                    <a:pt x="170449" y="285675"/>
                  </a:lnTo>
                  <a:lnTo>
                    <a:pt x="170449" y="446070"/>
                  </a:lnTo>
                  <a:lnTo>
                    <a:pt x="306617" y="446070"/>
                  </a:lnTo>
                  <a:lnTo>
                    <a:pt x="306617" y="285675"/>
                  </a:lnTo>
                  <a:lnTo>
                    <a:pt x="478018" y="285675"/>
                  </a:lnTo>
                  <a:lnTo>
                    <a:pt x="478018" y="165141"/>
                  </a:lnTo>
                  <a:lnTo>
                    <a:pt x="306617" y="165141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Graphic 30">
              <a:extLst>
                <a:ext uri="{FF2B5EF4-FFF2-40B4-BE49-F238E27FC236}">
                  <a16:creationId xmlns:a16="http://schemas.microsoft.com/office/drawing/2014/main" id="{A6E8324E-8912-2C4B-9784-DEE64DCB9533}"/>
                </a:ext>
              </a:extLst>
            </p:cNvPr>
            <p:cNvSpPr/>
            <p:nvPr/>
          </p:nvSpPr>
          <p:spPr>
            <a:xfrm>
              <a:off x="8267075" y="3105361"/>
              <a:ext cx="639896" cy="757370"/>
            </a:xfrm>
            <a:custGeom>
              <a:avLst/>
              <a:gdLst>
                <a:gd name="connsiteX0" fmla="*/ 639896 w 639896"/>
                <a:gd name="connsiteY0" fmla="*/ 0 h 757370"/>
                <a:gd name="connsiteX1" fmla="*/ 0 w 639896"/>
                <a:gd name="connsiteY1" fmla="*/ 0 h 757370"/>
                <a:gd name="connsiteX2" fmla="*/ 0 w 639896"/>
                <a:gd name="connsiteY2" fmla="*/ 134770 h 757370"/>
                <a:gd name="connsiteX3" fmla="*/ 231391 w 639896"/>
                <a:gd name="connsiteY3" fmla="*/ 134770 h 757370"/>
                <a:gd name="connsiteX4" fmla="*/ 231391 w 639896"/>
                <a:gd name="connsiteY4" fmla="*/ 757371 h 757370"/>
                <a:gd name="connsiteX5" fmla="*/ 407553 w 639896"/>
                <a:gd name="connsiteY5" fmla="*/ 757371 h 757370"/>
                <a:gd name="connsiteX6" fmla="*/ 407553 w 639896"/>
                <a:gd name="connsiteY6" fmla="*/ 134770 h 757370"/>
                <a:gd name="connsiteX7" fmla="*/ 639896 w 639896"/>
                <a:gd name="connsiteY7" fmla="*/ 134770 h 757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9896" h="757370">
                  <a:moveTo>
                    <a:pt x="639896" y="0"/>
                  </a:moveTo>
                  <a:lnTo>
                    <a:pt x="0" y="0"/>
                  </a:lnTo>
                  <a:lnTo>
                    <a:pt x="0" y="134770"/>
                  </a:lnTo>
                  <a:lnTo>
                    <a:pt x="231391" y="134770"/>
                  </a:lnTo>
                  <a:lnTo>
                    <a:pt x="231391" y="757371"/>
                  </a:lnTo>
                  <a:lnTo>
                    <a:pt x="407553" y="757371"/>
                  </a:lnTo>
                  <a:lnTo>
                    <a:pt x="407553" y="134770"/>
                  </a:lnTo>
                  <a:lnTo>
                    <a:pt x="639896" y="13477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Graphic 30">
              <a:extLst>
                <a:ext uri="{FF2B5EF4-FFF2-40B4-BE49-F238E27FC236}">
                  <a16:creationId xmlns:a16="http://schemas.microsoft.com/office/drawing/2014/main" id="{0A91D1EE-4AF2-3549-BBF1-1DF5B9CE9BC3}"/>
                </a:ext>
              </a:extLst>
            </p:cNvPr>
            <p:cNvSpPr/>
            <p:nvPr/>
          </p:nvSpPr>
          <p:spPr>
            <a:xfrm>
              <a:off x="8886974" y="3294877"/>
              <a:ext cx="534199" cy="583040"/>
            </a:xfrm>
            <a:custGeom>
              <a:avLst/>
              <a:gdLst>
                <a:gd name="connsiteX0" fmla="*/ 276146 w 534199"/>
                <a:gd name="connsiteY0" fmla="*/ 301 h 583040"/>
                <a:gd name="connsiteX1" fmla="*/ 39994 w 534199"/>
                <a:gd name="connsiteY1" fmla="*/ 20232 h 583040"/>
                <a:gd name="connsiteX2" fmla="*/ 50468 w 534199"/>
                <a:gd name="connsiteY2" fmla="*/ 136021 h 583040"/>
                <a:gd name="connsiteX3" fmla="*/ 246627 w 534199"/>
                <a:gd name="connsiteY3" fmla="*/ 125581 h 583040"/>
                <a:gd name="connsiteX4" fmla="*/ 362798 w 534199"/>
                <a:gd name="connsiteY4" fmla="*/ 226184 h 583040"/>
                <a:gd name="connsiteX5" fmla="*/ 362798 w 534199"/>
                <a:gd name="connsiteY5" fmla="*/ 236624 h 583040"/>
                <a:gd name="connsiteX6" fmla="*/ 246627 w 534199"/>
                <a:gd name="connsiteY6" fmla="*/ 231878 h 583040"/>
                <a:gd name="connsiteX7" fmla="*/ 0 w 534199"/>
                <a:gd name="connsiteY7" fmla="*/ 402714 h 583040"/>
                <a:gd name="connsiteX8" fmla="*/ 196159 w 534199"/>
                <a:gd name="connsiteY8" fmla="*/ 583040 h 583040"/>
                <a:gd name="connsiteX9" fmla="*/ 382795 w 534199"/>
                <a:gd name="connsiteY9" fmla="*/ 512808 h 583040"/>
                <a:gd name="connsiteX10" fmla="*/ 418027 w 534199"/>
                <a:gd name="connsiteY10" fmla="*/ 567855 h 583040"/>
                <a:gd name="connsiteX11" fmla="*/ 534199 w 534199"/>
                <a:gd name="connsiteY11" fmla="*/ 567855 h 583040"/>
                <a:gd name="connsiteX12" fmla="*/ 534199 w 534199"/>
                <a:gd name="connsiteY12" fmla="*/ 221438 h 583040"/>
                <a:gd name="connsiteX13" fmla="*/ 276146 w 534199"/>
                <a:gd name="connsiteY13" fmla="*/ 301 h 583040"/>
                <a:gd name="connsiteX14" fmla="*/ 357085 w 534199"/>
                <a:gd name="connsiteY14" fmla="*/ 432136 h 583040"/>
                <a:gd name="connsiteX15" fmla="*/ 256149 w 534199"/>
                <a:gd name="connsiteY15" fmla="*/ 462506 h 583040"/>
                <a:gd name="connsiteX16" fmla="*/ 160926 w 534199"/>
                <a:gd name="connsiteY16" fmla="*/ 397019 h 583040"/>
                <a:gd name="connsiteX17" fmla="*/ 246627 w 534199"/>
                <a:gd name="connsiteY17" fmla="*/ 331532 h 583040"/>
                <a:gd name="connsiteX18" fmla="*/ 357085 w 534199"/>
                <a:gd name="connsiteY18" fmla="*/ 336278 h 583040"/>
                <a:gd name="connsiteX19" fmla="*/ 357085 w 534199"/>
                <a:gd name="connsiteY19" fmla="*/ 432136 h 583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34199" h="583040">
                  <a:moveTo>
                    <a:pt x="276146" y="301"/>
                  </a:moveTo>
                  <a:cubicBezTo>
                    <a:pt x="205681" y="301"/>
                    <a:pt x="110459" y="10741"/>
                    <a:pt x="39994" y="20232"/>
                  </a:cubicBezTo>
                  <a:lnTo>
                    <a:pt x="50468" y="136021"/>
                  </a:lnTo>
                  <a:cubicBezTo>
                    <a:pt x="116172" y="131275"/>
                    <a:pt x="186637" y="125581"/>
                    <a:pt x="246627" y="125581"/>
                  </a:cubicBezTo>
                  <a:cubicBezTo>
                    <a:pt x="332327" y="125581"/>
                    <a:pt x="362798" y="140766"/>
                    <a:pt x="362798" y="226184"/>
                  </a:cubicBezTo>
                  <a:lnTo>
                    <a:pt x="362798" y="236624"/>
                  </a:lnTo>
                  <a:cubicBezTo>
                    <a:pt x="327566" y="231878"/>
                    <a:pt x="281859" y="231878"/>
                    <a:pt x="246627" y="231878"/>
                  </a:cubicBezTo>
                  <a:cubicBezTo>
                    <a:pt x="75226" y="231878"/>
                    <a:pt x="0" y="271740"/>
                    <a:pt x="0" y="402714"/>
                  </a:cubicBezTo>
                  <a:cubicBezTo>
                    <a:pt x="0" y="512808"/>
                    <a:pt x="70465" y="583040"/>
                    <a:pt x="196159" y="583040"/>
                  </a:cubicBezTo>
                  <a:cubicBezTo>
                    <a:pt x="271384" y="583040"/>
                    <a:pt x="332327" y="552670"/>
                    <a:pt x="382795" y="512808"/>
                  </a:cubicBezTo>
                  <a:lnTo>
                    <a:pt x="418027" y="567855"/>
                  </a:lnTo>
                  <a:lnTo>
                    <a:pt x="534199" y="567855"/>
                  </a:lnTo>
                  <a:lnTo>
                    <a:pt x="534199" y="221438"/>
                  </a:lnTo>
                  <a:cubicBezTo>
                    <a:pt x="533247" y="45857"/>
                    <a:pt x="467543" y="-4444"/>
                    <a:pt x="276146" y="301"/>
                  </a:cubicBezTo>
                  <a:close/>
                  <a:moveTo>
                    <a:pt x="357085" y="432136"/>
                  </a:moveTo>
                  <a:cubicBezTo>
                    <a:pt x="332327" y="447321"/>
                    <a:pt x="297095" y="462506"/>
                    <a:pt x="256149" y="462506"/>
                  </a:cubicBezTo>
                  <a:cubicBezTo>
                    <a:pt x="196159" y="462506"/>
                    <a:pt x="165688" y="437830"/>
                    <a:pt x="160926" y="397019"/>
                  </a:cubicBezTo>
                  <a:cubicBezTo>
                    <a:pt x="160926" y="357158"/>
                    <a:pt x="185684" y="331532"/>
                    <a:pt x="246627" y="331532"/>
                  </a:cubicBezTo>
                  <a:cubicBezTo>
                    <a:pt x="271384" y="331532"/>
                    <a:pt x="317092" y="336278"/>
                    <a:pt x="357085" y="336278"/>
                  </a:cubicBezTo>
                  <a:lnTo>
                    <a:pt x="357085" y="432136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Graphic 30">
              <a:extLst>
                <a:ext uri="{FF2B5EF4-FFF2-40B4-BE49-F238E27FC236}">
                  <a16:creationId xmlns:a16="http://schemas.microsoft.com/office/drawing/2014/main" id="{3C5753E2-D3F3-5042-A741-EE0CF97FE979}"/>
                </a:ext>
              </a:extLst>
            </p:cNvPr>
            <p:cNvSpPr/>
            <p:nvPr/>
          </p:nvSpPr>
          <p:spPr>
            <a:xfrm>
              <a:off x="10155339" y="3094921"/>
              <a:ext cx="171400" cy="767810"/>
            </a:xfrm>
            <a:custGeom>
              <a:avLst/>
              <a:gdLst>
                <a:gd name="connsiteX0" fmla="*/ 0 w 171400"/>
                <a:gd name="connsiteY0" fmla="*/ 0 h 767810"/>
                <a:gd name="connsiteX1" fmla="*/ 171401 w 171400"/>
                <a:gd name="connsiteY1" fmla="*/ 0 h 767810"/>
                <a:gd name="connsiteX2" fmla="*/ 171401 w 171400"/>
                <a:gd name="connsiteY2" fmla="*/ 767811 h 767810"/>
                <a:gd name="connsiteX3" fmla="*/ 0 w 171400"/>
                <a:gd name="connsiteY3" fmla="*/ 767811 h 76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00" h="767810">
                  <a:moveTo>
                    <a:pt x="0" y="0"/>
                  </a:moveTo>
                  <a:lnTo>
                    <a:pt x="171401" y="0"/>
                  </a:lnTo>
                  <a:lnTo>
                    <a:pt x="171401" y="767811"/>
                  </a:lnTo>
                  <a:lnTo>
                    <a:pt x="0" y="767811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Graphic 30">
              <a:extLst>
                <a:ext uri="{FF2B5EF4-FFF2-40B4-BE49-F238E27FC236}">
                  <a16:creationId xmlns:a16="http://schemas.microsoft.com/office/drawing/2014/main" id="{9E6245D7-A754-9F4B-AFF1-F0B93CCBFFA6}"/>
                </a:ext>
              </a:extLst>
            </p:cNvPr>
            <p:cNvSpPr/>
            <p:nvPr/>
          </p:nvSpPr>
          <p:spPr>
            <a:xfrm>
              <a:off x="10437198" y="3294941"/>
              <a:ext cx="558956" cy="582975"/>
            </a:xfrm>
            <a:custGeom>
              <a:avLst/>
              <a:gdLst>
                <a:gd name="connsiteX0" fmla="*/ 281859 w 558956"/>
                <a:gd name="connsiteY0" fmla="*/ 237 h 582975"/>
                <a:gd name="connsiteX1" fmla="*/ 0 w 558956"/>
                <a:gd name="connsiteY1" fmla="*/ 291607 h 582975"/>
                <a:gd name="connsiteX2" fmla="*/ 277098 w 558956"/>
                <a:gd name="connsiteY2" fmla="*/ 582976 h 582975"/>
                <a:gd name="connsiteX3" fmla="*/ 558956 w 558956"/>
                <a:gd name="connsiteY3" fmla="*/ 286861 h 582975"/>
                <a:gd name="connsiteX4" fmla="*/ 281859 w 558956"/>
                <a:gd name="connsiteY4" fmla="*/ 237 h 582975"/>
                <a:gd name="connsiteX5" fmla="*/ 277098 w 558956"/>
                <a:gd name="connsiteY5" fmla="*/ 452002 h 582975"/>
                <a:gd name="connsiteX6" fmla="*/ 176162 w 558956"/>
                <a:gd name="connsiteY6" fmla="*/ 286861 h 582975"/>
                <a:gd name="connsiteX7" fmla="*/ 277098 w 558956"/>
                <a:gd name="connsiteY7" fmla="*/ 121720 h 582975"/>
                <a:gd name="connsiteX8" fmla="*/ 378033 w 558956"/>
                <a:gd name="connsiteY8" fmla="*/ 286861 h 582975"/>
                <a:gd name="connsiteX9" fmla="*/ 277098 w 558956"/>
                <a:gd name="connsiteY9" fmla="*/ 452002 h 58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8956" h="582975">
                  <a:moveTo>
                    <a:pt x="281859" y="237"/>
                  </a:moveTo>
                  <a:cubicBezTo>
                    <a:pt x="70465" y="237"/>
                    <a:pt x="0" y="65724"/>
                    <a:pt x="0" y="291607"/>
                  </a:cubicBezTo>
                  <a:cubicBezTo>
                    <a:pt x="0" y="522234"/>
                    <a:pt x="59990" y="582976"/>
                    <a:pt x="277098" y="582976"/>
                  </a:cubicBezTo>
                  <a:cubicBezTo>
                    <a:pt x="494206" y="582976"/>
                    <a:pt x="558956" y="512744"/>
                    <a:pt x="558956" y="286861"/>
                  </a:cubicBezTo>
                  <a:cubicBezTo>
                    <a:pt x="558956" y="60979"/>
                    <a:pt x="498014" y="-4508"/>
                    <a:pt x="281859" y="237"/>
                  </a:cubicBezTo>
                  <a:close/>
                  <a:moveTo>
                    <a:pt x="277098" y="452002"/>
                  </a:moveTo>
                  <a:cubicBezTo>
                    <a:pt x="196158" y="452002"/>
                    <a:pt x="176162" y="421631"/>
                    <a:pt x="176162" y="286861"/>
                  </a:cubicBezTo>
                  <a:cubicBezTo>
                    <a:pt x="176162" y="151142"/>
                    <a:pt x="196158" y="121720"/>
                    <a:pt x="277098" y="121720"/>
                  </a:cubicBezTo>
                  <a:cubicBezTo>
                    <a:pt x="358037" y="121720"/>
                    <a:pt x="378033" y="152091"/>
                    <a:pt x="378033" y="286861"/>
                  </a:cubicBezTo>
                  <a:cubicBezTo>
                    <a:pt x="377081" y="422580"/>
                    <a:pt x="357085" y="452002"/>
                    <a:pt x="277098" y="452002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Graphic 30">
              <a:extLst>
                <a:ext uri="{FF2B5EF4-FFF2-40B4-BE49-F238E27FC236}">
                  <a16:creationId xmlns:a16="http://schemas.microsoft.com/office/drawing/2014/main" id="{C8F35F42-81B7-4B49-8634-8FE24BEB0289}"/>
                </a:ext>
              </a:extLst>
            </p:cNvPr>
            <p:cNvSpPr/>
            <p:nvPr/>
          </p:nvSpPr>
          <p:spPr>
            <a:xfrm>
              <a:off x="11106613" y="3290433"/>
              <a:ext cx="377082" cy="572298"/>
            </a:xfrm>
            <a:custGeom>
              <a:avLst/>
              <a:gdLst>
                <a:gd name="connsiteX0" fmla="*/ 317092 w 377082"/>
                <a:gd name="connsiteY0" fmla="*/ 0 h 572298"/>
                <a:gd name="connsiteX1" fmla="*/ 156165 w 377082"/>
                <a:gd name="connsiteY1" fmla="*/ 85418 h 572298"/>
                <a:gd name="connsiteX2" fmla="*/ 116172 w 377082"/>
                <a:gd name="connsiteY2" fmla="*/ 15185 h 572298"/>
                <a:gd name="connsiteX3" fmla="*/ 0 w 377082"/>
                <a:gd name="connsiteY3" fmla="*/ 15185 h 572298"/>
                <a:gd name="connsiteX4" fmla="*/ 0 w 377082"/>
                <a:gd name="connsiteY4" fmla="*/ 572299 h 572298"/>
                <a:gd name="connsiteX5" fmla="*/ 171401 w 377082"/>
                <a:gd name="connsiteY5" fmla="*/ 572299 h 572298"/>
                <a:gd name="connsiteX6" fmla="*/ 171401 w 377082"/>
                <a:gd name="connsiteY6" fmla="*/ 170835 h 572298"/>
                <a:gd name="connsiteX7" fmla="*/ 317092 w 377082"/>
                <a:gd name="connsiteY7" fmla="*/ 150905 h 572298"/>
                <a:gd name="connsiteX8" fmla="*/ 372321 w 377082"/>
                <a:gd name="connsiteY8" fmla="*/ 155650 h 572298"/>
                <a:gd name="connsiteX9" fmla="*/ 377082 w 377082"/>
                <a:gd name="connsiteY9" fmla="*/ 10440 h 572298"/>
                <a:gd name="connsiteX10" fmla="*/ 317092 w 377082"/>
                <a:gd name="connsiteY10" fmla="*/ 0 h 572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82" h="572298">
                  <a:moveTo>
                    <a:pt x="317092" y="0"/>
                  </a:moveTo>
                  <a:cubicBezTo>
                    <a:pt x="261862" y="0"/>
                    <a:pt x="200921" y="30371"/>
                    <a:pt x="156165" y="85418"/>
                  </a:cubicBezTo>
                  <a:lnTo>
                    <a:pt x="116172" y="15185"/>
                  </a:lnTo>
                  <a:lnTo>
                    <a:pt x="0" y="15185"/>
                  </a:lnTo>
                  <a:lnTo>
                    <a:pt x="0" y="572299"/>
                  </a:lnTo>
                  <a:lnTo>
                    <a:pt x="171401" y="572299"/>
                  </a:lnTo>
                  <a:lnTo>
                    <a:pt x="171401" y="170835"/>
                  </a:lnTo>
                  <a:cubicBezTo>
                    <a:pt x="217108" y="155650"/>
                    <a:pt x="266623" y="150905"/>
                    <a:pt x="317092" y="150905"/>
                  </a:cubicBezTo>
                  <a:cubicBezTo>
                    <a:pt x="332327" y="150905"/>
                    <a:pt x="357085" y="155650"/>
                    <a:pt x="372321" y="155650"/>
                  </a:cubicBezTo>
                  <a:lnTo>
                    <a:pt x="377082" y="10440"/>
                  </a:lnTo>
                  <a:cubicBezTo>
                    <a:pt x="367560" y="10440"/>
                    <a:pt x="342801" y="0"/>
                    <a:pt x="317092" y="0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Graphic 30">
              <a:extLst>
                <a:ext uri="{FF2B5EF4-FFF2-40B4-BE49-F238E27FC236}">
                  <a16:creationId xmlns:a16="http://schemas.microsoft.com/office/drawing/2014/main" id="{05BB2C34-D20A-DD49-9B73-AC2A5CBDADF4}"/>
                </a:ext>
              </a:extLst>
            </p:cNvPr>
            <p:cNvSpPr/>
            <p:nvPr/>
          </p:nvSpPr>
          <p:spPr>
            <a:xfrm>
              <a:off x="9490685" y="3305618"/>
              <a:ext cx="588475" cy="887395"/>
            </a:xfrm>
            <a:custGeom>
              <a:avLst/>
              <a:gdLst>
                <a:gd name="connsiteX0" fmla="*/ 297095 w 588475"/>
                <a:gd name="connsiteY0" fmla="*/ 401463 h 887395"/>
                <a:gd name="connsiteX1" fmla="*/ 180923 w 588475"/>
                <a:gd name="connsiteY1" fmla="*/ 0 h 887395"/>
                <a:gd name="connsiteX2" fmla="*/ 0 w 588475"/>
                <a:gd name="connsiteY2" fmla="*/ 0 h 887395"/>
                <a:gd name="connsiteX3" fmla="*/ 211394 w 588475"/>
                <a:gd name="connsiteY3" fmla="*/ 601721 h 887395"/>
                <a:gd name="connsiteX4" fmla="*/ 180923 w 588475"/>
                <a:gd name="connsiteY4" fmla="*/ 682393 h 887395"/>
                <a:gd name="connsiteX5" fmla="*/ 95223 w 588475"/>
                <a:gd name="connsiteY5" fmla="*/ 742185 h 887395"/>
                <a:gd name="connsiteX6" fmla="*/ 55229 w 588475"/>
                <a:gd name="connsiteY6" fmla="*/ 742185 h 887395"/>
                <a:gd name="connsiteX7" fmla="*/ 55229 w 588475"/>
                <a:gd name="connsiteY7" fmla="*/ 887395 h 887395"/>
                <a:gd name="connsiteX8" fmla="*/ 120933 w 588475"/>
                <a:gd name="connsiteY8" fmla="*/ 887395 h 887395"/>
                <a:gd name="connsiteX9" fmla="*/ 266623 w 588475"/>
                <a:gd name="connsiteY9" fmla="*/ 837094 h 887395"/>
                <a:gd name="connsiteX10" fmla="*/ 317091 w 588475"/>
                <a:gd name="connsiteY10" fmla="*/ 751676 h 887395"/>
                <a:gd name="connsiteX11" fmla="*/ 588476 w 588475"/>
                <a:gd name="connsiteY11" fmla="*/ 0 h 887395"/>
                <a:gd name="connsiteX12" fmla="*/ 407553 w 588475"/>
                <a:gd name="connsiteY12" fmla="*/ 0 h 887395"/>
                <a:gd name="connsiteX13" fmla="*/ 297095 w 588475"/>
                <a:gd name="connsiteY13" fmla="*/ 401463 h 887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88475" h="887395">
                  <a:moveTo>
                    <a:pt x="297095" y="401463"/>
                  </a:moveTo>
                  <a:lnTo>
                    <a:pt x="180923" y="0"/>
                  </a:lnTo>
                  <a:lnTo>
                    <a:pt x="0" y="0"/>
                  </a:lnTo>
                  <a:lnTo>
                    <a:pt x="211394" y="601721"/>
                  </a:lnTo>
                  <a:lnTo>
                    <a:pt x="180923" y="682393"/>
                  </a:lnTo>
                  <a:cubicBezTo>
                    <a:pt x="165688" y="732694"/>
                    <a:pt x="145690" y="742185"/>
                    <a:pt x="95223" y="742185"/>
                  </a:cubicBezTo>
                  <a:lnTo>
                    <a:pt x="55229" y="742185"/>
                  </a:lnTo>
                  <a:lnTo>
                    <a:pt x="55229" y="887395"/>
                  </a:lnTo>
                  <a:lnTo>
                    <a:pt x="120933" y="887395"/>
                  </a:lnTo>
                  <a:cubicBezTo>
                    <a:pt x="176162" y="887395"/>
                    <a:pt x="226630" y="872210"/>
                    <a:pt x="266623" y="837094"/>
                  </a:cubicBezTo>
                  <a:cubicBezTo>
                    <a:pt x="286620" y="817163"/>
                    <a:pt x="301856" y="786792"/>
                    <a:pt x="317091" y="751676"/>
                  </a:cubicBezTo>
                  <a:lnTo>
                    <a:pt x="588476" y="0"/>
                  </a:lnTo>
                  <a:lnTo>
                    <a:pt x="407553" y="0"/>
                  </a:lnTo>
                  <a:lnTo>
                    <a:pt x="297095" y="401463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901704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90BEE08-24EC-7B42-AA67-2C88CE5A48E5}"/>
              </a:ext>
            </a:extLst>
          </p:cNvPr>
          <p:cNvSpPr/>
          <p:nvPr userDrawn="1"/>
        </p:nvSpPr>
        <p:spPr>
          <a:xfrm>
            <a:off x="177800" y="1014314"/>
            <a:ext cx="11836400" cy="56722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BBB090-3EF5-814C-B7FB-736B5E2F2BAF}"/>
              </a:ext>
            </a:extLst>
          </p:cNvPr>
          <p:cNvSpPr txBox="1"/>
          <p:nvPr userDrawn="1"/>
        </p:nvSpPr>
        <p:spPr>
          <a:xfrm>
            <a:off x="4216400" y="269717"/>
            <a:ext cx="3759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chemeClr val="tx2"/>
                </a:solidFill>
                <a:latin typeface="+mj-lt"/>
              </a:rPr>
              <a:t>User Guide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F43DF8-89D2-2A41-9562-5717554F9C68}"/>
              </a:ext>
            </a:extLst>
          </p:cNvPr>
          <p:cNvSpPr txBox="1"/>
          <p:nvPr userDrawn="1"/>
        </p:nvSpPr>
        <p:spPr>
          <a:xfrm>
            <a:off x="596900" y="1549400"/>
            <a:ext cx="3441700" cy="2516073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spcBef>
                <a:spcPts val="500"/>
              </a:spcBef>
              <a:spcAft>
                <a:spcPts val="0"/>
              </a:spcAft>
            </a:pPr>
            <a:r>
              <a:rPr lang="en-US" sz="1200" dirty="0">
                <a:solidFill>
                  <a:schemeClr val="tx2"/>
                </a:solidFill>
                <a:latin typeface="+mj-lt"/>
              </a:rPr>
              <a:t>Region: New Zealand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This template is for the New Zealand market, and contains region specific imagery. A corresponding Australian template is also available. </a:t>
            </a:r>
          </a:p>
          <a:p>
            <a:pPr marL="0" algn="l" defTabSz="914400" rtl="0" eaLnBrk="1" latinLnBrk="0" hangingPunct="1">
              <a:spcBef>
                <a:spcPts val="1000"/>
              </a:spcBef>
              <a:spcAft>
                <a:spcPts val="0"/>
              </a:spcAft>
            </a:pPr>
            <a:r>
              <a:rPr lang="en-US" sz="1200" kern="1200" dirty="0">
                <a:solidFill>
                  <a:schemeClr val="tx2"/>
                </a:solidFill>
                <a:latin typeface="+mj-lt"/>
                <a:ea typeface="+mn-ea"/>
                <a:cs typeface="+mn-cs"/>
              </a:rPr>
              <a:t>Slide Layouts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sz="1200" kern="1200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There are a number of pre-built slide designs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available to choose and populate with your own content. You can access these via the ribbon: 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Home &gt; Layout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endParaRPr lang="en-US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0B9C4E-DEA7-F641-B508-657C372F5E4F}"/>
              </a:ext>
            </a:extLst>
          </p:cNvPr>
          <p:cNvSpPr txBox="1"/>
          <p:nvPr userDrawn="1"/>
        </p:nvSpPr>
        <p:spPr>
          <a:xfrm>
            <a:off x="4470400" y="1549400"/>
            <a:ext cx="3441700" cy="349582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algn="l" defTabSz="914400" rtl="0" eaLnBrk="1" latinLnBrk="0" hangingPunct="1">
              <a:spcBef>
                <a:spcPts val="500"/>
              </a:spcBef>
              <a:spcAft>
                <a:spcPts val="0"/>
              </a:spcAft>
            </a:pPr>
            <a:r>
              <a:rPr lang="en-US" sz="1200" kern="1200" dirty="0">
                <a:solidFill>
                  <a:schemeClr val="tx2"/>
                </a:solidFill>
                <a:latin typeface="+mj-lt"/>
                <a:ea typeface="+mn-ea"/>
                <a:cs typeface="+mn-cs"/>
              </a:rPr>
              <a:t>Image Placeholders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The image placeholders come pre-filled with images of New Zealand. You can replace these images with photography relevant to your content by clicking the icon in the </a:t>
            </a:r>
            <a:r>
              <a:rPr lang="en-US" sz="1200" dirty="0" err="1">
                <a:solidFill>
                  <a:schemeClr val="bg2">
                    <a:lumMod val="50000"/>
                  </a:schemeClr>
                </a:solidFill>
              </a:rPr>
              <a:t>centre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 of the placeholder and selecting an alternate image from your computer. </a:t>
            </a:r>
          </a:p>
          <a:p>
            <a:pPr marL="0" algn="l" defTabSz="914400" rtl="0" eaLnBrk="1" latinLnBrk="0" hangingPunct="1">
              <a:spcBef>
                <a:spcPts val="1000"/>
              </a:spcBef>
              <a:spcAft>
                <a:spcPts val="0"/>
              </a:spcAft>
            </a:pPr>
            <a:r>
              <a:rPr lang="en-US" sz="1200" kern="1200" dirty="0">
                <a:solidFill>
                  <a:schemeClr val="tx2"/>
                </a:solidFill>
                <a:latin typeface="+mj-lt"/>
                <a:ea typeface="+mn-ea"/>
                <a:cs typeface="+mn-cs"/>
              </a:rPr>
              <a:t>Text Placeholders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The text placeholders contain a hierarchy of paragraph styles. Usually by default, the text is Arial and left aligned. To change this to bullets, sub-bullets or sub-heading select the paragraph and press the </a:t>
            </a:r>
            <a:r>
              <a:rPr lang="en-US" sz="1200" b="1" dirty="0">
                <a:solidFill>
                  <a:schemeClr val="accent1"/>
                </a:solidFill>
              </a:rPr>
              <a:t>Tab key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to toggle down the hierarchy. To toggle backwards, select the paragraph &amp; click </a:t>
            </a:r>
            <a:r>
              <a:rPr lang="en-US" sz="1200" b="1" dirty="0">
                <a:solidFill>
                  <a:schemeClr val="accent1"/>
                </a:solidFill>
              </a:rPr>
              <a:t>Shift key + Tab key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together.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83CA7B-A731-E243-8E5B-3ED4694E2513}"/>
              </a:ext>
            </a:extLst>
          </p:cNvPr>
          <p:cNvSpPr txBox="1"/>
          <p:nvPr userDrawn="1"/>
        </p:nvSpPr>
        <p:spPr>
          <a:xfrm>
            <a:off x="8343900" y="1549400"/>
            <a:ext cx="3441700" cy="45473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algn="l" defTabSz="914400" rtl="0" eaLnBrk="1" latinLnBrk="0" hangingPunct="1">
              <a:spcBef>
                <a:spcPts val="1000"/>
              </a:spcBef>
              <a:spcAft>
                <a:spcPts val="0"/>
              </a:spcAft>
            </a:pPr>
            <a:r>
              <a:rPr lang="en-US" sz="1200" kern="1200" dirty="0">
                <a:solidFill>
                  <a:schemeClr val="tx2"/>
                </a:solidFill>
                <a:latin typeface="+mj-lt"/>
                <a:ea typeface="+mn-ea"/>
                <a:cs typeface="+mn-cs"/>
              </a:rPr>
              <a:t>Colour Theme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This template uses a global colour theme, that can be used to colour text or shapes. Please only use colours from this theme to keep the presentation on-brand. 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If you copy content from other presentations into this presentation, it will automatically update to this template style. Any graphs built using other template colours will also update to this theme.  </a:t>
            </a:r>
          </a:p>
          <a:p>
            <a:pPr marL="0" algn="l" defTabSz="914400" rtl="0" eaLnBrk="1" latinLnBrk="0" hangingPunct="1">
              <a:spcBef>
                <a:spcPts val="1000"/>
              </a:spcBef>
              <a:spcAft>
                <a:spcPts val="0"/>
              </a:spcAft>
            </a:pPr>
            <a:r>
              <a:rPr lang="en-US" sz="1200" kern="1200" dirty="0">
                <a:solidFill>
                  <a:schemeClr val="tx2"/>
                </a:solidFill>
                <a:latin typeface="+mj-lt"/>
                <a:ea typeface="+mn-ea"/>
                <a:cs typeface="+mn-cs"/>
              </a:rPr>
              <a:t>Font Theme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The font theme has been set to Arial for body copy, and </a:t>
            </a:r>
            <a:r>
              <a:rPr lang="en-US" sz="1200" dirty="0" err="1">
                <a:solidFill>
                  <a:schemeClr val="bg2">
                    <a:lumMod val="50000"/>
                  </a:schemeClr>
                </a:solidFill>
              </a:rPr>
              <a:t>Accura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 for headings. You don’t need to have these fonts installed as they are contained within the template. 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If you copy and paste content from other presentations using non-embeddable fonts, you may be presented with a warning when you save the presentation saying these fonts cannot be embedded. You should replace these font with either Arial or </a:t>
            </a:r>
            <a:r>
              <a:rPr lang="en-US" sz="1200" dirty="0" err="1">
                <a:solidFill>
                  <a:schemeClr val="bg2">
                    <a:lumMod val="50000"/>
                  </a:schemeClr>
                </a:solidFill>
              </a:rPr>
              <a:t>Accura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 using the </a:t>
            </a:r>
            <a:r>
              <a:rPr lang="en-US" sz="1200" b="1" dirty="0">
                <a:solidFill>
                  <a:schemeClr val="accent1"/>
                </a:solidFill>
              </a:rPr>
              <a:t>replace font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 function.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440D144-6084-594D-8270-271F96D432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13250" y="4965546"/>
            <a:ext cx="1771650" cy="13787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6820856-9243-184A-9338-BE0C69A41D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6900" y="3899853"/>
            <a:ext cx="2724150" cy="2387241"/>
          </a:xfrm>
          <a:prstGeom prst="roundRect">
            <a:avLst>
              <a:gd name="adj" fmla="val 1372"/>
            </a:avLst>
          </a:prstGeom>
          <a:ln w="6350">
            <a:solidFill>
              <a:schemeClr val="bg2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950028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F6781-8395-4F50-855B-3FB9A4B16BAE}" type="datetimeFigureOut">
              <a:rPr lang="en-NZ" smtClean="0"/>
              <a:t>29/08/2022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352D4-6519-4ACB-B279-C871475AD7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050298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0FD5BE-D31D-4070-9CF8-F6C047CAF54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81075" y="1836738"/>
            <a:ext cx="10190163" cy="4359275"/>
          </a:xfrm>
        </p:spPr>
        <p:txBody>
          <a:bodyPr>
            <a:normAutofit/>
          </a:bodyPr>
          <a:lstStyle>
            <a:lvl1pPr marL="0" indent="0" algn="ctr">
              <a:lnSpc>
                <a:spcPct val="200000"/>
              </a:lnSpc>
              <a:buNone/>
              <a:defRPr sz="2000" i="1">
                <a:solidFill>
                  <a:srgbClr val="14B4C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Insert your visual </a:t>
            </a:r>
            <a:endParaRPr lang="en-NZ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DDB8C707-657C-42D1-878C-8DB35DA724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2944" y="1037465"/>
            <a:ext cx="5726112" cy="799273"/>
          </a:xfrm>
        </p:spPr>
        <p:txBody>
          <a:bodyPr anchor="ctr">
            <a:normAutofit/>
          </a:bodyPr>
          <a:lstStyle>
            <a:lvl1pPr marL="0" indent="0" algn="ctr">
              <a:lnSpc>
                <a:spcPts val="3500"/>
              </a:lnSpc>
              <a:buNone/>
              <a:defRPr sz="3500" b="1">
                <a:solidFill>
                  <a:srgbClr val="0F98B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NZ" dirty="0"/>
              <a:t>Insert graph title</a:t>
            </a:r>
          </a:p>
        </p:txBody>
      </p:sp>
    </p:spTree>
    <p:extLst>
      <p:ext uri="{BB962C8B-B14F-4D97-AF65-F5344CB8AC3E}">
        <p14:creationId xmlns:p14="http://schemas.microsoft.com/office/powerpoint/2010/main" val="5786276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utdoor, nature, water, waterfall&#10;&#10;Description automatically generated">
            <a:extLst>
              <a:ext uri="{FF2B5EF4-FFF2-40B4-BE49-F238E27FC236}">
                <a16:creationId xmlns:a16="http://schemas.microsoft.com/office/drawing/2014/main" id="{7E8916E4-8961-48C3-9F45-1D3599C16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52" t="12645" r="11136" b="29855"/>
          <a:stretch/>
        </p:blipFill>
        <p:spPr>
          <a:xfrm>
            <a:off x="7204074" y="0"/>
            <a:ext cx="4987926" cy="6860177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39C5F5-4815-4425-89BE-00FE1BF2296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04072" y="-6"/>
            <a:ext cx="4987927" cy="6858000"/>
          </a:xfrm>
          <a:noFill/>
          <a:ln>
            <a:noFill/>
          </a:ln>
        </p:spPr>
        <p:txBody>
          <a:bodyPr>
            <a:normAutofit/>
          </a:bodyPr>
          <a:lstStyle>
            <a:lvl1pPr marL="0" indent="0" algn="ctr">
              <a:lnSpc>
                <a:spcPct val="200000"/>
              </a:lnSpc>
              <a:buNone/>
              <a:defRPr sz="200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NZ" dirty="0"/>
              <a:t>Insert image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07142DC-F19B-4C17-964E-A903047E4E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8133" y="1882742"/>
            <a:ext cx="5986287" cy="1193800"/>
          </a:xfrm>
        </p:spPr>
        <p:txBody>
          <a:bodyPr anchor="b" anchorCtr="0">
            <a:noAutofit/>
          </a:bodyPr>
          <a:lstStyle>
            <a:lvl1pPr marL="0" indent="0" algn="l">
              <a:lnSpc>
                <a:spcPts val="3500"/>
              </a:lnSpc>
              <a:buNone/>
              <a:defRPr sz="3500" b="1">
                <a:solidFill>
                  <a:srgbClr val="0B86A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Insert heading</a:t>
            </a:r>
            <a:endParaRPr lang="en-NZ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C4730CA8-D894-4F44-A82F-143EDD5D0F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8134" y="3215128"/>
            <a:ext cx="5986288" cy="3057244"/>
          </a:xfr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500">
                <a:solidFill>
                  <a:srgbClr val="0B86A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NZ" dirty="0"/>
              <a:t>Insert text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NZ" dirty="0"/>
              <a:t>Insert text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NZ" dirty="0"/>
              <a:t>Insert text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NZ" dirty="0"/>
          </a:p>
          <a:p>
            <a:pPr lvl="0"/>
            <a:endParaRPr lang="en-NZ" dirty="0"/>
          </a:p>
          <a:p>
            <a:pPr lvl="0"/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237511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1C865-7310-4245-9BCE-EEB4A0A93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094014"/>
            <a:ext cx="9648824" cy="996043"/>
          </a:xfrm>
        </p:spPr>
        <p:txBody>
          <a:bodyPr anchor="b">
            <a:normAutofit/>
          </a:bodyPr>
          <a:lstStyle>
            <a:lvl1pPr algn="ctr">
              <a:defRPr sz="35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BD3354-C50A-44DA-92C6-8EC7956EA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1589" y="2808515"/>
            <a:ext cx="9648824" cy="350021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None/>
              <a:defRPr sz="2400">
                <a:solidFill>
                  <a:schemeClr val="accent1"/>
                </a:solidFill>
              </a:defRPr>
            </a:lvl1pPr>
            <a:lvl2pPr marL="0" indent="0" algn="ctr">
              <a:spcBef>
                <a:spcPts val="800"/>
              </a:spcBef>
              <a:spcAft>
                <a:spcPts val="800"/>
              </a:spcAft>
              <a:buNone/>
              <a:defRPr sz="2200" b="0">
                <a:solidFill>
                  <a:schemeClr val="accent1"/>
                </a:solidFill>
                <a:latin typeface="+mn-lt"/>
              </a:defRPr>
            </a:lvl2pPr>
            <a:lvl3pPr marL="0" indent="0" algn="ctr">
              <a:spcBef>
                <a:spcPts val="800"/>
              </a:spcBef>
              <a:spcAft>
                <a:spcPts val="800"/>
              </a:spcAft>
              <a:buNone/>
              <a:defRPr sz="2000" b="0">
                <a:solidFill>
                  <a:schemeClr val="accent1"/>
                </a:solidFill>
                <a:latin typeface="+mn-lt"/>
              </a:defRPr>
            </a:lvl3pPr>
            <a:lvl4pPr marL="0" indent="0" algn="ctr">
              <a:spcBef>
                <a:spcPts val="800"/>
              </a:spcBef>
              <a:spcAft>
                <a:spcPts val="800"/>
              </a:spcAft>
              <a:buNone/>
              <a:defRPr sz="1800" b="0">
                <a:solidFill>
                  <a:schemeClr val="accent1"/>
                </a:solidFill>
                <a:latin typeface="+mn-lt"/>
              </a:defRPr>
            </a:lvl4pPr>
            <a:lvl5pPr marL="0" indent="0" algn="ctr">
              <a:spcBef>
                <a:spcPts val="800"/>
              </a:spcBef>
              <a:spcAft>
                <a:spcPts val="800"/>
              </a:spcAft>
              <a:buNone/>
              <a:defRPr sz="1600" b="0">
                <a:solidFill>
                  <a:schemeClr val="accent1"/>
                </a:solidFill>
                <a:latin typeface="+mn-lt"/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B59043-90A6-406D-BC47-338738A8F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BBD48-3D6E-4F7B-BCE3-F09CBB24A0C9}" type="datetimeFigureOut">
              <a:rPr lang="en-GB" smtClean="0"/>
              <a:t>29/08/2022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66C42D-3A40-4C2E-8390-9CEACBB90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9F6713-BE52-4A2E-9F00-92B83DB7A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6E020-96C0-4184-8C02-9C09790B1A25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B186D6-FD68-5243-8F58-0B02A49C149C}"/>
              </a:ext>
            </a:extLst>
          </p:cNvPr>
          <p:cNvCxnSpPr/>
          <p:nvPr userDrawn="1"/>
        </p:nvCxnSpPr>
        <p:spPr>
          <a:xfrm>
            <a:off x="5544532" y="2309888"/>
            <a:ext cx="1102936" cy="0"/>
          </a:xfrm>
          <a:prstGeom prst="line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94401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01" userDrawn="1">
          <p15:clr>
            <a:srgbClr val="FBAE40"/>
          </p15:clr>
        </p15:guide>
        <p15:guide id="2" pos="6879" userDrawn="1">
          <p15:clr>
            <a:srgbClr val="FBAE40"/>
          </p15:clr>
        </p15:guide>
        <p15:guide id="3" orient="horz" pos="397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4C5742E-64EC-0348-8C45-30435D4D57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59513" y="2764976"/>
            <a:ext cx="4660900" cy="3543749"/>
          </a:xfrm>
        </p:spPr>
        <p:txBody>
          <a:bodyPr anchor="ctr"/>
          <a:lstStyle>
            <a:lvl1pPr>
              <a:defRPr sz="2400"/>
            </a:lvl1pPr>
            <a:lvl2pPr marL="225425" indent="-219075">
              <a:tabLst/>
              <a:defRPr sz="2400"/>
            </a:lvl2pPr>
            <a:lvl3pPr marL="492125" indent="-220663">
              <a:tabLst/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B1C865-7310-4245-9BCE-EEB4A0A93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094014"/>
            <a:ext cx="9648824" cy="996043"/>
          </a:xfrm>
        </p:spPr>
        <p:txBody>
          <a:bodyPr anchor="b">
            <a:normAutofit/>
          </a:bodyPr>
          <a:lstStyle>
            <a:lvl1pPr algn="ctr">
              <a:defRPr sz="35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B59043-90A6-406D-BC47-338738A8F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BBD48-3D6E-4F7B-BCE3-F09CBB24A0C9}" type="datetimeFigureOut">
              <a:rPr lang="en-GB" smtClean="0"/>
              <a:t>29/08/2022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66C42D-3A40-4C2E-8390-9CEACBB90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9F6713-BE52-4A2E-9F00-92B83DB7A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6E020-96C0-4184-8C02-9C09790B1A25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B186D6-FD68-5243-8F58-0B02A49C149C}"/>
              </a:ext>
            </a:extLst>
          </p:cNvPr>
          <p:cNvCxnSpPr>
            <a:cxnSpLocks/>
          </p:cNvCxnSpPr>
          <p:nvPr userDrawn="1"/>
        </p:nvCxnSpPr>
        <p:spPr>
          <a:xfrm>
            <a:off x="5544532" y="2309888"/>
            <a:ext cx="1102936" cy="0"/>
          </a:xfrm>
          <a:prstGeom prst="line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hart Placeholder 10">
            <a:extLst>
              <a:ext uri="{FF2B5EF4-FFF2-40B4-BE49-F238E27FC236}">
                <a16:creationId xmlns:a16="http://schemas.microsoft.com/office/drawing/2014/main" id="{DCFB7E0F-9FCD-BF44-9E24-7D11C7A44F72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271588" y="2764977"/>
            <a:ext cx="4661126" cy="3543748"/>
          </a:xfrm>
        </p:spPr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218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01" userDrawn="1">
          <p15:clr>
            <a:srgbClr val="FBAE40"/>
          </p15:clr>
        </p15:guide>
        <p15:guide id="2" pos="6879" userDrawn="1">
          <p15:clr>
            <a:srgbClr val="FBAE40"/>
          </p15:clr>
        </p15:guide>
        <p15:guide id="5" orient="horz" pos="397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94CF0-1D62-4606-8F29-7313C01C8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537165"/>
            <a:ext cx="9648825" cy="1045029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4F34D-C217-448A-92F7-73DFA79041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71588" y="2775097"/>
            <a:ext cx="4748212" cy="3533628"/>
          </a:xfrm>
        </p:spPr>
        <p:txBody>
          <a:bodyPr/>
          <a:lstStyle>
            <a:lvl1pPr>
              <a:defRPr sz="2000">
                <a:solidFill>
                  <a:schemeClr val="accent1"/>
                </a:solidFill>
              </a:defRPr>
            </a:lvl1pPr>
            <a:lvl2pPr>
              <a:defRPr sz="2000">
                <a:solidFill>
                  <a:schemeClr val="accent1"/>
                </a:solidFill>
              </a:defRPr>
            </a:lvl2pPr>
            <a:lvl3pPr>
              <a:defRPr sz="2000">
                <a:solidFill>
                  <a:schemeClr val="accent1"/>
                </a:solidFill>
              </a:defRPr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381CE0-AEE0-4C79-9E77-079C34155B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775097"/>
            <a:ext cx="4748213" cy="3533628"/>
          </a:xfrm>
        </p:spPr>
        <p:txBody>
          <a:bodyPr/>
          <a:lstStyle>
            <a:lvl1pPr>
              <a:defRPr sz="2000">
                <a:solidFill>
                  <a:schemeClr val="accent1"/>
                </a:solidFill>
              </a:defRPr>
            </a:lvl1pPr>
            <a:lvl2pPr>
              <a:defRPr sz="2000">
                <a:solidFill>
                  <a:schemeClr val="accent1"/>
                </a:solidFill>
              </a:defRPr>
            </a:lvl2pPr>
            <a:lvl3pPr>
              <a:defRPr sz="2000">
                <a:solidFill>
                  <a:schemeClr val="accent1"/>
                </a:solidFill>
              </a:defRPr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B74F01-6DD3-4EE6-A726-4EB2E0FE4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BBD48-3D6E-4F7B-BCE3-F09CBB24A0C9}" type="datetimeFigureOut">
              <a:rPr lang="en-GB" smtClean="0"/>
              <a:t>29/08/2022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A81A4C-DBAA-4EF9-9308-1878025E8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280E1C-C97F-43FF-8876-1DF8987FD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6E020-96C0-4184-8C02-9C09790B1A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75007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01" userDrawn="1">
          <p15:clr>
            <a:srgbClr val="FBAE40"/>
          </p15:clr>
        </p15:guide>
        <p15:guide id="2" pos="6879" userDrawn="1">
          <p15:clr>
            <a:srgbClr val="FBAE40"/>
          </p15:clr>
        </p15:guide>
        <p15:guide id="3" orient="horz" pos="3974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Larg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hart Placeholder 12">
            <a:extLst>
              <a:ext uri="{FF2B5EF4-FFF2-40B4-BE49-F238E27FC236}">
                <a16:creationId xmlns:a16="http://schemas.microsoft.com/office/drawing/2014/main" id="{79FEA20B-348D-D347-A70B-B96D11A46E2A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411688" y="1411288"/>
            <a:ext cx="5156425" cy="4897437"/>
          </a:xfrm>
        </p:spPr>
        <p:txBody>
          <a:bodyPr tIns="720000"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877ACF-037B-4A88-BE09-2F4A3F1A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1411200"/>
            <a:ext cx="5156425" cy="188797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4AE75-11CD-49D7-95F8-B61066658C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9" y="3499199"/>
            <a:ext cx="5156425" cy="28095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EEC122-35E2-4BA4-8812-27B21E33B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BBD48-3D6E-4F7B-BCE3-F09CBB24A0C9}" type="datetimeFigureOut">
              <a:rPr lang="en-GB" smtClean="0"/>
              <a:t>29/08/2022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8E39A4-1C20-409C-A8A5-F7721BCAB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6A8E34-1CF0-4474-A275-2FA03A0DA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6E020-96C0-4184-8C02-9C09790B1A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00113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3" userDrawn="1">
          <p15:clr>
            <a:srgbClr val="FBAE40"/>
          </p15:clr>
        </p15:guide>
        <p15:guide id="2" pos="7287" userDrawn="1">
          <p15:clr>
            <a:srgbClr val="FBAE40"/>
          </p15:clr>
        </p15:guide>
        <p15:guide id="3" orient="horz" pos="3974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ised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DE6680C-6F4B-8D47-8573-280B5F95D48F}"/>
              </a:ext>
            </a:extLst>
          </p:cNvPr>
          <p:cNvSpPr/>
          <p:nvPr userDrawn="1"/>
        </p:nvSpPr>
        <p:spPr>
          <a:xfrm>
            <a:off x="0" y="-1"/>
            <a:ext cx="12192000" cy="1511777"/>
          </a:xfrm>
          <a:prstGeom prst="rect">
            <a:avLst/>
          </a:prstGeom>
          <a:gradFill flip="none" rotWithShape="1">
            <a:gsLst>
              <a:gs pos="78000">
                <a:srgbClr val="13A9BD"/>
              </a:gs>
              <a:gs pos="54000">
                <a:srgbClr val="0E8CAA"/>
              </a:gs>
              <a:gs pos="27000">
                <a:srgbClr val="096D91"/>
              </a:gs>
              <a:gs pos="100000">
                <a:srgbClr val="17BACB"/>
              </a:gs>
            </a:gsLst>
            <a:path path="circle">
              <a:fillToRect l="100000" t="100000"/>
            </a:path>
            <a:tileRect r="-100000" b="-100000"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445645-A94C-4743-B9FD-AE8E7869CCAE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511776"/>
            <a:ext cx="12192000" cy="0"/>
          </a:xfrm>
          <a:prstGeom prst="line">
            <a:avLst/>
          </a:prstGeom>
          <a:ln w="571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322C825-D2E1-0C43-BE74-D10537D2E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35112"/>
            <a:ext cx="10944225" cy="761546"/>
          </a:xfrm>
        </p:spPr>
        <p:txBody>
          <a:bodyPr>
            <a:normAutofit/>
          </a:bodyPr>
          <a:lstStyle>
            <a:lvl1pPr algn="ctr"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CAB2E1-5D12-494B-B036-1A30AB3E2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BBD48-3D6E-4F7B-BCE3-F09CBB24A0C9}" type="datetimeFigureOut">
              <a:rPr lang="en-GB" smtClean="0"/>
              <a:pPr/>
              <a:t>29/08/2022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A74980-90BB-F54C-A341-6AC0C87FF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7251AB-6BEA-6F4A-8D64-A88C74FCD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6E020-96C0-4184-8C02-9C09790B1A25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B2CE3A5-CFE9-E34C-B006-7678A2181BE6}"/>
              </a:ext>
            </a:extLst>
          </p:cNvPr>
          <p:cNvCxnSpPr/>
          <p:nvPr userDrawn="1"/>
        </p:nvCxnSpPr>
        <p:spPr>
          <a:xfrm>
            <a:off x="5452924" y="963139"/>
            <a:ext cx="1102936" cy="0"/>
          </a:xfrm>
          <a:prstGeom prst="line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9957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3" userDrawn="1">
          <p15:clr>
            <a:srgbClr val="FBAE40"/>
          </p15:clr>
        </p15:guide>
        <p15:guide id="2" pos="7287" userDrawn="1">
          <p15:clr>
            <a:srgbClr val="FBAE40"/>
          </p15:clr>
        </p15:guide>
        <p15:guide id="3" orient="horz" pos="3974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aker 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9E2F9E7-F543-6D41-92ED-9B3D4E34EB29}"/>
              </a:ext>
            </a:extLst>
          </p:cNvPr>
          <p:cNvSpPr/>
          <p:nvPr userDrawn="1"/>
        </p:nvSpPr>
        <p:spPr>
          <a:xfrm>
            <a:off x="0" y="-1"/>
            <a:ext cx="12192000" cy="2472867"/>
          </a:xfrm>
          <a:prstGeom prst="rect">
            <a:avLst/>
          </a:prstGeom>
          <a:gradFill flip="none" rotWithShape="1">
            <a:gsLst>
              <a:gs pos="78000">
                <a:srgbClr val="13A9BD"/>
              </a:gs>
              <a:gs pos="54000">
                <a:srgbClr val="0E8CAA"/>
              </a:gs>
              <a:gs pos="27000">
                <a:srgbClr val="096D91"/>
              </a:gs>
              <a:gs pos="100000">
                <a:srgbClr val="17BACB"/>
              </a:gs>
            </a:gsLst>
            <a:path path="circle">
              <a:fillToRect l="100000" t="100000"/>
            </a:path>
            <a:tileRect r="-100000" b="-100000"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BDDB66-442C-DD4D-BECE-DBC029D113D6}"/>
              </a:ext>
            </a:extLst>
          </p:cNvPr>
          <p:cNvCxnSpPr>
            <a:cxnSpLocks/>
          </p:cNvCxnSpPr>
          <p:nvPr userDrawn="1"/>
        </p:nvCxnSpPr>
        <p:spPr>
          <a:xfrm flipH="1">
            <a:off x="-26670" y="2475910"/>
            <a:ext cx="12218670" cy="0"/>
          </a:xfrm>
          <a:prstGeom prst="line">
            <a:avLst/>
          </a:prstGeom>
          <a:ln w="571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7A4238-2545-6547-83E5-2B7FECE6E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BBD48-3D6E-4F7B-BCE3-F09CBB24A0C9}" type="datetimeFigureOut">
              <a:rPr lang="en-GB" smtClean="0"/>
              <a:pPr/>
              <a:t>29/08/2022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073377-2713-9D43-A3CE-ECC3E2D3F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F402F5-BADA-A44A-835C-90B6673D0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6E020-96C0-4184-8C02-9C09790B1A2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93D3CF-1125-1943-A5B1-084FD41794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6000" y="571384"/>
            <a:ext cx="9941099" cy="761546"/>
          </a:xfrm>
        </p:spPr>
        <p:txBody>
          <a:bodyPr/>
          <a:lstStyle>
            <a:lvl1pPr algn="ctr">
              <a:defRPr sz="35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GB" dirty="0"/>
              <a:t>Click to add Welcome Message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D7DF3F1-C6FD-FB4D-BFEA-CCB147123C33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5088001" y="1464469"/>
            <a:ext cx="2015999" cy="2015999"/>
          </a:xfrm>
          <a:prstGeom prst="ellipse">
            <a:avLst/>
          </a:prstGeom>
          <a:blipFill>
            <a:blip r:embed="rId2"/>
            <a:srcRect/>
            <a:stretch>
              <a:fillRect/>
            </a:stretch>
          </a:blipFill>
          <a:ln w="317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lIns="180000" tIns="0" rIns="180000" bIns="0" anchor="b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change photo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C7B652C-3B20-6447-A004-6D1FBBFEF6E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46000" y="3564730"/>
            <a:ext cx="9900000" cy="569119"/>
          </a:xfrm>
        </p:spPr>
        <p:txBody>
          <a:bodyPr bIns="0" anchor="b"/>
          <a:lstStyle>
            <a:lvl1pPr marL="0" indent="0" algn="ctr">
              <a:buNone/>
              <a:defRPr sz="32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your name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8D15927A-0639-5B46-947E-12556F087D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146000" y="4764880"/>
            <a:ext cx="9900000" cy="1543845"/>
          </a:xfrm>
        </p:spPr>
        <p:txBody>
          <a:bodyPr anchor="t"/>
          <a:lstStyle>
            <a:lvl1pPr marL="0" indent="0" algn="ctr">
              <a:buNone/>
              <a:defRPr sz="1500" b="0">
                <a:latin typeface="+mn-lt"/>
              </a:defRPr>
            </a:lvl1pPr>
            <a:lvl2pPr marL="0" indent="0" algn="ctr">
              <a:spcBef>
                <a:spcPts val="800"/>
              </a:spcBef>
              <a:spcAft>
                <a:spcPts val="800"/>
              </a:spcAft>
              <a:buNone/>
              <a:defRPr sz="1500" b="0">
                <a:solidFill>
                  <a:schemeClr val="bg2">
                    <a:lumMod val="50000"/>
                  </a:schemeClr>
                </a:solidFill>
                <a:latin typeface="+mn-lt"/>
              </a:defRPr>
            </a:lvl2pPr>
            <a:lvl3pPr marL="0" indent="0" algn="ctr">
              <a:spcBef>
                <a:spcPts val="800"/>
              </a:spcBef>
              <a:spcAft>
                <a:spcPts val="800"/>
              </a:spcAft>
              <a:buNone/>
              <a:defRPr sz="1500" b="0">
                <a:solidFill>
                  <a:schemeClr val="bg2">
                    <a:lumMod val="50000"/>
                  </a:schemeClr>
                </a:solidFill>
                <a:latin typeface="+mn-lt"/>
              </a:defRPr>
            </a:lvl3pPr>
            <a:lvl4pPr marL="0" indent="0" algn="ctr">
              <a:spcBef>
                <a:spcPts val="800"/>
              </a:spcBef>
              <a:spcAft>
                <a:spcPts val="800"/>
              </a:spcAft>
              <a:buNone/>
              <a:defRPr sz="1500" b="0">
                <a:solidFill>
                  <a:schemeClr val="bg2">
                    <a:lumMod val="50000"/>
                  </a:schemeClr>
                </a:solidFill>
                <a:latin typeface="+mn-lt"/>
              </a:defRPr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32F0289D-B11C-E84A-8B2C-7F947DACAC2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146000" y="4187675"/>
            <a:ext cx="9900000" cy="405755"/>
          </a:xfrm>
        </p:spPr>
        <p:txBody>
          <a:bodyPr tIns="0" anchor="t"/>
          <a:lstStyle>
            <a:lvl1pPr marL="0" indent="0" algn="ctr">
              <a:buNone/>
              <a:defRPr sz="1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your job title</a:t>
            </a:r>
          </a:p>
        </p:txBody>
      </p:sp>
    </p:spTree>
    <p:extLst>
      <p:ext uri="{BB962C8B-B14F-4D97-AF65-F5344CB8AC3E}">
        <p14:creationId xmlns:p14="http://schemas.microsoft.com/office/powerpoint/2010/main" val="2793516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970" userDrawn="1">
          <p15:clr>
            <a:srgbClr val="FBAE40"/>
          </p15:clr>
        </p15:guide>
        <p15:guide id="2" pos="71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X Bio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2726C3-1981-474D-8039-DF8827A69ECE}"/>
              </a:ext>
            </a:extLst>
          </p:cNvPr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gradFill flip="none" rotWithShape="1">
            <a:gsLst>
              <a:gs pos="78000">
                <a:srgbClr val="13A9BD"/>
              </a:gs>
              <a:gs pos="54000">
                <a:srgbClr val="0E8CAA"/>
              </a:gs>
              <a:gs pos="27000">
                <a:srgbClr val="096D91"/>
              </a:gs>
              <a:gs pos="100000">
                <a:srgbClr val="17BACB"/>
              </a:gs>
            </a:gsLst>
            <a:path path="circle">
              <a:fillToRect l="100000" t="100000"/>
            </a:path>
            <a:tileRect r="-100000" b="-100000"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7A4238-2545-6547-83E5-2B7FECE6E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BBD48-3D6E-4F7B-BCE3-F09CBB24A0C9}" type="datetimeFigureOut">
              <a:rPr lang="en-GB" smtClean="0"/>
              <a:pPr/>
              <a:t>29/08/2022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073377-2713-9D43-A3CE-ECC3E2D3F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F402F5-BADA-A44A-835C-90B6673D0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6E020-96C0-4184-8C02-9C09790B1A2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93D3CF-1125-1943-A5B1-084FD41794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537328"/>
            <a:ext cx="10944225" cy="1483758"/>
          </a:xfrm>
        </p:spPr>
        <p:txBody>
          <a:bodyPr/>
          <a:lstStyle>
            <a:lvl1pPr algn="ctr">
              <a:defRPr sz="35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GB" dirty="0"/>
              <a:t>Click to add Slide Title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D7DF3F1-C6FD-FB4D-BFEA-CCB147123C33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671072" y="2300378"/>
            <a:ext cx="2015999" cy="2015999"/>
          </a:xfrm>
          <a:prstGeom prst="ellipse">
            <a:avLst/>
          </a:prstGeom>
          <a:blipFill>
            <a:blip r:embed="rId2"/>
            <a:srcRect/>
            <a:stretch>
              <a:fillRect/>
            </a:stretch>
          </a:blipFill>
          <a:ln w="317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lIns="180000" tIns="0" rIns="180000" bIns="0" anchor="b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change photo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C7B652C-3B20-6447-A004-6D1FBBFEF6E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71072" y="4419600"/>
            <a:ext cx="2016000" cy="311150"/>
          </a:xfrm>
        </p:spPr>
        <p:txBody>
          <a:bodyPr bIns="0" anchor="t"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32F0289D-B11C-E84A-8B2C-7F947DACAC2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671072" y="4800599"/>
            <a:ext cx="2016000" cy="1508125"/>
          </a:xfrm>
        </p:spPr>
        <p:txBody>
          <a:bodyPr tIns="0" anchor="t"/>
          <a:lstStyle>
            <a:lvl1pPr marL="0" indent="0" algn="ctr">
              <a:buNone/>
              <a:defRPr sz="1400" b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D37BE9D8-404B-844B-84AC-83FEE589D764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947322" y="2300378"/>
            <a:ext cx="2015999" cy="2015999"/>
          </a:xfrm>
          <a:prstGeom prst="ellipse">
            <a:avLst/>
          </a:prstGeom>
          <a:blipFill>
            <a:blip r:embed="rId2"/>
            <a:srcRect/>
            <a:stretch>
              <a:fillRect/>
            </a:stretch>
          </a:blipFill>
          <a:ln w="317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lIns="180000" tIns="0" rIns="180000" bIns="0" anchor="b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change photo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98ABAC5-E0A6-3841-ABE6-EFF03099DE2B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3947322" y="4419600"/>
            <a:ext cx="2016000" cy="311150"/>
          </a:xfrm>
        </p:spPr>
        <p:txBody>
          <a:bodyPr bIns="0" anchor="t"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88D11134-3B20-C34F-BEA9-33DE61A561B0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3947322" y="4800599"/>
            <a:ext cx="2016000" cy="1508125"/>
          </a:xfrm>
        </p:spPr>
        <p:txBody>
          <a:bodyPr tIns="0" anchor="t"/>
          <a:lstStyle>
            <a:lvl1pPr marL="0" indent="0" algn="ctr">
              <a:buNone/>
              <a:defRPr sz="1400" b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20" name="Picture Placeholder 10">
            <a:extLst>
              <a:ext uri="{FF2B5EF4-FFF2-40B4-BE49-F238E27FC236}">
                <a16:creationId xmlns:a16="http://schemas.microsoft.com/office/drawing/2014/main" id="{775F3E08-97D8-7D44-B931-C42B4CAC8841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223572" y="2300378"/>
            <a:ext cx="2015999" cy="2015999"/>
          </a:xfrm>
          <a:prstGeom prst="ellipse">
            <a:avLst/>
          </a:prstGeom>
          <a:blipFill>
            <a:blip r:embed="rId2"/>
            <a:srcRect/>
            <a:stretch>
              <a:fillRect/>
            </a:stretch>
          </a:blipFill>
          <a:ln w="317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lIns="180000" tIns="0" rIns="180000" bIns="0" anchor="b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change photo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72CEBB9F-09C5-D441-B29D-65F0B39AA7E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223572" y="4419600"/>
            <a:ext cx="2016000" cy="311150"/>
          </a:xfrm>
        </p:spPr>
        <p:txBody>
          <a:bodyPr bIns="0" anchor="t"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9753F05A-1A1D-0E4D-97E7-E5A7190F19FD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6223572" y="4800599"/>
            <a:ext cx="2016000" cy="1508125"/>
          </a:xfrm>
        </p:spPr>
        <p:txBody>
          <a:bodyPr tIns="0" anchor="t"/>
          <a:lstStyle>
            <a:lvl1pPr marL="0" indent="0" algn="ctr">
              <a:buNone/>
              <a:defRPr sz="1400" b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23" name="Picture Placeholder 10">
            <a:extLst>
              <a:ext uri="{FF2B5EF4-FFF2-40B4-BE49-F238E27FC236}">
                <a16:creationId xmlns:a16="http://schemas.microsoft.com/office/drawing/2014/main" id="{F4E73095-8B14-8C4A-AEB5-58AAE2F261E4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8499822" y="2300378"/>
            <a:ext cx="2015999" cy="2015999"/>
          </a:xfrm>
          <a:prstGeom prst="ellipse">
            <a:avLst/>
          </a:prstGeom>
          <a:blipFill>
            <a:blip r:embed="rId2"/>
            <a:srcRect/>
            <a:stretch>
              <a:fillRect/>
            </a:stretch>
          </a:blipFill>
          <a:ln w="317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lIns="180000" tIns="0" rIns="180000" bIns="0" anchor="b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change photo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2FC1C1A4-1DDB-BE49-B470-DD6ED0DFCE13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8499822" y="4419600"/>
            <a:ext cx="2016000" cy="311150"/>
          </a:xfrm>
        </p:spPr>
        <p:txBody>
          <a:bodyPr bIns="0" anchor="t"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BE5FADE5-4F46-5641-840F-EFFAB48738EF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8499822" y="4800599"/>
            <a:ext cx="2016000" cy="1508125"/>
          </a:xfrm>
        </p:spPr>
        <p:txBody>
          <a:bodyPr tIns="0" anchor="t"/>
          <a:lstStyle>
            <a:lvl1pPr marL="0" indent="0" algn="ctr">
              <a:buNone/>
              <a:defRPr sz="1400" b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6994863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13E1F4-6469-4259-8326-C12216730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099912"/>
            <a:ext cx="10944225" cy="761546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3A0D87-9EF2-4AFC-AF81-4991DB741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2857499"/>
            <a:ext cx="10944226" cy="345122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1B78D0-F4B1-406A-8098-9094A2BBFE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41144" y="6468305"/>
            <a:ext cx="1509712" cy="20407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chemeClr val="accent1"/>
                </a:solidFill>
              </a:defRPr>
            </a:lvl1pPr>
          </a:lstStyle>
          <a:p>
            <a:fld id="{78EBBD48-3D6E-4F7B-BCE3-F09CBB24A0C9}" type="datetimeFigureOut">
              <a:rPr lang="en-GB" smtClean="0"/>
              <a:pPr/>
              <a:t>29/08/2022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C41411-FE54-4215-8A6E-5DAC88A99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3888" y="6468305"/>
            <a:ext cx="4114800" cy="20407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4647F2-1134-411F-9CF5-6C50E61DD5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7099" y="6468305"/>
            <a:ext cx="481013" cy="20407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486E020-96C0-4184-8C02-9C09790B1A2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E7CA85-3BF4-C349-8770-7AEE4938F372}"/>
              </a:ext>
            </a:extLst>
          </p:cNvPr>
          <p:cNvSpPr/>
          <p:nvPr userDrawn="1"/>
        </p:nvSpPr>
        <p:spPr>
          <a:xfrm>
            <a:off x="0" y="0"/>
            <a:ext cx="12192000" cy="879890"/>
          </a:xfrm>
          <a:prstGeom prst="rect">
            <a:avLst/>
          </a:prstGeom>
          <a:gradFill flip="none" rotWithShape="1">
            <a:gsLst>
              <a:gs pos="78000">
                <a:srgbClr val="13A9BD"/>
              </a:gs>
              <a:gs pos="54000">
                <a:srgbClr val="0E8CAA"/>
              </a:gs>
              <a:gs pos="27000">
                <a:srgbClr val="096D91"/>
              </a:gs>
              <a:gs pos="100000">
                <a:srgbClr val="17BACB"/>
              </a:gs>
            </a:gsLst>
            <a:lin ang="14400000" scaled="0"/>
            <a:tileRect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E0A26C2-6F0F-334D-AE36-A02EED38A909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879890"/>
            <a:ext cx="12192000" cy="0"/>
          </a:xfrm>
          <a:prstGeom prst="line">
            <a:avLst/>
          </a:prstGeom>
          <a:ln w="571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aphic 30">
            <a:extLst>
              <a:ext uri="{FF2B5EF4-FFF2-40B4-BE49-F238E27FC236}">
                <a16:creationId xmlns:a16="http://schemas.microsoft.com/office/drawing/2014/main" id="{F856BDC1-AF66-9A4B-A5EC-51ABD6DCDE2F}"/>
              </a:ext>
            </a:extLst>
          </p:cNvPr>
          <p:cNvGrpSpPr/>
          <p:nvPr userDrawn="1"/>
        </p:nvGrpSpPr>
        <p:grpSpPr>
          <a:xfrm>
            <a:off x="9810750" y="310005"/>
            <a:ext cx="1854200" cy="259153"/>
            <a:chOff x="720683" y="2688712"/>
            <a:chExt cx="10763011" cy="1504301"/>
          </a:xfrm>
          <a:solidFill>
            <a:schemeClr val="bg1"/>
          </a:solidFill>
        </p:grpSpPr>
        <p:sp>
          <p:nvSpPr>
            <p:cNvPr id="28" name="Graphic 30">
              <a:extLst>
                <a:ext uri="{FF2B5EF4-FFF2-40B4-BE49-F238E27FC236}">
                  <a16:creationId xmlns:a16="http://schemas.microsoft.com/office/drawing/2014/main" id="{FB48EBEC-F33C-4F41-AA49-F0C79F84BCFE}"/>
                </a:ext>
              </a:extLst>
            </p:cNvPr>
            <p:cNvSpPr/>
            <p:nvPr/>
          </p:nvSpPr>
          <p:spPr>
            <a:xfrm>
              <a:off x="720683" y="2688712"/>
              <a:ext cx="3297558" cy="1430272"/>
            </a:xfrm>
            <a:custGeom>
              <a:avLst/>
              <a:gdLst>
                <a:gd name="connsiteX0" fmla="*/ 1721625 w 3297558"/>
                <a:gd name="connsiteY0" fmla="*/ 557113 h 1430272"/>
                <a:gd name="connsiteX1" fmla="*/ 2380565 w 3297558"/>
                <a:gd name="connsiteY1" fmla="*/ 557113 h 1430272"/>
                <a:gd name="connsiteX2" fmla="*/ 2380565 w 3297558"/>
                <a:gd name="connsiteY2" fmla="*/ 401463 h 1430272"/>
                <a:gd name="connsiteX3" fmla="*/ 1872077 w 3297558"/>
                <a:gd name="connsiteY3" fmla="*/ 401463 h 1430272"/>
                <a:gd name="connsiteX4" fmla="*/ 1872077 w 3297558"/>
                <a:gd name="connsiteY4" fmla="*/ 149956 h 1430272"/>
                <a:gd name="connsiteX5" fmla="*/ 3141394 w 3297558"/>
                <a:gd name="connsiteY5" fmla="*/ 149956 h 1430272"/>
                <a:gd name="connsiteX6" fmla="*/ 3141394 w 3297558"/>
                <a:gd name="connsiteY6" fmla="*/ 401463 h 1430272"/>
                <a:gd name="connsiteX7" fmla="*/ 2637666 w 3297558"/>
                <a:gd name="connsiteY7" fmla="*/ 401463 h 1430272"/>
                <a:gd name="connsiteX8" fmla="*/ 2637666 w 3297558"/>
                <a:gd name="connsiteY8" fmla="*/ 1279368 h 1430272"/>
                <a:gd name="connsiteX9" fmla="*/ 2380565 w 3297558"/>
                <a:gd name="connsiteY9" fmla="*/ 1279368 h 1430272"/>
                <a:gd name="connsiteX10" fmla="*/ 2380565 w 3297558"/>
                <a:gd name="connsiteY10" fmla="*/ 682393 h 1430272"/>
                <a:gd name="connsiteX11" fmla="*/ 1721625 w 3297558"/>
                <a:gd name="connsiteY11" fmla="*/ 682393 h 1430272"/>
                <a:gd name="connsiteX12" fmla="*/ 1721625 w 3297558"/>
                <a:gd name="connsiteY12" fmla="*/ 1134158 h 1430272"/>
                <a:gd name="connsiteX13" fmla="*/ 1580695 w 3297558"/>
                <a:gd name="connsiteY13" fmla="*/ 1134158 h 1430272"/>
                <a:gd name="connsiteX14" fmla="*/ 1580695 w 3297558"/>
                <a:gd name="connsiteY14" fmla="*/ 682393 h 1430272"/>
                <a:gd name="connsiteX15" fmla="*/ 920803 w 3297558"/>
                <a:gd name="connsiteY15" fmla="*/ 682393 h 1430272"/>
                <a:gd name="connsiteX16" fmla="*/ 920803 w 3297558"/>
                <a:gd name="connsiteY16" fmla="*/ 1279368 h 1430272"/>
                <a:gd name="connsiteX17" fmla="*/ 664654 w 3297558"/>
                <a:gd name="connsiteY17" fmla="*/ 1279368 h 1430272"/>
                <a:gd name="connsiteX18" fmla="*/ 664654 w 3297558"/>
                <a:gd name="connsiteY18" fmla="*/ 401463 h 1430272"/>
                <a:gd name="connsiteX19" fmla="*/ 160926 w 3297558"/>
                <a:gd name="connsiteY19" fmla="*/ 401463 h 1430272"/>
                <a:gd name="connsiteX20" fmla="*/ 160926 w 3297558"/>
                <a:gd name="connsiteY20" fmla="*/ 149956 h 1430272"/>
                <a:gd name="connsiteX21" fmla="*/ 1424530 w 3297558"/>
                <a:gd name="connsiteY21" fmla="*/ 149956 h 1430272"/>
                <a:gd name="connsiteX22" fmla="*/ 1424530 w 3297558"/>
                <a:gd name="connsiteY22" fmla="*/ 401463 h 1430272"/>
                <a:gd name="connsiteX23" fmla="*/ 920803 w 3297558"/>
                <a:gd name="connsiteY23" fmla="*/ 401463 h 1430272"/>
                <a:gd name="connsiteX24" fmla="*/ 920803 w 3297558"/>
                <a:gd name="connsiteY24" fmla="*/ 557113 h 1430272"/>
                <a:gd name="connsiteX25" fmla="*/ 1580695 w 3297558"/>
                <a:gd name="connsiteY25" fmla="*/ 557113 h 1430272"/>
                <a:gd name="connsiteX26" fmla="*/ 1580695 w 3297558"/>
                <a:gd name="connsiteY26" fmla="*/ 0 h 1430272"/>
                <a:gd name="connsiteX27" fmla="*/ 0 w 3297558"/>
                <a:gd name="connsiteY27" fmla="*/ 0 h 1430272"/>
                <a:gd name="connsiteX28" fmla="*/ 0 w 3297558"/>
                <a:gd name="connsiteY28" fmla="*/ 557113 h 1430272"/>
                <a:gd name="connsiteX29" fmla="*/ 508489 w 3297558"/>
                <a:gd name="connsiteY29" fmla="*/ 557113 h 1430272"/>
                <a:gd name="connsiteX30" fmla="*/ 508489 w 3297558"/>
                <a:gd name="connsiteY30" fmla="*/ 1430273 h 1430272"/>
                <a:gd name="connsiteX31" fmla="*/ 1072207 w 3297558"/>
                <a:gd name="connsiteY31" fmla="*/ 1430273 h 1430272"/>
                <a:gd name="connsiteX32" fmla="*/ 1072207 w 3297558"/>
                <a:gd name="connsiteY32" fmla="*/ 832348 h 1430272"/>
                <a:gd name="connsiteX33" fmla="*/ 1424530 w 3297558"/>
                <a:gd name="connsiteY33" fmla="*/ 832348 h 1430272"/>
                <a:gd name="connsiteX34" fmla="*/ 1424530 w 3297558"/>
                <a:gd name="connsiteY34" fmla="*/ 1284113 h 1430272"/>
                <a:gd name="connsiteX35" fmla="*/ 1872077 w 3297558"/>
                <a:gd name="connsiteY35" fmla="*/ 1284113 h 1430272"/>
                <a:gd name="connsiteX36" fmla="*/ 1872077 w 3297558"/>
                <a:gd name="connsiteY36" fmla="*/ 832348 h 1430272"/>
                <a:gd name="connsiteX37" fmla="*/ 2225352 w 3297558"/>
                <a:gd name="connsiteY37" fmla="*/ 832348 h 1430272"/>
                <a:gd name="connsiteX38" fmla="*/ 2225352 w 3297558"/>
                <a:gd name="connsiteY38" fmla="*/ 1430273 h 1430272"/>
                <a:gd name="connsiteX39" fmla="*/ 2793831 w 3297558"/>
                <a:gd name="connsiteY39" fmla="*/ 1430273 h 1430272"/>
                <a:gd name="connsiteX40" fmla="*/ 2793831 w 3297558"/>
                <a:gd name="connsiteY40" fmla="*/ 557113 h 1430272"/>
                <a:gd name="connsiteX41" fmla="*/ 3297559 w 3297558"/>
                <a:gd name="connsiteY41" fmla="*/ 557113 h 1430272"/>
                <a:gd name="connsiteX42" fmla="*/ 3297559 w 3297558"/>
                <a:gd name="connsiteY42" fmla="*/ 0 h 1430272"/>
                <a:gd name="connsiteX43" fmla="*/ 1721625 w 3297558"/>
                <a:gd name="connsiteY43" fmla="*/ 0 h 1430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297558" h="1430272">
                  <a:moveTo>
                    <a:pt x="1721625" y="557113"/>
                  </a:moveTo>
                  <a:lnTo>
                    <a:pt x="2380565" y="557113"/>
                  </a:lnTo>
                  <a:lnTo>
                    <a:pt x="2380565" y="401463"/>
                  </a:lnTo>
                  <a:lnTo>
                    <a:pt x="1872077" y="401463"/>
                  </a:lnTo>
                  <a:lnTo>
                    <a:pt x="1872077" y="149956"/>
                  </a:lnTo>
                  <a:lnTo>
                    <a:pt x="3141394" y="149956"/>
                  </a:lnTo>
                  <a:lnTo>
                    <a:pt x="3141394" y="401463"/>
                  </a:lnTo>
                  <a:lnTo>
                    <a:pt x="2637666" y="401463"/>
                  </a:lnTo>
                  <a:lnTo>
                    <a:pt x="2637666" y="1279368"/>
                  </a:lnTo>
                  <a:lnTo>
                    <a:pt x="2380565" y="1279368"/>
                  </a:lnTo>
                  <a:lnTo>
                    <a:pt x="2380565" y="682393"/>
                  </a:lnTo>
                  <a:lnTo>
                    <a:pt x="1721625" y="682393"/>
                  </a:lnTo>
                  <a:lnTo>
                    <a:pt x="1721625" y="1134158"/>
                  </a:lnTo>
                  <a:lnTo>
                    <a:pt x="1580695" y="1134158"/>
                  </a:lnTo>
                  <a:lnTo>
                    <a:pt x="1580695" y="682393"/>
                  </a:lnTo>
                  <a:lnTo>
                    <a:pt x="920803" y="682393"/>
                  </a:lnTo>
                  <a:lnTo>
                    <a:pt x="920803" y="1279368"/>
                  </a:lnTo>
                  <a:lnTo>
                    <a:pt x="664654" y="1279368"/>
                  </a:lnTo>
                  <a:lnTo>
                    <a:pt x="664654" y="401463"/>
                  </a:lnTo>
                  <a:lnTo>
                    <a:pt x="160926" y="401463"/>
                  </a:lnTo>
                  <a:lnTo>
                    <a:pt x="160926" y="149956"/>
                  </a:lnTo>
                  <a:lnTo>
                    <a:pt x="1424530" y="149956"/>
                  </a:lnTo>
                  <a:lnTo>
                    <a:pt x="1424530" y="401463"/>
                  </a:lnTo>
                  <a:lnTo>
                    <a:pt x="920803" y="401463"/>
                  </a:lnTo>
                  <a:lnTo>
                    <a:pt x="920803" y="557113"/>
                  </a:lnTo>
                  <a:lnTo>
                    <a:pt x="1580695" y="557113"/>
                  </a:lnTo>
                  <a:lnTo>
                    <a:pt x="1580695" y="0"/>
                  </a:lnTo>
                  <a:lnTo>
                    <a:pt x="0" y="0"/>
                  </a:lnTo>
                  <a:lnTo>
                    <a:pt x="0" y="557113"/>
                  </a:lnTo>
                  <a:lnTo>
                    <a:pt x="508489" y="557113"/>
                  </a:lnTo>
                  <a:lnTo>
                    <a:pt x="508489" y="1430273"/>
                  </a:lnTo>
                  <a:lnTo>
                    <a:pt x="1072207" y="1430273"/>
                  </a:lnTo>
                  <a:lnTo>
                    <a:pt x="1072207" y="832348"/>
                  </a:lnTo>
                  <a:lnTo>
                    <a:pt x="1424530" y="832348"/>
                  </a:lnTo>
                  <a:lnTo>
                    <a:pt x="1424530" y="1284113"/>
                  </a:lnTo>
                  <a:lnTo>
                    <a:pt x="1872077" y="1284113"/>
                  </a:lnTo>
                  <a:lnTo>
                    <a:pt x="1872077" y="832348"/>
                  </a:lnTo>
                  <a:lnTo>
                    <a:pt x="2225352" y="832348"/>
                  </a:lnTo>
                  <a:lnTo>
                    <a:pt x="2225352" y="1430273"/>
                  </a:lnTo>
                  <a:lnTo>
                    <a:pt x="2793831" y="1430273"/>
                  </a:lnTo>
                  <a:lnTo>
                    <a:pt x="2793831" y="557113"/>
                  </a:lnTo>
                  <a:lnTo>
                    <a:pt x="3297559" y="557113"/>
                  </a:lnTo>
                  <a:lnTo>
                    <a:pt x="3297559" y="0"/>
                  </a:lnTo>
                  <a:lnTo>
                    <a:pt x="1721625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Graphic 30">
              <a:extLst>
                <a:ext uri="{FF2B5EF4-FFF2-40B4-BE49-F238E27FC236}">
                  <a16:creationId xmlns:a16="http://schemas.microsoft.com/office/drawing/2014/main" id="{72E8BFAE-4DDB-F041-8326-C7E3A04243C2}"/>
                </a:ext>
              </a:extLst>
            </p:cNvPr>
            <p:cNvSpPr/>
            <p:nvPr/>
          </p:nvSpPr>
          <p:spPr>
            <a:xfrm>
              <a:off x="4294388" y="3105361"/>
              <a:ext cx="635134" cy="757370"/>
            </a:xfrm>
            <a:custGeom>
              <a:avLst/>
              <a:gdLst>
                <a:gd name="connsiteX0" fmla="*/ 635135 w 635134"/>
                <a:gd name="connsiteY0" fmla="*/ 0 h 757370"/>
                <a:gd name="connsiteX1" fmla="*/ 0 w 635134"/>
                <a:gd name="connsiteY1" fmla="*/ 0 h 757370"/>
                <a:gd name="connsiteX2" fmla="*/ 0 w 635134"/>
                <a:gd name="connsiteY2" fmla="*/ 134770 h 757370"/>
                <a:gd name="connsiteX3" fmla="*/ 232343 w 635134"/>
                <a:gd name="connsiteY3" fmla="*/ 134770 h 757370"/>
                <a:gd name="connsiteX4" fmla="*/ 232343 w 635134"/>
                <a:gd name="connsiteY4" fmla="*/ 757371 h 757370"/>
                <a:gd name="connsiteX5" fmla="*/ 402792 w 635134"/>
                <a:gd name="connsiteY5" fmla="*/ 757371 h 757370"/>
                <a:gd name="connsiteX6" fmla="*/ 402792 w 635134"/>
                <a:gd name="connsiteY6" fmla="*/ 134770 h 757370"/>
                <a:gd name="connsiteX7" fmla="*/ 635135 w 635134"/>
                <a:gd name="connsiteY7" fmla="*/ 134770 h 757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5134" h="757370">
                  <a:moveTo>
                    <a:pt x="635135" y="0"/>
                  </a:moveTo>
                  <a:lnTo>
                    <a:pt x="0" y="0"/>
                  </a:lnTo>
                  <a:lnTo>
                    <a:pt x="0" y="134770"/>
                  </a:lnTo>
                  <a:lnTo>
                    <a:pt x="232343" y="134770"/>
                  </a:lnTo>
                  <a:lnTo>
                    <a:pt x="232343" y="757371"/>
                  </a:lnTo>
                  <a:lnTo>
                    <a:pt x="402792" y="757371"/>
                  </a:lnTo>
                  <a:lnTo>
                    <a:pt x="402792" y="134770"/>
                  </a:lnTo>
                  <a:lnTo>
                    <a:pt x="635135" y="13477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Graphic 30">
              <a:extLst>
                <a:ext uri="{FF2B5EF4-FFF2-40B4-BE49-F238E27FC236}">
                  <a16:creationId xmlns:a16="http://schemas.microsoft.com/office/drawing/2014/main" id="{68D57253-4536-514C-9A09-4370AE515C17}"/>
                </a:ext>
              </a:extLst>
            </p:cNvPr>
            <p:cNvSpPr/>
            <p:nvPr/>
          </p:nvSpPr>
          <p:spPr>
            <a:xfrm>
              <a:off x="4853344" y="3294941"/>
              <a:ext cx="558956" cy="582975"/>
            </a:xfrm>
            <a:custGeom>
              <a:avLst/>
              <a:gdLst>
                <a:gd name="connsiteX0" fmla="*/ 281859 w 558956"/>
                <a:gd name="connsiteY0" fmla="*/ 237 h 582975"/>
                <a:gd name="connsiteX1" fmla="*/ 0 w 558956"/>
                <a:gd name="connsiteY1" fmla="*/ 291607 h 582975"/>
                <a:gd name="connsiteX2" fmla="*/ 277098 w 558956"/>
                <a:gd name="connsiteY2" fmla="*/ 582976 h 582975"/>
                <a:gd name="connsiteX3" fmla="*/ 558957 w 558956"/>
                <a:gd name="connsiteY3" fmla="*/ 286861 h 582975"/>
                <a:gd name="connsiteX4" fmla="*/ 281859 w 558956"/>
                <a:gd name="connsiteY4" fmla="*/ 237 h 582975"/>
                <a:gd name="connsiteX5" fmla="*/ 277098 w 558956"/>
                <a:gd name="connsiteY5" fmla="*/ 452002 h 582975"/>
                <a:gd name="connsiteX6" fmla="*/ 176162 w 558956"/>
                <a:gd name="connsiteY6" fmla="*/ 286861 h 582975"/>
                <a:gd name="connsiteX7" fmla="*/ 277098 w 558956"/>
                <a:gd name="connsiteY7" fmla="*/ 121720 h 582975"/>
                <a:gd name="connsiteX8" fmla="*/ 378034 w 558956"/>
                <a:gd name="connsiteY8" fmla="*/ 286861 h 582975"/>
                <a:gd name="connsiteX9" fmla="*/ 277098 w 558956"/>
                <a:gd name="connsiteY9" fmla="*/ 452002 h 58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8956" h="582975">
                  <a:moveTo>
                    <a:pt x="281859" y="237"/>
                  </a:moveTo>
                  <a:cubicBezTo>
                    <a:pt x="70465" y="237"/>
                    <a:pt x="0" y="65724"/>
                    <a:pt x="0" y="291607"/>
                  </a:cubicBezTo>
                  <a:cubicBezTo>
                    <a:pt x="0" y="522234"/>
                    <a:pt x="59990" y="582976"/>
                    <a:pt x="277098" y="582976"/>
                  </a:cubicBezTo>
                  <a:cubicBezTo>
                    <a:pt x="494205" y="582976"/>
                    <a:pt x="558957" y="512744"/>
                    <a:pt x="558957" y="286861"/>
                  </a:cubicBezTo>
                  <a:cubicBezTo>
                    <a:pt x="558957" y="60979"/>
                    <a:pt x="494205" y="-4508"/>
                    <a:pt x="281859" y="237"/>
                  </a:cubicBezTo>
                  <a:close/>
                  <a:moveTo>
                    <a:pt x="277098" y="452002"/>
                  </a:moveTo>
                  <a:cubicBezTo>
                    <a:pt x="196159" y="452002"/>
                    <a:pt x="176162" y="421631"/>
                    <a:pt x="176162" y="286861"/>
                  </a:cubicBezTo>
                  <a:cubicBezTo>
                    <a:pt x="176162" y="151142"/>
                    <a:pt x="196159" y="121720"/>
                    <a:pt x="277098" y="121720"/>
                  </a:cubicBezTo>
                  <a:cubicBezTo>
                    <a:pt x="358037" y="121720"/>
                    <a:pt x="378034" y="152091"/>
                    <a:pt x="378034" y="286861"/>
                  </a:cubicBezTo>
                  <a:cubicBezTo>
                    <a:pt x="378034" y="422580"/>
                    <a:pt x="358037" y="452002"/>
                    <a:pt x="277098" y="452002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Graphic 30">
              <a:extLst>
                <a:ext uri="{FF2B5EF4-FFF2-40B4-BE49-F238E27FC236}">
                  <a16:creationId xmlns:a16="http://schemas.microsoft.com/office/drawing/2014/main" id="{285314EF-B6E4-6342-878F-2D1A35F2248A}"/>
                </a:ext>
              </a:extLst>
            </p:cNvPr>
            <p:cNvSpPr/>
            <p:nvPr/>
          </p:nvSpPr>
          <p:spPr>
            <a:xfrm>
              <a:off x="5502763" y="3294920"/>
              <a:ext cx="523724" cy="567811"/>
            </a:xfrm>
            <a:custGeom>
              <a:avLst/>
              <a:gdLst>
                <a:gd name="connsiteX0" fmla="*/ 353276 w 523724"/>
                <a:gd name="connsiteY0" fmla="*/ 258 h 567811"/>
                <a:gd name="connsiteX1" fmla="*/ 146642 w 523724"/>
                <a:gd name="connsiteY1" fmla="*/ 65745 h 567811"/>
                <a:gd name="connsiteX2" fmla="*/ 116172 w 523724"/>
                <a:gd name="connsiteY2" fmla="*/ 10698 h 567811"/>
                <a:gd name="connsiteX3" fmla="*/ 0 w 523724"/>
                <a:gd name="connsiteY3" fmla="*/ 10698 h 567811"/>
                <a:gd name="connsiteX4" fmla="*/ 0 w 523724"/>
                <a:gd name="connsiteY4" fmla="*/ 567811 h 567811"/>
                <a:gd name="connsiteX5" fmla="*/ 171401 w 523724"/>
                <a:gd name="connsiteY5" fmla="*/ 567811 h 567811"/>
                <a:gd name="connsiteX6" fmla="*/ 171401 w 523724"/>
                <a:gd name="connsiteY6" fmla="*/ 140723 h 567811"/>
                <a:gd name="connsiteX7" fmla="*/ 266623 w 523724"/>
                <a:gd name="connsiteY7" fmla="*/ 130283 h 567811"/>
                <a:gd name="connsiteX8" fmla="*/ 352324 w 523724"/>
                <a:gd name="connsiteY8" fmla="*/ 246071 h 567811"/>
                <a:gd name="connsiteX9" fmla="*/ 352324 w 523724"/>
                <a:gd name="connsiteY9" fmla="*/ 566862 h 567811"/>
                <a:gd name="connsiteX10" fmla="*/ 523724 w 523724"/>
                <a:gd name="connsiteY10" fmla="*/ 566862 h 567811"/>
                <a:gd name="connsiteX11" fmla="*/ 523724 w 523724"/>
                <a:gd name="connsiteY11" fmla="*/ 181533 h 567811"/>
                <a:gd name="connsiteX12" fmla="*/ 353276 w 523724"/>
                <a:gd name="connsiteY12" fmla="*/ 258 h 567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724" h="567811">
                  <a:moveTo>
                    <a:pt x="353276" y="258"/>
                  </a:moveTo>
                  <a:cubicBezTo>
                    <a:pt x="293286" y="258"/>
                    <a:pt x="212346" y="24934"/>
                    <a:pt x="146642" y="65745"/>
                  </a:cubicBezTo>
                  <a:lnTo>
                    <a:pt x="116172" y="10698"/>
                  </a:lnTo>
                  <a:lnTo>
                    <a:pt x="0" y="10698"/>
                  </a:lnTo>
                  <a:lnTo>
                    <a:pt x="0" y="567811"/>
                  </a:lnTo>
                  <a:lnTo>
                    <a:pt x="171401" y="567811"/>
                  </a:lnTo>
                  <a:lnTo>
                    <a:pt x="171401" y="140723"/>
                  </a:lnTo>
                  <a:cubicBezTo>
                    <a:pt x="201872" y="135977"/>
                    <a:pt x="237104" y="130283"/>
                    <a:pt x="266623" y="130283"/>
                  </a:cubicBezTo>
                  <a:cubicBezTo>
                    <a:pt x="341849" y="130283"/>
                    <a:pt x="352324" y="140723"/>
                    <a:pt x="352324" y="246071"/>
                  </a:cubicBezTo>
                  <a:lnTo>
                    <a:pt x="352324" y="566862"/>
                  </a:lnTo>
                  <a:lnTo>
                    <a:pt x="523724" y="566862"/>
                  </a:lnTo>
                  <a:lnTo>
                    <a:pt x="523724" y="181533"/>
                  </a:lnTo>
                  <a:cubicBezTo>
                    <a:pt x="523724" y="56254"/>
                    <a:pt x="463734" y="-4487"/>
                    <a:pt x="353276" y="258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Graphic 30">
              <a:extLst>
                <a:ext uri="{FF2B5EF4-FFF2-40B4-BE49-F238E27FC236}">
                  <a16:creationId xmlns:a16="http://schemas.microsoft.com/office/drawing/2014/main" id="{0CAAFB9B-4581-204F-8767-99EA387F09C5}"/>
                </a:ext>
              </a:extLst>
            </p:cNvPr>
            <p:cNvSpPr/>
            <p:nvPr/>
          </p:nvSpPr>
          <p:spPr>
            <a:xfrm>
              <a:off x="6157894" y="3094921"/>
              <a:ext cx="563717" cy="767810"/>
            </a:xfrm>
            <a:custGeom>
              <a:avLst/>
              <a:gdLst>
                <a:gd name="connsiteX0" fmla="*/ 558957 w 563717"/>
                <a:gd name="connsiteY0" fmla="*/ 210697 h 767810"/>
                <a:gd name="connsiteX1" fmla="*/ 357085 w 563717"/>
                <a:gd name="connsiteY1" fmla="*/ 210697 h 767810"/>
                <a:gd name="connsiteX2" fmla="*/ 220917 w 563717"/>
                <a:gd name="connsiteY2" fmla="*/ 416649 h 767810"/>
                <a:gd name="connsiteX3" fmla="*/ 171401 w 563717"/>
                <a:gd name="connsiteY3" fmla="*/ 416649 h 767810"/>
                <a:gd name="connsiteX4" fmla="*/ 171401 w 563717"/>
                <a:gd name="connsiteY4" fmla="*/ 0 h 767810"/>
                <a:gd name="connsiteX5" fmla="*/ 0 w 563717"/>
                <a:gd name="connsiteY5" fmla="*/ 0 h 767810"/>
                <a:gd name="connsiteX6" fmla="*/ 0 w 563717"/>
                <a:gd name="connsiteY6" fmla="*/ 767811 h 767810"/>
                <a:gd name="connsiteX7" fmla="*/ 171401 w 563717"/>
                <a:gd name="connsiteY7" fmla="*/ 767811 h 767810"/>
                <a:gd name="connsiteX8" fmla="*/ 171401 w 563717"/>
                <a:gd name="connsiteY8" fmla="*/ 541928 h 767810"/>
                <a:gd name="connsiteX9" fmla="*/ 220917 w 563717"/>
                <a:gd name="connsiteY9" fmla="*/ 541928 h 767810"/>
                <a:gd name="connsiteX10" fmla="*/ 361846 w 563717"/>
                <a:gd name="connsiteY10" fmla="*/ 767811 h 767810"/>
                <a:gd name="connsiteX11" fmla="*/ 563718 w 563717"/>
                <a:gd name="connsiteY11" fmla="*/ 767811 h 767810"/>
                <a:gd name="connsiteX12" fmla="*/ 361846 w 563717"/>
                <a:gd name="connsiteY12" fmla="*/ 482136 h 76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717" h="767810">
                  <a:moveTo>
                    <a:pt x="558957" y="210697"/>
                  </a:moveTo>
                  <a:lnTo>
                    <a:pt x="357085" y="210697"/>
                  </a:lnTo>
                  <a:lnTo>
                    <a:pt x="220917" y="416649"/>
                  </a:lnTo>
                  <a:lnTo>
                    <a:pt x="171401" y="416649"/>
                  </a:lnTo>
                  <a:lnTo>
                    <a:pt x="171401" y="0"/>
                  </a:lnTo>
                  <a:lnTo>
                    <a:pt x="0" y="0"/>
                  </a:lnTo>
                  <a:lnTo>
                    <a:pt x="0" y="767811"/>
                  </a:lnTo>
                  <a:lnTo>
                    <a:pt x="171401" y="767811"/>
                  </a:lnTo>
                  <a:lnTo>
                    <a:pt x="171401" y="541928"/>
                  </a:lnTo>
                  <a:lnTo>
                    <a:pt x="220917" y="541928"/>
                  </a:lnTo>
                  <a:lnTo>
                    <a:pt x="361846" y="767811"/>
                  </a:lnTo>
                  <a:lnTo>
                    <a:pt x="563718" y="767811"/>
                  </a:lnTo>
                  <a:lnTo>
                    <a:pt x="361846" y="482136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Graphic 30">
              <a:extLst>
                <a:ext uri="{FF2B5EF4-FFF2-40B4-BE49-F238E27FC236}">
                  <a16:creationId xmlns:a16="http://schemas.microsoft.com/office/drawing/2014/main" id="{30907FB2-417E-6A4D-9071-437A2BEF5B77}"/>
                </a:ext>
              </a:extLst>
            </p:cNvPr>
            <p:cNvSpPr/>
            <p:nvPr/>
          </p:nvSpPr>
          <p:spPr>
            <a:xfrm>
              <a:off x="6796838" y="3305618"/>
              <a:ext cx="171400" cy="561858"/>
            </a:xfrm>
            <a:custGeom>
              <a:avLst/>
              <a:gdLst>
                <a:gd name="connsiteX0" fmla="*/ 0 w 171400"/>
                <a:gd name="connsiteY0" fmla="*/ 0 h 561858"/>
                <a:gd name="connsiteX1" fmla="*/ 171400 w 171400"/>
                <a:gd name="connsiteY1" fmla="*/ 0 h 561858"/>
                <a:gd name="connsiteX2" fmla="*/ 171400 w 171400"/>
                <a:gd name="connsiteY2" fmla="*/ 561859 h 561858"/>
                <a:gd name="connsiteX3" fmla="*/ 0 w 171400"/>
                <a:gd name="connsiteY3" fmla="*/ 561859 h 561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00" h="561858">
                  <a:moveTo>
                    <a:pt x="0" y="0"/>
                  </a:moveTo>
                  <a:lnTo>
                    <a:pt x="171400" y="0"/>
                  </a:lnTo>
                  <a:lnTo>
                    <a:pt x="171400" y="561859"/>
                  </a:lnTo>
                  <a:lnTo>
                    <a:pt x="0" y="561859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Graphic 30">
              <a:extLst>
                <a:ext uri="{FF2B5EF4-FFF2-40B4-BE49-F238E27FC236}">
                  <a16:creationId xmlns:a16="http://schemas.microsoft.com/office/drawing/2014/main" id="{817E0346-3F96-8F4B-B8AA-D0477E74ABCB}"/>
                </a:ext>
              </a:extLst>
            </p:cNvPr>
            <p:cNvSpPr/>
            <p:nvPr/>
          </p:nvSpPr>
          <p:spPr>
            <a:xfrm>
              <a:off x="6776841" y="3074990"/>
              <a:ext cx="201872" cy="161344"/>
            </a:xfrm>
            <a:custGeom>
              <a:avLst/>
              <a:gdLst>
                <a:gd name="connsiteX0" fmla="*/ 100936 w 201872"/>
                <a:gd name="connsiteY0" fmla="*/ 0 h 161344"/>
                <a:gd name="connsiteX1" fmla="*/ 0 w 201872"/>
                <a:gd name="connsiteY1" fmla="*/ 80672 h 161344"/>
                <a:gd name="connsiteX2" fmla="*/ 100936 w 201872"/>
                <a:gd name="connsiteY2" fmla="*/ 161345 h 161344"/>
                <a:gd name="connsiteX3" fmla="*/ 201872 w 201872"/>
                <a:gd name="connsiteY3" fmla="*/ 80672 h 161344"/>
                <a:gd name="connsiteX4" fmla="*/ 100936 w 201872"/>
                <a:gd name="connsiteY4" fmla="*/ 0 h 16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872" h="161344">
                  <a:moveTo>
                    <a:pt x="100936" y="0"/>
                  </a:moveTo>
                  <a:cubicBezTo>
                    <a:pt x="15235" y="0"/>
                    <a:pt x="0" y="15185"/>
                    <a:pt x="0" y="80672"/>
                  </a:cubicBezTo>
                  <a:cubicBezTo>
                    <a:pt x="0" y="150905"/>
                    <a:pt x="15235" y="161345"/>
                    <a:pt x="100936" y="161345"/>
                  </a:cubicBezTo>
                  <a:cubicBezTo>
                    <a:pt x="186636" y="161345"/>
                    <a:pt x="201872" y="150905"/>
                    <a:pt x="201872" y="80672"/>
                  </a:cubicBezTo>
                  <a:cubicBezTo>
                    <a:pt x="201872" y="15185"/>
                    <a:pt x="186636" y="4745"/>
                    <a:pt x="100936" y="0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Graphic 30">
              <a:extLst>
                <a:ext uri="{FF2B5EF4-FFF2-40B4-BE49-F238E27FC236}">
                  <a16:creationId xmlns:a16="http://schemas.microsoft.com/office/drawing/2014/main" id="{42848061-5724-BD47-9BD6-A6CD3F0FCFEB}"/>
                </a:ext>
              </a:extLst>
            </p:cNvPr>
            <p:cNvSpPr/>
            <p:nvPr/>
          </p:nvSpPr>
          <p:spPr>
            <a:xfrm>
              <a:off x="7108216" y="3294920"/>
              <a:ext cx="523736" cy="567811"/>
            </a:xfrm>
            <a:custGeom>
              <a:avLst/>
              <a:gdLst>
                <a:gd name="connsiteX0" fmla="*/ 353276 w 523736"/>
                <a:gd name="connsiteY0" fmla="*/ 258 h 567811"/>
                <a:gd name="connsiteX1" fmla="*/ 146643 w 523736"/>
                <a:gd name="connsiteY1" fmla="*/ 65745 h 567811"/>
                <a:gd name="connsiteX2" fmla="*/ 116172 w 523736"/>
                <a:gd name="connsiteY2" fmla="*/ 10698 h 567811"/>
                <a:gd name="connsiteX3" fmla="*/ 0 w 523736"/>
                <a:gd name="connsiteY3" fmla="*/ 10698 h 567811"/>
                <a:gd name="connsiteX4" fmla="*/ 0 w 523736"/>
                <a:gd name="connsiteY4" fmla="*/ 567811 h 567811"/>
                <a:gd name="connsiteX5" fmla="*/ 171401 w 523736"/>
                <a:gd name="connsiteY5" fmla="*/ 567811 h 567811"/>
                <a:gd name="connsiteX6" fmla="*/ 171401 w 523736"/>
                <a:gd name="connsiteY6" fmla="*/ 140723 h 567811"/>
                <a:gd name="connsiteX7" fmla="*/ 266623 w 523736"/>
                <a:gd name="connsiteY7" fmla="*/ 130283 h 567811"/>
                <a:gd name="connsiteX8" fmla="*/ 352324 w 523736"/>
                <a:gd name="connsiteY8" fmla="*/ 246071 h 567811"/>
                <a:gd name="connsiteX9" fmla="*/ 352324 w 523736"/>
                <a:gd name="connsiteY9" fmla="*/ 566862 h 567811"/>
                <a:gd name="connsiteX10" fmla="*/ 523724 w 523736"/>
                <a:gd name="connsiteY10" fmla="*/ 566862 h 567811"/>
                <a:gd name="connsiteX11" fmla="*/ 523724 w 523736"/>
                <a:gd name="connsiteY11" fmla="*/ 181533 h 567811"/>
                <a:gd name="connsiteX12" fmla="*/ 353276 w 523736"/>
                <a:gd name="connsiteY12" fmla="*/ 258 h 567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736" h="567811">
                  <a:moveTo>
                    <a:pt x="353276" y="258"/>
                  </a:moveTo>
                  <a:cubicBezTo>
                    <a:pt x="293286" y="258"/>
                    <a:pt x="212346" y="24934"/>
                    <a:pt x="146643" y="65745"/>
                  </a:cubicBezTo>
                  <a:lnTo>
                    <a:pt x="116172" y="10698"/>
                  </a:lnTo>
                  <a:lnTo>
                    <a:pt x="0" y="10698"/>
                  </a:lnTo>
                  <a:lnTo>
                    <a:pt x="0" y="567811"/>
                  </a:lnTo>
                  <a:lnTo>
                    <a:pt x="171401" y="567811"/>
                  </a:lnTo>
                  <a:lnTo>
                    <a:pt x="171401" y="140723"/>
                  </a:lnTo>
                  <a:cubicBezTo>
                    <a:pt x="201872" y="135977"/>
                    <a:pt x="237105" y="130283"/>
                    <a:pt x="266623" y="130283"/>
                  </a:cubicBezTo>
                  <a:cubicBezTo>
                    <a:pt x="341849" y="130283"/>
                    <a:pt x="352324" y="140723"/>
                    <a:pt x="352324" y="246071"/>
                  </a:cubicBezTo>
                  <a:lnTo>
                    <a:pt x="352324" y="566862"/>
                  </a:lnTo>
                  <a:lnTo>
                    <a:pt x="523724" y="566862"/>
                  </a:lnTo>
                  <a:lnTo>
                    <a:pt x="523724" y="181533"/>
                  </a:lnTo>
                  <a:cubicBezTo>
                    <a:pt x="524677" y="56254"/>
                    <a:pt x="469447" y="-4487"/>
                    <a:pt x="353276" y="258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Graphic 30">
              <a:extLst>
                <a:ext uri="{FF2B5EF4-FFF2-40B4-BE49-F238E27FC236}">
                  <a16:creationId xmlns:a16="http://schemas.microsoft.com/office/drawing/2014/main" id="{BDDF83F0-7579-334F-BDC0-D5002C84B183}"/>
                </a:ext>
              </a:extLst>
            </p:cNvPr>
            <p:cNvSpPr/>
            <p:nvPr/>
          </p:nvSpPr>
          <p:spPr>
            <a:xfrm>
              <a:off x="7819529" y="3335989"/>
              <a:ext cx="478017" cy="446070"/>
            </a:xfrm>
            <a:custGeom>
              <a:avLst/>
              <a:gdLst>
                <a:gd name="connsiteX0" fmla="*/ 306617 w 478017"/>
                <a:gd name="connsiteY0" fmla="*/ 0 h 446070"/>
                <a:gd name="connsiteX1" fmla="*/ 170449 w 478017"/>
                <a:gd name="connsiteY1" fmla="*/ 0 h 446070"/>
                <a:gd name="connsiteX2" fmla="*/ 170449 w 478017"/>
                <a:gd name="connsiteY2" fmla="*/ 165141 h 446070"/>
                <a:gd name="connsiteX3" fmla="*/ 0 w 478017"/>
                <a:gd name="connsiteY3" fmla="*/ 165141 h 446070"/>
                <a:gd name="connsiteX4" fmla="*/ 0 w 478017"/>
                <a:gd name="connsiteY4" fmla="*/ 285675 h 446070"/>
                <a:gd name="connsiteX5" fmla="*/ 170449 w 478017"/>
                <a:gd name="connsiteY5" fmla="*/ 285675 h 446070"/>
                <a:gd name="connsiteX6" fmla="*/ 170449 w 478017"/>
                <a:gd name="connsiteY6" fmla="*/ 446070 h 446070"/>
                <a:gd name="connsiteX7" fmla="*/ 306617 w 478017"/>
                <a:gd name="connsiteY7" fmla="*/ 446070 h 446070"/>
                <a:gd name="connsiteX8" fmla="*/ 306617 w 478017"/>
                <a:gd name="connsiteY8" fmla="*/ 285675 h 446070"/>
                <a:gd name="connsiteX9" fmla="*/ 478018 w 478017"/>
                <a:gd name="connsiteY9" fmla="*/ 285675 h 446070"/>
                <a:gd name="connsiteX10" fmla="*/ 478018 w 478017"/>
                <a:gd name="connsiteY10" fmla="*/ 165141 h 446070"/>
                <a:gd name="connsiteX11" fmla="*/ 306617 w 478017"/>
                <a:gd name="connsiteY11" fmla="*/ 165141 h 446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8017" h="446070">
                  <a:moveTo>
                    <a:pt x="306617" y="0"/>
                  </a:moveTo>
                  <a:lnTo>
                    <a:pt x="170449" y="0"/>
                  </a:lnTo>
                  <a:lnTo>
                    <a:pt x="170449" y="165141"/>
                  </a:lnTo>
                  <a:lnTo>
                    <a:pt x="0" y="165141"/>
                  </a:lnTo>
                  <a:lnTo>
                    <a:pt x="0" y="285675"/>
                  </a:lnTo>
                  <a:lnTo>
                    <a:pt x="170449" y="285675"/>
                  </a:lnTo>
                  <a:lnTo>
                    <a:pt x="170449" y="446070"/>
                  </a:lnTo>
                  <a:lnTo>
                    <a:pt x="306617" y="446070"/>
                  </a:lnTo>
                  <a:lnTo>
                    <a:pt x="306617" y="285675"/>
                  </a:lnTo>
                  <a:lnTo>
                    <a:pt x="478018" y="285675"/>
                  </a:lnTo>
                  <a:lnTo>
                    <a:pt x="478018" y="165141"/>
                  </a:lnTo>
                  <a:lnTo>
                    <a:pt x="306617" y="165141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Graphic 30">
              <a:extLst>
                <a:ext uri="{FF2B5EF4-FFF2-40B4-BE49-F238E27FC236}">
                  <a16:creationId xmlns:a16="http://schemas.microsoft.com/office/drawing/2014/main" id="{A3EA9975-5191-9C4F-A4EC-C97996514958}"/>
                </a:ext>
              </a:extLst>
            </p:cNvPr>
            <p:cNvSpPr/>
            <p:nvPr/>
          </p:nvSpPr>
          <p:spPr>
            <a:xfrm>
              <a:off x="8267075" y="3105361"/>
              <a:ext cx="639896" cy="757370"/>
            </a:xfrm>
            <a:custGeom>
              <a:avLst/>
              <a:gdLst>
                <a:gd name="connsiteX0" fmla="*/ 639896 w 639896"/>
                <a:gd name="connsiteY0" fmla="*/ 0 h 757370"/>
                <a:gd name="connsiteX1" fmla="*/ 0 w 639896"/>
                <a:gd name="connsiteY1" fmla="*/ 0 h 757370"/>
                <a:gd name="connsiteX2" fmla="*/ 0 w 639896"/>
                <a:gd name="connsiteY2" fmla="*/ 134770 h 757370"/>
                <a:gd name="connsiteX3" fmla="*/ 231391 w 639896"/>
                <a:gd name="connsiteY3" fmla="*/ 134770 h 757370"/>
                <a:gd name="connsiteX4" fmla="*/ 231391 w 639896"/>
                <a:gd name="connsiteY4" fmla="*/ 757371 h 757370"/>
                <a:gd name="connsiteX5" fmla="*/ 407553 w 639896"/>
                <a:gd name="connsiteY5" fmla="*/ 757371 h 757370"/>
                <a:gd name="connsiteX6" fmla="*/ 407553 w 639896"/>
                <a:gd name="connsiteY6" fmla="*/ 134770 h 757370"/>
                <a:gd name="connsiteX7" fmla="*/ 639896 w 639896"/>
                <a:gd name="connsiteY7" fmla="*/ 134770 h 757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9896" h="757370">
                  <a:moveTo>
                    <a:pt x="639896" y="0"/>
                  </a:moveTo>
                  <a:lnTo>
                    <a:pt x="0" y="0"/>
                  </a:lnTo>
                  <a:lnTo>
                    <a:pt x="0" y="134770"/>
                  </a:lnTo>
                  <a:lnTo>
                    <a:pt x="231391" y="134770"/>
                  </a:lnTo>
                  <a:lnTo>
                    <a:pt x="231391" y="757371"/>
                  </a:lnTo>
                  <a:lnTo>
                    <a:pt x="407553" y="757371"/>
                  </a:lnTo>
                  <a:lnTo>
                    <a:pt x="407553" y="134770"/>
                  </a:lnTo>
                  <a:lnTo>
                    <a:pt x="639896" y="13477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Graphic 30">
              <a:extLst>
                <a:ext uri="{FF2B5EF4-FFF2-40B4-BE49-F238E27FC236}">
                  <a16:creationId xmlns:a16="http://schemas.microsoft.com/office/drawing/2014/main" id="{DC7B98CB-D53F-8B4A-8D04-6A09EDD3CCCD}"/>
                </a:ext>
              </a:extLst>
            </p:cNvPr>
            <p:cNvSpPr/>
            <p:nvPr/>
          </p:nvSpPr>
          <p:spPr>
            <a:xfrm>
              <a:off x="8886974" y="3294877"/>
              <a:ext cx="534199" cy="583040"/>
            </a:xfrm>
            <a:custGeom>
              <a:avLst/>
              <a:gdLst>
                <a:gd name="connsiteX0" fmla="*/ 276146 w 534199"/>
                <a:gd name="connsiteY0" fmla="*/ 301 h 583040"/>
                <a:gd name="connsiteX1" fmla="*/ 39994 w 534199"/>
                <a:gd name="connsiteY1" fmla="*/ 20232 h 583040"/>
                <a:gd name="connsiteX2" fmla="*/ 50468 w 534199"/>
                <a:gd name="connsiteY2" fmla="*/ 136021 h 583040"/>
                <a:gd name="connsiteX3" fmla="*/ 246627 w 534199"/>
                <a:gd name="connsiteY3" fmla="*/ 125581 h 583040"/>
                <a:gd name="connsiteX4" fmla="*/ 362798 w 534199"/>
                <a:gd name="connsiteY4" fmla="*/ 226184 h 583040"/>
                <a:gd name="connsiteX5" fmla="*/ 362798 w 534199"/>
                <a:gd name="connsiteY5" fmla="*/ 236624 h 583040"/>
                <a:gd name="connsiteX6" fmla="*/ 246627 w 534199"/>
                <a:gd name="connsiteY6" fmla="*/ 231878 h 583040"/>
                <a:gd name="connsiteX7" fmla="*/ 0 w 534199"/>
                <a:gd name="connsiteY7" fmla="*/ 402714 h 583040"/>
                <a:gd name="connsiteX8" fmla="*/ 196159 w 534199"/>
                <a:gd name="connsiteY8" fmla="*/ 583040 h 583040"/>
                <a:gd name="connsiteX9" fmla="*/ 382795 w 534199"/>
                <a:gd name="connsiteY9" fmla="*/ 512808 h 583040"/>
                <a:gd name="connsiteX10" fmla="*/ 418027 w 534199"/>
                <a:gd name="connsiteY10" fmla="*/ 567855 h 583040"/>
                <a:gd name="connsiteX11" fmla="*/ 534199 w 534199"/>
                <a:gd name="connsiteY11" fmla="*/ 567855 h 583040"/>
                <a:gd name="connsiteX12" fmla="*/ 534199 w 534199"/>
                <a:gd name="connsiteY12" fmla="*/ 221438 h 583040"/>
                <a:gd name="connsiteX13" fmla="*/ 276146 w 534199"/>
                <a:gd name="connsiteY13" fmla="*/ 301 h 583040"/>
                <a:gd name="connsiteX14" fmla="*/ 357085 w 534199"/>
                <a:gd name="connsiteY14" fmla="*/ 432136 h 583040"/>
                <a:gd name="connsiteX15" fmla="*/ 256149 w 534199"/>
                <a:gd name="connsiteY15" fmla="*/ 462506 h 583040"/>
                <a:gd name="connsiteX16" fmla="*/ 160926 w 534199"/>
                <a:gd name="connsiteY16" fmla="*/ 397019 h 583040"/>
                <a:gd name="connsiteX17" fmla="*/ 246627 w 534199"/>
                <a:gd name="connsiteY17" fmla="*/ 331532 h 583040"/>
                <a:gd name="connsiteX18" fmla="*/ 357085 w 534199"/>
                <a:gd name="connsiteY18" fmla="*/ 336278 h 583040"/>
                <a:gd name="connsiteX19" fmla="*/ 357085 w 534199"/>
                <a:gd name="connsiteY19" fmla="*/ 432136 h 583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34199" h="583040">
                  <a:moveTo>
                    <a:pt x="276146" y="301"/>
                  </a:moveTo>
                  <a:cubicBezTo>
                    <a:pt x="205681" y="301"/>
                    <a:pt x="110459" y="10741"/>
                    <a:pt x="39994" y="20232"/>
                  </a:cubicBezTo>
                  <a:lnTo>
                    <a:pt x="50468" y="136021"/>
                  </a:lnTo>
                  <a:cubicBezTo>
                    <a:pt x="116172" y="131275"/>
                    <a:pt x="186637" y="125581"/>
                    <a:pt x="246627" y="125581"/>
                  </a:cubicBezTo>
                  <a:cubicBezTo>
                    <a:pt x="332327" y="125581"/>
                    <a:pt x="362798" y="140766"/>
                    <a:pt x="362798" y="226184"/>
                  </a:cubicBezTo>
                  <a:lnTo>
                    <a:pt x="362798" y="236624"/>
                  </a:lnTo>
                  <a:cubicBezTo>
                    <a:pt x="327566" y="231878"/>
                    <a:pt x="281859" y="231878"/>
                    <a:pt x="246627" y="231878"/>
                  </a:cubicBezTo>
                  <a:cubicBezTo>
                    <a:pt x="75226" y="231878"/>
                    <a:pt x="0" y="271740"/>
                    <a:pt x="0" y="402714"/>
                  </a:cubicBezTo>
                  <a:cubicBezTo>
                    <a:pt x="0" y="512808"/>
                    <a:pt x="70465" y="583040"/>
                    <a:pt x="196159" y="583040"/>
                  </a:cubicBezTo>
                  <a:cubicBezTo>
                    <a:pt x="271384" y="583040"/>
                    <a:pt x="332327" y="552670"/>
                    <a:pt x="382795" y="512808"/>
                  </a:cubicBezTo>
                  <a:lnTo>
                    <a:pt x="418027" y="567855"/>
                  </a:lnTo>
                  <a:lnTo>
                    <a:pt x="534199" y="567855"/>
                  </a:lnTo>
                  <a:lnTo>
                    <a:pt x="534199" y="221438"/>
                  </a:lnTo>
                  <a:cubicBezTo>
                    <a:pt x="533247" y="45857"/>
                    <a:pt x="467543" y="-4444"/>
                    <a:pt x="276146" y="301"/>
                  </a:cubicBezTo>
                  <a:close/>
                  <a:moveTo>
                    <a:pt x="357085" y="432136"/>
                  </a:moveTo>
                  <a:cubicBezTo>
                    <a:pt x="332327" y="447321"/>
                    <a:pt x="297095" y="462506"/>
                    <a:pt x="256149" y="462506"/>
                  </a:cubicBezTo>
                  <a:cubicBezTo>
                    <a:pt x="196159" y="462506"/>
                    <a:pt x="165688" y="437830"/>
                    <a:pt x="160926" y="397019"/>
                  </a:cubicBezTo>
                  <a:cubicBezTo>
                    <a:pt x="160926" y="357158"/>
                    <a:pt x="185684" y="331532"/>
                    <a:pt x="246627" y="331532"/>
                  </a:cubicBezTo>
                  <a:cubicBezTo>
                    <a:pt x="271384" y="331532"/>
                    <a:pt x="317092" y="336278"/>
                    <a:pt x="357085" y="336278"/>
                  </a:cubicBezTo>
                  <a:lnTo>
                    <a:pt x="357085" y="432136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Graphic 30">
              <a:extLst>
                <a:ext uri="{FF2B5EF4-FFF2-40B4-BE49-F238E27FC236}">
                  <a16:creationId xmlns:a16="http://schemas.microsoft.com/office/drawing/2014/main" id="{EE0BA3A6-4E73-7B4A-9EE9-FA3D575FA19F}"/>
                </a:ext>
              </a:extLst>
            </p:cNvPr>
            <p:cNvSpPr/>
            <p:nvPr/>
          </p:nvSpPr>
          <p:spPr>
            <a:xfrm>
              <a:off x="10155339" y="3094921"/>
              <a:ext cx="171400" cy="767810"/>
            </a:xfrm>
            <a:custGeom>
              <a:avLst/>
              <a:gdLst>
                <a:gd name="connsiteX0" fmla="*/ 0 w 171400"/>
                <a:gd name="connsiteY0" fmla="*/ 0 h 767810"/>
                <a:gd name="connsiteX1" fmla="*/ 171401 w 171400"/>
                <a:gd name="connsiteY1" fmla="*/ 0 h 767810"/>
                <a:gd name="connsiteX2" fmla="*/ 171401 w 171400"/>
                <a:gd name="connsiteY2" fmla="*/ 767811 h 767810"/>
                <a:gd name="connsiteX3" fmla="*/ 0 w 171400"/>
                <a:gd name="connsiteY3" fmla="*/ 767811 h 76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00" h="767810">
                  <a:moveTo>
                    <a:pt x="0" y="0"/>
                  </a:moveTo>
                  <a:lnTo>
                    <a:pt x="171401" y="0"/>
                  </a:lnTo>
                  <a:lnTo>
                    <a:pt x="171401" y="767811"/>
                  </a:lnTo>
                  <a:lnTo>
                    <a:pt x="0" y="767811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Graphic 30">
              <a:extLst>
                <a:ext uri="{FF2B5EF4-FFF2-40B4-BE49-F238E27FC236}">
                  <a16:creationId xmlns:a16="http://schemas.microsoft.com/office/drawing/2014/main" id="{EAB700C8-60F1-A340-9FA2-37549C3D12B4}"/>
                </a:ext>
              </a:extLst>
            </p:cNvPr>
            <p:cNvSpPr/>
            <p:nvPr/>
          </p:nvSpPr>
          <p:spPr>
            <a:xfrm>
              <a:off x="10437198" y="3294941"/>
              <a:ext cx="558956" cy="582975"/>
            </a:xfrm>
            <a:custGeom>
              <a:avLst/>
              <a:gdLst>
                <a:gd name="connsiteX0" fmla="*/ 281859 w 558956"/>
                <a:gd name="connsiteY0" fmla="*/ 237 h 582975"/>
                <a:gd name="connsiteX1" fmla="*/ 0 w 558956"/>
                <a:gd name="connsiteY1" fmla="*/ 291607 h 582975"/>
                <a:gd name="connsiteX2" fmla="*/ 277098 w 558956"/>
                <a:gd name="connsiteY2" fmla="*/ 582976 h 582975"/>
                <a:gd name="connsiteX3" fmla="*/ 558956 w 558956"/>
                <a:gd name="connsiteY3" fmla="*/ 286861 h 582975"/>
                <a:gd name="connsiteX4" fmla="*/ 281859 w 558956"/>
                <a:gd name="connsiteY4" fmla="*/ 237 h 582975"/>
                <a:gd name="connsiteX5" fmla="*/ 277098 w 558956"/>
                <a:gd name="connsiteY5" fmla="*/ 452002 h 582975"/>
                <a:gd name="connsiteX6" fmla="*/ 176162 w 558956"/>
                <a:gd name="connsiteY6" fmla="*/ 286861 h 582975"/>
                <a:gd name="connsiteX7" fmla="*/ 277098 w 558956"/>
                <a:gd name="connsiteY7" fmla="*/ 121720 h 582975"/>
                <a:gd name="connsiteX8" fmla="*/ 378033 w 558956"/>
                <a:gd name="connsiteY8" fmla="*/ 286861 h 582975"/>
                <a:gd name="connsiteX9" fmla="*/ 277098 w 558956"/>
                <a:gd name="connsiteY9" fmla="*/ 452002 h 58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8956" h="582975">
                  <a:moveTo>
                    <a:pt x="281859" y="237"/>
                  </a:moveTo>
                  <a:cubicBezTo>
                    <a:pt x="70465" y="237"/>
                    <a:pt x="0" y="65724"/>
                    <a:pt x="0" y="291607"/>
                  </a:cubicBezTo>
                  <a:cubicBezTo>
                    <a:pt x="0" y="522234"/>
                    <a:pt x="59990" y="582976"/>
                    <a:pt x="277098" y="582976"/>
                  </a:cubicBezTo>
                  <a:cubicBezTo>
                    <a:pt x="494206" y="582976"/>
                    <a:pt x="558956" y="512744"/>
                    <a:pt x="558956" y="286861"/>
                  </a:cubicBezTo>
                  <a:cubicBezTo>
                    <a:pt x="558956" y="60979"/>
                    <a:pt x="498014" y="-4508"/>
                    <a:pt x="281859" y="237"/>
                  </a:cubicBezTo>
                  <a:close/>
                  <a:moveTo>
                    <a:pt x="277098" y="452002"/>
                  </a:moveTo>
                  <a:cubicBezTo>
                    <a:pt x="196158" y="452002"/>
                    <a:pt x="176162" y="421631"/>
                    <a:pt x="176162" y="286861"/>
                  </a:cubicBezTo>
                  <a:cubicBezTo>
                    <a:pt x="176162" y="151142"/>
                    <a:pt x="196158" y="121720"/>
                    <a:pt x="277098" y="121720"/>
                  </a:cubicBezTo>
                  <a:cubicBezTo>
                    <a:pt x="358037" y="121720"/>
                    <a:pt x="378033" y="152091"/>
                    <a:pt x="378033" y="286861"/>
                  </a:cubicBezTo>
                  <a:cubicBezTo>
                    <a:pt x="377081" y="422580"/>
                    <a:pt x="357085" y="452002"/>
                    <a:pt x="277098" y="452002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Graphic 30">
              <a:extLst>
                <a:ext uri="{FF2B5EF4-FFF2-40B4-BE49-F238E27FC236}">
                  <a16:creationId xmlns:a16="http://schemas.microsoft.com/office/drawing/2014/main" id="{B7BDB559-1F85-064A-B916-9A8804B572D4}"/>
                </a:ext>
              </a:extLst>
            </p:cNvPr>
            <p:cNvSpPr/>
            <p:nvPr/>
          </p:nvSpPr>
          <p:spPr>
            <a:xfrm>
              <a:off x="11106613" y="3290433"/>
              <a:ext cx="377082" cy="572298"/>
            </a:xfrm>
            <a:custGeom>
              <a:avLst/>
              <a:gdLst>
                <a:gd name="connsiteX0" fmla="*/ 317092 w 377082"/>
                <a:gd name="connsiteY0" fmla="*/ 0 h 572298"/>
                <a:gd name="connsiteX1" fmla="*/ 156165 w 377082"/>
                <a:gd name="connsiteY1" fmla="*/ 85418 h 572298"/>
                <a:gd name="connsiteX2" fmla="*/ 116172 w 377082"/>
                <a:gd name="connsiteY2" fmla="*/ 15185 h 572298"/>
                <a:gd name="connsiteX3" fmla="*/ 0 w 377082"/>
                <a:gd name="connsiteY3" fmla="*/ 15185 h 572298"/>
                <a:gd name="connsiteX4" fmla="*/ 0 w 377082"/>
                <a:gd name="connsiteY4" fmla="*/ 572299 h 572298"/>
                <a:gd name="connsiteX5" fmla="*/ 171401 w 377082"/>
                <a:gd name="connsiteY5" fmla="*/ 572299 h 572298"/>
                <a:gd name="connsiteX6" fmla="*/ 171401 w 377082"/>
                <a:gd name="connsiteY6" fmla="*/ 170835 h 572298"/>
                <a:gd name="connsiteX7" fmla="*/ 317092 w 377082"/>
                <a:gd name="connsiteY7" fmla="*/ 150905 h 572298"/>
                <a:gd name="connsiteX8" fmla="*/ 372321 w 377082"/>
                <a:gd name="connsiteY8" fmla="*/ 155650 h 572298"/>
                <a:gd name="connsiteX9" fmla="*/ 377082 w 377082"/>
                <a:gd name="connsiteY9" fmla="*/ 10440 h 572298"/>
                <a:gd name="connsiteX10" fmla="*/ 317092 w 377082"/>
                <a:gd name="connsiteY10" fmla="*/ 0 h 572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82" h="572298">
                  <a:moveTo>
                    <a:pt x="317092" y="0"/>
                  </a:moveTo>
                  <a:cubicBezTo>
                    <a:pt x="261862" y="0"/>
                    <a:pt x="200921" y="30371"/>
                    <a:pt x="156165" y="85418"/>
                  </a:cubicBezTo>
                  <a:lnTo>
                    <a:pt x="116172" y="15185"/>
                  </a:lnTo>
                  <a:lnTo>
                    <a:pt x="0" y="15185"/>
                  </a:lnTo>
                  <a:lnTo>
                    <a:pt x="0" y="572299"/>
                  </a:lnTo>
                  <a:lnTo>
                    <a:pt x="171401" y="572299"/>
                  </a:lnTo>
                  <a:lnTo>
                    <a:pt x="171401" y="170835"/>
                  </a:lnTo>
                  <a:cubicBezTo>
                    <a:pt x="217108" y="155650"/>
                    <a:pt x="266623" y="150905"/>
                    <a:pt x="317092" y="150905"/>
                  </a:cubicBezTo>
                  <a:cubicBezTo>
                    <a:pt x="332327" y="150905"/>
                    <a:pt x="357085" y="155650"/>
                    <a:pt x="372321" y="155650"/>
                  </a:cubicBezTo>
                  <a:lnTo>
                    <a:pt x="377082" y="10440"/>
                  </a:lnTo>
                  <a:cubicBezTo>
                    <a:pt x="367560" y="10440"/>
                    <a:pt x="342801" y="0"/>
                    <a:pt x="317092" y="0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Graphic 30">
              <a:extLst>
                <a:ext uri="{FF2B5EF4-FFF2-40B4-BE49-F238E27FC236}">
                  <a16:creationId xmlns:a16="http://schemas.microsoft.com/office/drawing/2014/main" id="{9FD4CEA5-F3B5-974D-AA54-5194C610A725}"/>
                </a:ext>
              </a:extLst>
            </p:cNvPr>
            <p:cNvSpPr/>
            <p:nvPr/>
          </p:nvSpPr>
          <p:spPr>
            <a:xfrm>
              <a:off x="9490685" y="3305618"/>
              <a:ext cx="588475" cy="887395"/>
            </a:xfrm>
            <a:custGeom>
              <a:avLst/>
              <a:gdLst>
                <a:gd name="connsiteX0" fmla="*/ 297095 w 588475"/>
                <a:gd name="connsiteY0" fmla="*/ 401463 h 887395"/>
                <a:gd name="connsiteX1" fmla="*/ 180923 w 588475"/>
                <a:gd name="connsiteY1" fmla="*/ 0 h 887395"/>
                <a:gd name="connsiteX2" fmla="*/ 0 w 588475"/>
                <a:gd name="connsiteY2" fmla="*/ 0 h 887395"/>
                <a:gd name="connsiteX3" fmla="*/ 211394 w 588475"/>
                <a:gd name="connsiteY3" fmla="*/ 601721 h 887395"/>
                <a:gd name="connsiteX4" fmla="*/ 180923 w 588475"/>
                <a:gd name="connsiteY4" fmla="*/ 682393 h 887395"/>
                <a:gd name="connsiteX5" fmla="*/ 95223 w 588475"/>
                <a:gd name="connsiteY5" fmla="*/ 742185 h 887395"/>
                <a:gd name="connsiteX6" fmla="*/ 55229 w 588475"/>
                <a:gd name="connsiteY6" fmla="*/ 742185 h 887395"/>
                <a:gd name="connsiteX7" fmla="*/ 55229 w 588475"/>
                <a:gd name="connsiteY7" fmla="*/ 887395 h 887395"/>
                <a:gd name="connsiteX8" fmla="*/ 120933 w 588475"/>
                <a:gd name="connsiteY8" fmla="*/ 887395 h 887395"/>
                <a:gd name="connsiteX9" fmla="*/ 266623 w 588475"/>
                <a:gd name="connsiteY9" fmla="*/ 837094 h 887395"/>
                <a:gd name="connsiteX10" fmla="*/ 317091 w 588475"/>
                <a:gd name="connsiteY10" fmla="*/ 751676 h 887395"/>
                <a:gd name="connsiteX11" fmla="*/ 588476 w 588475"/>
                <a:gd name="connsiteY11" fmla="*/ 0 h 887395"/>
                <a:gd name="connsiteX12" fmla="*/ 407553 w 588475"/>
                <a:gd name="connsiteY12" fmla="*/ 0 h 887395"/>
                <a:gd name="connsiteX13" fmla="*/ 297095 w 588475"/>
                <a:gd name="connsiteY13" fmla="*/ 401463 h 887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88475" h="887395">
                  <a:moveTo>
                    <a:pt x="297095" y="401463"/>
                  </a:moveTo>
                  <a:lnTo>
                    <a:pt x="180923" y="0"/>
                  </a:lnTo>
                  <a:lnTo>
                    <a:pt x="0" y="0"/>
                  </a:lnTo>
                  <a:lnTo>
                    <a:pt x="211394" y="601721"/>
                  </a:lnTo>
                  <a:lnTo>
                    <a:pt x="180923" y="682393"/>
                  </a:lnTo>
                  <a:cubicBezTo>
                    <a:pt x="165688" y="732694"/>
                    <a:pt x="145690" y="742185"/>
                    <a:pt x="95223" y="742185"/>
                  </a:cubicBezTo>
                  <a:lnTo>
                    <a:pt x="55229" y="742185"/>
                  </a:lnTo>
                  <a:lnTo>
                    <a:pt x="55229" y="887395"/>
                  </a:lnTo>
                  <a:lnTo>
                    <a:pt x="120933" y="887395"/>
                  </a:lnTo>
                  <a:cubicBezTo>
                    <a:pt x="176162" y="887395"/>
                    <a:pt x="226630" y="872210"/>
                    <a:pt x="266623" y="837094"/>
                  </a:cubicBezTo>
                  <a:cubicBezTo>
                    <a:pt x="286620" y="817163"/>
                    <a:pt x="301856" y="786792"/>
                    <a:pt x="317091" y="751676"/>
                  </a:cubicBezTo>
                  <a:lnTo>
                    <a:pt x="588476" y="0"/>
                  </a:lnTo>
                  <a:lnTo>
                    <a:pt x="407553" y="0"/>
                  </a:lnTo>
                  <a:lnTo>
                    <a:pt x="297095" y="401463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97022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4" r:id="rId4"/>
    <p:sldLayoutId id="2147483652" r:id="rId5"/>
    <p:sldLayoutId id="2147483653" r:id="rId6"/>
    <p:sldLayoutId id="2147483663" r:id="rId7"/>
    <p:sldLayoutId id="2147483659" r:id="rId8"/>
    <p:sldLayoutId id="2147483668" r:id="rId9"/>
    <p:sldLayoutId id="2147483669" r:id="rId10"/>
    <p:sldLayoutId id="2147483671" r:id="rId11"/>
    <p:sldLayoutId id="2147483660" r:id="rId12"/>
    <p:sldLayoutId id="2147483670" r:id="rId13"/>
    <p:sldLayoutId id="2147483662" r:id="rId14"/>
    <p:sldLayoutId id="2147483666" r:id="rId15"/>
    <p:sldLayoutId id="2147483655" r:id="rId16"/>
    <p:sldLayoutId id="2147483667" r:id="rId17"/>
    <p:sldLayoutId id="2147483656" r:id="rId18"/>
    <p:sldLayoutId id="2147483661" r:id="rId19"/>
    <p:sldLayoutId id="2147483665" r:id="rId20"/>
    <p:sldLayoutId id="2147483658" r:id="rId21"/>
    <p:sldLayoutId id="2147483672" r:id="rId22"/>
    <p:sldLayoutId id="2147483674" r:id="rId23"/>
    <p:sldLayoutId id="2147483676" r:id="rId24"/>
    <p:sldLayoutId id="2147483677" r:id="rId25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5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None/>
        <a:tabLst/>
        <a:defRPr sz="16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1pPr>
      <a:lvl2pPr marL="177800" indent="-171450" algn="l" defTabSz="9144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tabLst/>
        <a:defRPr sz="16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2pPr>
      <a:lvl3pPr marL="401638" indent="-13017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tabLst/>
        <a:defRPr sz="1600" kern="1200">
          <a:solidFill>
            <a:schemeClr val="bg2">
              <a:lumMod val="75000"/>
            </a:schemeClr>
          </a:solidFill>
          <a:latin typeface="+mn-lt"/>
          <a:ea typeface="+mn-ea"/>
          <a:cs typeface="+mn-cs"/>
        </a:defRPr>
      </a:lvl3pPr>
      <a:lvl4pPr marL="6350" indent="0" algn="l" defTabSz="914400" rtl="0" eaLnBrk="1" latinLnBrk="0" hangingPunct="1">
        <a:lnSpc>
          <a:spcPct val="100000"/>
        </a:lnSpc>
        <a:spcBef>
          <a:spcPts val="1600"/>
        </a:spcBef>
        <a:spcAft>
          <a:spcPts val="800"/>
        </a:spcAft>
        <a:buFont typeface="Arial" panose="020B0604020202020204" pitchFamily="34" charset="0"/>
        <a:buNone/>
        <a:tabLst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None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None/>
        <a:defRPr sz="16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None/>
        <a:defRPr sz="16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None/>
        <a:defRPr sz="16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None/>
        <a:defRPr sz="16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risk.spc.int/" TargetMode="External"/><Relationship Id="rId2" Type="http://schemas.openxmlformats.org/officeDocument/2006/relationships/hyperlink" Target="https://www.opendri.org/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lpdaac.usgs.gov/" TargetMode="External"/><Relationship Id="rId2" Type="http://schemas.openxmlformats.org/officeDocument/2006/relationships/hyperlink" Target="https://modis.gsfc.nasa.gov/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arth.esa.int/eogateway/catalog" TargetMode="External"/><Relationship Id="rId4" Type="http://schemas.openxmlformats.org/officeDocument/2006/relationships/hyperlink" Target="https://www.chinageoss.cn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1D72FD-B0BA-4C42-A4E9-AB0D411B42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733" b="773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D8BFAAD-4D0F-4E77-B61A-35B3C44FBF67}"/>
              </a:ext>
            </a:extLst>
          </p:cNvPr>
          <p:cNvSpPr/>
          <p:nvPr/>
        </p:nvSpPr>
        <p:spPr>
          <a:xfrm>
            <a:off x="0" y="5950274"/>
            <a:ext cx="12192000" cy="992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DA8618-A65B-4B20-800F-7B987032A5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606"/>
          <a:stretch/>
        </p:blipFill>
        <p:spPr>
          <a:xfrm>
            <a:off x="148281" y="5965514"/>
            <a:ext cx="3217956" cy="90772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438F7E2-189E-45D6-8066-97A9D929DB0E}"/>
              </a:ext>
            </a:extLst>
          </p:cNvPr>
          <p:cNvSpPr/>
          <p:nvPr/>
        </p:nvSpPr>
        <p:spPr>
          <a:xfrm>
            <a:off x="6095999" y="-15240"/>
            <a:ext cx="6096000" cy="5980754"/>
          </a:xfrm>
          <a:prstGeom prst="rect">
            <a:avLst/>
          </a:prstGeom>
          <a:gradFill flip="none" rotWithShape="1">
            <a:gsLst>
              <a:gs pos="36000">
                <a:schemeClr val="bg1"/>
              </a:gs>
              <a:gs pos="51022">
                <a:srgbClr val="ECF6F8"/>
              </a:gs>
              <a:gs pos="65000">
                <a:srgbClr val="DAEDF2">
                  <a:alpha val="79000"/>
                </a:srgbClr>
              </a:gs>
              <a:gs pos="0">
                <a:schemeClr val="bg1"/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5CA211-9224-4781-804C-11420C5FBEA6}"/>
              </a:ext>
            </a:extLst>
          </p:cNvPr>
          <p:cNvSpPr txBox="1"/>
          <p:nvPr/>
        </p:nvSpPr>
        <p:spPr>
          <a:xfrm>
            <a:off x="848361" y="1146514"/>
            <a:ext cx="723111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40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Data Interoperability in Climate Change and Disaster Risk Reduction for SDG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CEB91A-7269-41E3-8370-A7D5D87C7E12}"/>
              </a:ext>
            </a:extLst>
          </p:cNvPr>
          <p:cNvSpPr txBox="1"/>
          <p:nvPr/>
        </p:nvSpPr>
        <p:spPr>
          <a:xfrm>
            <a:off x="848361" y="4185507"/>
            <a:ext cx="7848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Bapon Fakhruddin, PhD</a:t>
            </a:r>
          </a:p>
          <a:p>
            <a:r>
              <a:rPr lang="en-N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CODATA Task Group Chair + FAIR Data for DRR</a:t>
            </a:r>
            <a:endParaRPr lang="en-NZ" b="1" i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991911-955E-9515-153F-570833B6E3B6}"/>
              </a:ext>
            </a:extLst>
          </p:cNvPr>
          <p:cNvSpPr txBox="1"/>
          <p:nvPr/>
        </p:nvSpPr>
        <p:spPr>
          <a:xfrm>
            <a:off x="270769" y="240874"/>
            <a:ext cx="74522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Z" sz="2400" b="1" i="0" dirty="0">
                <a:solidFill>
                  <a:schemeClr val="bg1">
                    <a:lumMod val="75000"/>
                  </a:schemeClr>
                </a:solidFill>
                <a:effectLst/>
                <a:latin typeface="-apple-system"/>
              </a:rPr>
              <a:t>2022 Interoperability for Cross-Domain Research: Machine-Actionability &amp; Scalability</a:t>
            </a: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1E80E717-009D-A0AC-993D-128D79CAEB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8274" y="-64255"/>
            <a:ext cx="3133725" cy="9810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3DC49D-260E-E9DD-D8F2-0A927A163A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2586" y="1257943"/>
            <a:ext cx="2705100" cy="9810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EF0DAF1-0209-D56A-DD25-0FB46E2EA3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221" t="-689" r="24502"/>
          <a:stretch/>
        </p:blipFill>
        <p:spPr>
          <a:xfrm>
            <a:off x="9354065" y="2515013"/>
            <a:ext cx="2837935" cy="91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284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ED0C5-712A-7209-3BF1-3C8B4924E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Data Governance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52E6F7-3144-5B38-DF98-96C316085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132" y="1485517"/>
            <a:ext cx="8896864" cy="52373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A797AA-0F2D-E52B-905F-2BA596569AD7}"/>
              </a:ext>
            </a:extLst>
          </p:cNvPr>
          <p:cNvSpPr txBox="1"/>
          <p:nvPr/>
        </p:nvSpPr>
        <p:spPr>
          <a:xfrm>
            <a:off x="9774195" y="5844746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/>
              <a:t>(Fakhruddin, 2017)</a:t>
            </a:r>
          </a:p>
        </p:txBody>
      </p:sp>
    </p:spTree>
    <p:extLst>
      <p:ext uri="{BB962C8B-B14F-4D97-AF65-F5344CB8AC3E}">
        <p14:creationId xmlns:p14="http://schemas.microsoft.com/office/powerpoint/2010/main" val="1365929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EDFCF-AD58-10B2-8F58-3191E86B8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Data Structure for  Case Study WP12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B333537-2C17-F4C2-CFFA-347BEF07A6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3838881"/>
              </p:ext>
            </p:extLst>
          </p:nvPr>
        </p:nvGraphicFramePr>
        <p:xfrm>
          <a:off x="222423" y="1778213"/>
          <a:ext cx="10459414" cy="357079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94202">
                  <a:extLst>
                    <a:ext uri="{9D8B030D-6E8A-4147-A177-3AD203B41FA5}">
                      <a16:colId xmlns:a16="http://schemas.microsoft.com/office/drawing/2014/main" val="645933382"/>
                    </a:ext>
                  </a:extLst>
                </a:gridCol>
                <a:gridCol w="1494202">
                  <a:extLst>
                    <a:ext uri="{9D8B030D-6E8A-4147-A177-3AD203B41FA5}">
                      <a16:colId xmlns:a16="http://schemas.microsoft.com/office/drawing/2014/main" val="716518194"/>
                    </a:ext>
                  </a:extLst>
                </a:gridCol>
                <a:gridCol w="1494202">
                  <a:extLst>
                    <a:ext uri="{9D8B030D-6E8A-4147-A177-3AD203B41FA5}">
                      <a16:colId xmlns:a16="http://schemas.microsoft.com/office/drawing/2014/main" val="3733972846"/>
                    </a:ext>
                  </a:extLst>
                </a:gridCol>
                <a:gridCol w="1494202">
                  <a:extLst>
                    <a:ext uri="{9D8B030D-6E8A-4147-A177-3AD203B41FA5}">
                      <a16:colId xmlns:a16="http://schemas.microsoft.com/office/drawing/2014/main" val="1915237573"/>
                    </a:ext>
                  </a:extLst>
                </a:gridCol>
                <a:gridCol w="1494202">
                  <a:extLst>
                    <a:ext uri="{9D8B030D-6E8A-4147-A177-3AD203B41FA5}">
                      <a16:colId xmlns:a16="http://schemas.microsoft.com/office/drawing/2014/main" val="895014989"/>
                    </a:ext>
                  </a:extLst>
                </a:gridCol>
                <a:gridCol w="1494202">
                  <a:extLst>
                    <a:ext uri="{9D8B030D-6E8A-4147-A177-3AD203B41FA5}">
                      <a16:colId xmlns:a16="http://schemas.microsoft.com/office/drawing/2014/main" val="454347884"/>
                    </a:ext>
                  </a:extLst>
                </a:gridCol>
                <a:gridCol w="1494202">
                  <a:extLst>
                    <a:ext uri="{9D8B030D-6E8A-4147-A177-3AD203B41FA5}">
                      <a16:colId xmlns:a16="http://schemas.microsoft.com/office/drawing/2014/main" val="3284513022"/>
                    </a:ext>
                  </a:extLst>
                </a:gridCol>
              </a:tblGrid>
              <a:tr h="612191">
                <a:tc>
                  <a:txBody>
                    <a:bodyPr/>
                    <a:lstStyle/>
                    <a:p>
                      <a:pPr algn="ctr" fontAlgn="ctr"/>
                      <a:r>
                        <a:rPr lang="en-NZ" sz="2000" u="none" strike="noStrike">
                          <a:effectLst/>
                        </a:rPr>
                        <a:t>Information</a:t>
                      </a:r>
                      <a:endParaRPr lang="en-N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Z" sz="2000" u="none" strike="noStrike">
                          <a:effectLst/>
                        </a:rPr>
                        <a:t>Mechanism</a:t>
                      </a:r>
                      <a:endParaRPr lang="en-N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Z" sz="2000" u="none" strike="noStrike">
                          <a:effectLst/>
                        </a:rPr>
                        <a:t>Additional information</a:t>
                      </a:r>
                      <a:endParaRPr lang="en-N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Z" sz="2000" u="none" strike="noStrike">
                          <a:effectLst/>
                        </a:rPr>
                        <a:t>Data Category</a:t>
                      </a:r>
                      <a:endParaRPr lang="en-N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Z" sz="2000" u="none" strike="noStrike">
                          <a:effectLst/>
                        </a:rPr>
                        <a:t>Data type</a:t>
                      </a:r>
                      <a:endParaRPr lang="en-N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Z" sz="2000" u="none" strike="noStrike">
                          <a:effectLst/>
                        </a:rPr>
                        <a:t>Cited source</a:t>
                      </a:r>
                      <a:endParaRPr lang="en-N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Z" sz="2000" u="none" strike="noStrike">
                          <a:effectLst/>
                        </a:rPr>
                        <a:t>Actual Source</a:t>
                      </a:r>
                      <a:endParaRPr lang="en-N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ctr"/>
                </a:tc>
                <a:extLst>
                  <a:ext uri="{0D108BD9-81ED-4DB2-BD59-A6C34878D82A}">
                    <a16:rowId xmlns:a16="http://schemas.microsoft.com/office/drawing/2014/main" val="1376966049"/>
                  </a:ext>
                </a:extLst>
              </a:tr>
              <a:tr h="2745722"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Climate Risk Index rank:</a:t>
                      </a:r>
                      <a:br>
                        <a:rPr lang="en-NZ" sz="2000" u="none" strike="noStrike">
                          <a:effectLst/>
                        </a:rPr>
                      </a:br>
                      <a:r>
                        <a:rPr lang="en-NZ" sz="2000" u="none" strike="noStrike">
                          <a:effectLst/>
                        </a:rPr>
                        <a:t>Number of deaths</a:t>
                      </a:r>
                      <a:br>
                        <a:rPr lang="en-NZ" sz="2000" u="none" strike="noStrike">
                          <a:effectLst/>
                        </a:rPr>
                      </a:br>
                      <a:r>
                        <a:rPr lang="en-NZ" sz="2000" u="none" strike="noStrike">
                          <a:effectLst/>
                        </a:rPr>
                        <a:t>Sum of losses</a:t>
                      </a:r>
                      <a:br>
                        <a:rPr lang="en-NZ" sz="2000" u="none" strike="noStrike">
                          <a:effectLst/>
                        </a:rPr>
                      </a:br>
                      <a:r>
                        <a:rPr lang="en-NZ" sz="2000" u="none" strike="noStrike">
                          <a:effectLst/>
                        </a:rPr>
                        <a:t>Losses per GDP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 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 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Vulnerability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 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Munich Re NatCatSERVICE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Not accessible to determine the actual source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extLst>
                  <a:ext uri="{0D108BD9-81ED-4DB2-BD59-A6C34878D82A}">
                    <a16:rowId xmlns:a16="http://schemas.microsoft.com/office/drawing/2014/main" val="2013249800"/>
                  </a:ext>
                </a:extLst>
              </a:tr>
              <a:tr h="612191"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Population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Census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 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 dirty="0">
                          <a:effectLst/>
                        </a:rPr>
                        <a:t> </a:t>
                      </a:r>
                      <a:endParaRPr lang="en-N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 dirty="0">
                          <a:effectLst/>
                        </a:rPr>
                        <a:t>pdf/database</a:t>
                      </a:r>
                      <a:endParaRPr lang="en-N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Fiji Bureau of Statistics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Same as Column D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extLst>
                  <a:ext uri="{0D108BD9-81ED-4DB2-BD59-A6C34878D82A}">
                    <a16:rowId xmlns:a16="http://schemas.microsoft.com/office/drawing/2014/main" val="536871370"/>
                  </a:ext>
                </a:extLst>
              </a:tr>
              <a:tr h="612191"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Urban population 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Census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 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 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pdf/database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Fiji Bureau of Statistics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Same as Column D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extLst>
                  <a:ext uri="{0D108BD9-81ED-4DB2-BD59-A6C34878D82A}">
                    <a16:rowId xmlns:a16="http://schemas.microsoft.com/office/drawing/2014/main" val="1051349148"/>
                  </a:ext>
                </a:extLst>
              </a:tr>
              <a:tr h="612191"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Population density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Census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 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 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pdf/database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Fiji Bureau of Statistics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Same as Column D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extLst>
                  <a:ext uri="{0D108BD9-81ED-4DB2-BD59-A6C34878D82A}">
                    <a16:rowId xmlns:a16="http://schemas.microsoft.com/office/drawing/2014/main" val="4037437373"/>
                  </a:ext>
                </a:extLst>
              </a:tr>
              <a:tr h="916981"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Population per province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Census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 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 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pdf/database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Fiji Bureau of Statistics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Same as Column D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extLst>
                  <a:ext uri="{0D108BD9-81ED-4DB2-BD59-A6C34878D82A}">
                    <a16:rowId xmlns:a16="http://schemas.microsoft.com/office/drawing/2014/main" val="1537774304"/>
                  </a:ext>
                </a:extLst>
              </a:tr>
              <a:tr h="612191"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Ethnicity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Census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 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 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pdf/database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Fiji Bureau of Statistics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Same as Column D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extLst>
                  <a:ext uri="{0D108BD9-81ED-4DB2-BD59-A6C34878D82A}">
                    <a16:rowId xmlns:a16="http://schemas.microsoft.com/office/drawing/2014/main" val="1075530876"/>
                  </a:ext>
                </a:extLst>
              </a:tr>
              <a:tr h="612191"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Religion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Census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 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 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pdf/database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ADB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Fiji Bureau of Statistics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extLst>
                  <a:ext uri="{0D108BD9-81ED-4DB2-BD59-A6C34878D82A}">
                    <a16:rowId xmlns:a16="http://schemas.microsoft.com/office/drawing/2014/main" val="689265800"/>
                  </a:ext>
                </a:extLst>
              </a:tr>
              <a:tr h="1526561"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GDP; GDP percapita, GDP growth annual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By income approach/by expenditure approach 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 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 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pdf/database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Fiji Bureau of Statistics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Same as Column D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extLst>
                  <a:ext uri="{0D108BD9-81ED-4DB2-BD59-A6C34878D82A}">
                    <a16:rowId xmlns:a16="http://schemas.microsoft.com/office/drawing/2014/main" val="4065897750"/>
                  </a:ext>
                </a:extLst>
              </a:tr>
              <a:tr h="612191"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Tourism and migration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visitor arrivals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 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 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pdf/database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Fiji Bureau of Statistics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Same as Column D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extLst>
                  <a:ext uri="{0D108BD9-81ED-4DB2-BD59-A6C34878D82A}">
                    <a16:rowId xmlns:a16="http://schemas.microsoft.com/office/drawing/2014/main" val="120600901"/>
                  </a:ext>
                </a:extLst>
              </a:tr>
              <a:tr h="4574463"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Income level category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 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 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 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CSV, XML, EXCEL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Data are based on primary household survey data obtained from government statistical agencies and World Bank country departments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Fiji Bureau of Statistics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extLst>
                  <a:ext uri="{0D108BD9-81ED-4DB2-BD59-A6C34878D82A}">
                    <a16:rowId xmlns:a16="http://schemas.microsoft.com/office/drawing/2014/main" val="3771442900"/>
                  </a:ext>
                </a:extLst>
              </a:tr>
              <a:tr h="916981"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Human Development Index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 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 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 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CSV, XML, EXCEL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 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 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extLst>
                  <a:ext uri="{0D108BD9-81ED-4DB2-BD59-A6C34878D82A}">
                    <a16:rowId xmlns:a16="http://schemas.microsoft.com/office/drawing/2014/main" val="2253892624"/>
                  </a:ext>
                </a:extLst>
              </a:tr>
              <a:tr h="3050512"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Governance administration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 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 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 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 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Rahman, M. H. &amp; Singh, S., 2011. Towards strong local governance: current reform</a:t>
                      </a:r>
                      <a:br>
                        <a:rPr lang="en-NZ" sz="2000" u="none" strike="noStrike">
                          <a:effectLst/>
                        </a:rPr>
                      </a:br>
                      <a:r>
                        <a:rPr lang="en-NZ" sz="2000" u="none" strike="noStrike">
                          <a:effectLst/>
                        </a:rPr>
                        <a:t>scenario in Fiji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Not accessible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extLst>
                  <a:ext uri="{0D108BD9-81ED-4DB2-BD59-A6C34878D82A}">
                    <a16:rowId xmlns:a16="http://schemas.microsoft.com/office/drawing/2014/main" val="3375418194"/>
                  </a:ext>
                </a:extLst>
              </a:tr>
              <a:tr h="7927154"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Poverty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2013-2014 Household Income Expenditure survey</a:t>
                      </a:r>
                      <a:br>
                        <a:rPr lang="en-NZ" sz="2000" u="none" strike="noStrike">
                          <a:effectLst/>
                        </a:rPr>
                      </a:br>
                      <a:r>
                        <a:rPr lang="en-NZ" sz="2000" u="none" strike="noStrike">
                          <a:effectLst/>
                        </a:rPr>
                        <a:t>Basic needs poverty line</a:t>
                      </a:r>
                      <a:br>
                        <a:rPr lang="en-NZ" sz="2000" u="none" strike="noStrike">
                          <a:effectLst/>
                        </a:rPr>
                      </a:br>
                      <a:r>
                        <a:rPr lang="en-NZ" sz="2000" u="none" strike="noStrike">
                          <a:effectLst/>
                        </a:rPr>
                        <a:t>Urban-55.12 per adult equivalent per week</a:t>
                      </a:r>
                      <a:br>
                        <a:rPr lang="en-NZ" sz="2000" u="none" strike="noStrike">
                          <a:effectLst/>
                        </a:rPr>
                      </a:br>
                      <a:r>
                        <a:rPr lang="en-NZ" sz="2000" u="none" strike="noStrike">
                          <a:effectLst/>
                        </a:rPr>
                        <a:t>Rural - $49.50 per adult equivalent per week</a:t>
                      </a:r>
                      <a:br>
                        <a:rPr lang="en-NZ" sz="2000" u="none" strike="noStrike">
                          <a:effectLst/>
                        </a:rPr>
                      </a:br>
                      <a:r>
                        <a:rPr lang="en-NZ" sz="2000" u="none" strike="noStrike">
                          <a:effectLst/>
                        </a:rPr>
                        <a:t>Consumer Price Index is applied to the 2008-09 BNPL to derive the above mentioned values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The amounts given means that an adult living in an Urban Area in Fiji will need $55.12 per week to meet their basic needs with a rural dweller needing $49.50. It should be noted that a Child aged 14 and below is ‘half an adult’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Vulnerability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pdf/database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Post-Disaster Needs Assessment, Cyclone Winston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Fiji Bureau of Statistics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extLst>
                  <a:ext uri="{0D108BD9-81ED-4DB2-BD59-A6C34878D82A}">
                    <a16:rowId xmlns:a16="http://schemas.microsoft.com/office/drawing/2014/main" val="1361530395"/>
                  </a:ext>
                </a:extLst>
              </a:tr>
              <a:tr h="3355302"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Gender equality (pg. 8)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Focus groups; surveys - PHD thesis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 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Vulnerability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pdf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Priya Chattier, Women in the House (of Parliament) in Fiji: What’s Gender Got to Do with It?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 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extLst>
                  <a:ext uri="{0D108BD9-81ED-4DB2-BD59-A6C34878D82A}">
                    <a16:rowId xmlns:a16="http://schemas.microsoft.com/office/drawing/2014/main" val="2461176250"/>
                  </a:ext>
                </a:extLst>
              </a:tr>
              <a:tr h="2745722"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Employment status (men and women)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Fiji Employment and Unemployment Survey</a:t>
                      </a:r>
                      <a:br>
                        <a:rPr lang="en-NZ" sz="2000" u="none" strike="noStrike">
                          <a:effectLst/>
                        </a:rPr>
                      </a:br>
                      <a:br>
                        <a:rPr lang="en-NZ" sz="2000" u="none" strike="noStrike">
                          <a:effectLst/>
                        </a:rPr>
                      </a:br>
                      <a:r>
                        <a:rPr lang="en-NZ" sz="2000" u="none" strike="noStrike">
                          <a:effectLst/>
                        </a:rPr>
                        <a:t>Questionnaire survey</a:t>
                      </a:r>
                      <a:br>
                        <a:rPr lang="en-NZ" sz="2000" u="none" strike="noStrike">
                          <a:effectLst/>
                        </a:rPr>
                      </a:b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 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 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pdf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ADB, 2015: Country Gender Assessment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Fiji Bureau of Statistics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extLst>
                  <a:ext uri="{0D108BD9-81ED-4DB2-BD59-A6C34878D82A}">
                    <a16:rowId xmlns:a16="http://schemas.microsoft.com/office/drawing/2014/main" val="4242929081"/>
                  </a:ext>
                </a:extLst>
              </a:tr>
              <a:tr h="1831352"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Annual economic damage by disasters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past disaster damage 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 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 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 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Post-Disaster Needs Assessment, Cyclone Winston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No information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extLst>
                  <a:ext uri="{0D108BD9-81ED-4DB2-BD59-A6C34878D82A}">
                    <a16:rowId xmlns:a16="http://schemas.microsoft.com/office/drawing/2014/main" val="1975578230"/>
                  </a:ext>
                </a:extLst>
              </a:tr>
              <a:tr h="1831352"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Cyclone Winston wind speed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 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 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Hazard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 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>
                          <a:effectLst/>
                        </a:rPr>
                        <a:t>Post-Disaster Needs Assessment, Cyclone Winston</a:t>
                      </a:r>
                      <a:endParaRPr lang="en-N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u="none" strike="noStrike" dirty="0">
                          <a:effectLst/>
                        </a:rPr>
                        <a:t>Fiji Meteorological Service</a:t>
                      </a:r>
                      <a:endParaRPr lang="en-N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11" marR="2611" marT="2611" marB="0" anchor="b"/>
                </a:tc>
                <a:extLst>
                  <a:ext uri="{0D108BD9-81ED-4DB2-BD59-A6C34878D82A}">
                    <a16:rowId xmlns:a16="http://schemas.microsoft.com/office/drawing/2014/main" val="2510075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7215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5AB83-C9A2-B082-6B51-ED3CB2C10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FAIR Implementation Profiles (FIPs)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FE4E38B-A8BD-0F31-DCB6-9A863A7EB8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0739849"/>
              </p:ext>
            </p:extLst>
          </p:nvPr>
        </p:nvGraphicFramePr>
        <p:xfrm>
          <a:off x="623888" y="1646536"/>
          <a:ext cx="10944224" cy="7246155"/>
        </p:xfrm>
        <a:graphic>
          <a:graphicData uri="http://schemas.openxmlformats.org/drawingml/2006/table">
            <a:tbl>
              <a:tblPr/>
              <a:tblGrid>
                <a:gridCol w="761687">
                  <a:extLst>
                    <a:ext uri="{9D8B030D-6E8A-4147-A177-3AD203B41FA5}">
                      <a16:colId xmlns:a16="http://schemas.microsoft.com/office/drawing/2014/main" val="2939766697"/>
                    </a:ext>
                  </a:extLst>
                </a:gridCol>
                <a:gridCol w="761687">
                  <a:extLst>
                    <a:ext uri="{9D8B030D-6E8A-4147-A177-3AD203B41FA5}">
                      <a16:colId xmlns:a16="http://schemas.microsoft.com/office/drawing/2014/main" val="295436977"/>
                    </a:ext>
                  </a:extLst>
                </a:gridCol>
                <a:gridCol w="3380816">
                  <a:extLst>
                    <a:ext uri="{9D8B030D-6E8A-4147-A177-3AD203B41FA5}">
                      <a16:colId xmlns:a16="http://schemas.microsoft.com/office/drawing/2014/main" val="869446423"/>
                    </a:ext>
                  </a:extLst>
                </a:gridCol>
                <a:gridCol w="6040034">
                  <a:extLst>
                    <a:ext uri="{9D8B030D-6E8A-4147-A177-3AD203B41FA5}">
                      <a16:colId xmlns:a16="http://schemas.microsoft.com/office/drawing/2014/main" val="971123751"/>
                    </a:ext>
                  </a:extLst>
                </a:gridCol>
              </a:tblGrid>
              <a:tr h="203670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FAIR Principle name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Referring to MetaData/Data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FIP question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FER Enabling Resource used in WP12 DRR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3753524"/>
                  </a:ext>
                </a:extLst>
              </a:tr>
              <a:tr h="136710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 F1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MD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What globally unique, persistent, resolvable identifier service do you use for metadata records?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Nunito" pitchFamily="2" charset="0"/>
                      </a:endParaRP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4944414"/>
                  </a:ext>
                </a:extLst>
              </a:tr>
              <a:tr h="136710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 F1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D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What globally unique, persistent, resolvable identifier service do you use for datasets?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https://doi.org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1818210"/>
                  </a:ext>
                </a:extLst>
              </a:tr>
              <a:tr h="79515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 F2 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MD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What metadata schemas do you use for findability?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ISO 19115/19139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8700502"/>
                  </a:ext>
                </a:extLst>
              </a:tr>
              <a:tr h="79515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 F2 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MD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What metadata schemas do you use for findability?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Dublin Core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7824972"/>
                  </a:ext>
                </a:extLst>
              </a:tr>
              <a:tr h="136710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 F3 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D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What is the technology that links the persistent identifiers of your data to the metadata description?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Nunito" pitchFamily="2" charset="0"/>
                      </a:endParaRP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6703592"/>
                  </a:ext>
                </a:extLst>
              </a:tr>
              <a:tr h="136710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 F4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MD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In what lookup services are your metadata records indexed?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Nunito" pitchFamily="2" charset="0"/>
                      </a:endParaRP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9450981"/>
                  </a:ext>
                </a:extLst>
              </a:tr>
              <a:tr h="79515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 F4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D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In what lookup services are your datasets indexed?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n-NO" sz="1000" b="0" i="0" u="sng" strike="noStrike">
                          <a:solidFill>
                            <a:srgbClr val="0563C1"/>
                          </a:solidFill>
                          <a:effectLst/>
                          <a:latin typeface="Nunito" pitchFamily="2" charset="0"/>
                          <a:hlinkClick r:id="rId2"/>
                        </a:rPr>
                        <a:t>OpenDRI Open Data for Resilience Initiative</a:t>
                      </a:r>
                      <a:endParaRPr lang="nn-NO" sz="1000" b="0" i="0" u="sng" strike="noStrike">
                        <a:solidFill>
                          <a:srgbClr val="0563C1"/>
                        </a:solidFill>
                        <a:effectLst/>
                        <a:latin typeface="Nunito" pitchFamily="2" charset="0"/>
                      </a:endParaRP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5454007"/>
                  </a:ext>
                </a:extLst>
              </a:tr>
              <a:tr h="79515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 F4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D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In what lookup services are your datasets indexed?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sng" strike="noStrike">
                          <a:solidFill>
                            <a:srgbClr val="0563C1"/>
                          </a:solidFill>
                          <a:effectLst/>
                          <a:latin typeface="Nunito" pitchFamily="2" charset="0"/>
                          <a:hlinkClick r:id="rId3"/>
                        </a:rPr>
                        <a:t>https://risk.spc.int/</a:t>
                      </a:r>
                      <a:endParaRPr lang="en-NZ" sz="1000" b="0" i="0" u="sng" strike="noStrike">
                        <a:solidFill>
                          <a:srgbClr val="0563C1"/>
                        </a:solidFill>
                        <a:effectLst/>
                        <a:latin typeface="Nunito" pitchFamily="2" charset="0"/>
                      </a:endParaRP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750474"/>
                  </a:ext>
                </a:extLst>
              </a:tr>
              <a:tr h="136710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 A1.1 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MD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What standardized communication protocol do you use for metadata records?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OGC Web Map Service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1255442"/>
                  </a:ext>
                </a:extLst>
              </a:tr>
              <a:tr h="136710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 A1.1 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D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What standardized communication protocol do you use for datasets?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OGC Web Map Service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3881654"/>
                  </a:ext>
                </a:extLst>
              </a:tr>
              <a:tr h="136710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 A1.2 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MD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What authentication &amp; authorisation technique do you use for metadata records?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Nunito" pitchFamily="2" charset="0"/>
                      </a:endParaRP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5950406"/>
                  </a:ext>
                </a:extLst>
              </a:tr>
              <a:tr h="136710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 A1.2 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D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Which authentication &amp; authorisation technique do you use for datasets?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Digest access authentication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2432954"/>
                  </a:ext>
                </a:extLst>
              </a:tr>
              <a:tr h="136710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 A1.2 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D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Which authentication &amp; authorisation technique do you use for datasets?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HTTP Basic authentication (BA) implementation 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1474132"/>
                  </a:ext>
                </a:extLst>
              </a:tr>
              <a:tr h="163215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 A2 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MD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What metadata longevity policy do you use?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Nunito" pitchFamily="2" charset="0"/>
                      </a:endParaRP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6391251"/>
                  </a:ext>
                </a:extLst>
              </a:tr>
              <a:tr h="203670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 I1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MD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What knowledge representation languages (allowing machine interoperation) do you use for metadata records?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 JSON Schema|JavaScript Object Notation Schema 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9411398"/>
                  </a:ext>
                </a:extLst>
              </a:tr>
              <a:tr h="136710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 I1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D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What knowledge representation languages (allowing machine interoperation) do you use for datasets?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 JSON Schema|JavaScript Object Notation Schema 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4590235"/>
                  </a:ext>
                </a:extLst>
              </a:tr>
              <a:tr h="136710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 I1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D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What knowledge representation languages (allowing machine interoperation) do you use for datasets?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434343"/>
                          </a:solidFill>
                          <a:effectLst/>
                          <a:latin typeface="Nunito" pitchFamily="2" charset="0"/>
                        </a:rPr>
                        <a:t> XMLS|eXtensible Markup Language Schema 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5822999"/>
                  </a:ext>
                </a:extLst>
              </a:tr>
              <a:tr h="136710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 I2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MD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What structured vocabularies do you use to annotate your metadata records?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Nunito" pitchFamily="2" charset="0"/>
                      </a:endParaRP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3277268"/>
                  </a:ext>
                </a:extLst>
              </a:tr>
              <a:tr h="136710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 I2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D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 What structured vocabularies do you use to encode your datasets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 NASA Ames Format|The National Aeronautics and Space Administration Ames Format for Data Exchange 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2469324"/>
                  </a:ext>
                </a:extLst>
              </a:tr>
              <a:tr h="136710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 I3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MD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What models / schema(s) do you use for your metadata records?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Nunito" pitchFamily="2" charset="0"/>
                      </a:endParaRP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8122898"/>
                  </a:ext>
                </a:extLst>
              </a:tr>
              <a:tr h="79515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 I3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D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What models / schema(s) do you use for your datasets?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json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4500470"/>
                  </a:ext>
                </a:extLst>
              </a:tr>
              <a:tr h="79515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 I3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D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What models / schema(s) do you use for your datasets?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GML (Geo XML)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4565624"/>
                  </a:ext>
                </a:extLst>
              </a:tr>
              <a:tr h="136710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 R1.1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MD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Metadata: Which usage license do you use for your metadata records?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563C1"/>
                          </a:solidFill>
                          <a:effectLst/>
                          <a:latin typeface="Nunito" pitchFamily="2" charset="0"/>
                        </a:rPr>
                        <a:t>Open Data Commons Open Database License / OpenDRI / PCRAFI / OSM (ODbL/OSM/OpenDRI)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460673"/>
                  </a:ext>
                </a:extLst>
              </a:tr>
              <a:tr h="79515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 R1.1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D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Which usage license do you use for your datasets?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563C1"/>
                          </a:solidFill>
                          <a:effectLst/>
                          <a:latin typeface="Nunito" pitchFamily="2" charset="0"/>
                        </a:rPr>
                        <a:t>Open Data Commons Open Database License / OpenDRI / PCRAFI / OSM (ODbL/OSM/OpenDRI)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4076908"/>
                  </a:ext>
                </a:extLst>
              </a:tr>
              <a:tr h="136710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 R1.2 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MD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Which metadata schemas do you use for describing the provenance of your metadata records?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>
                        <a:solidFill>
                          <a:srgbClr val="000000"/>
                        </a:solidFill>
                        <a:effectLst/>
                        <a:latin typeface="Nunito" pitchFamily="2" charset="0"/>
                      </a:endParaRP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5112541"/>
                  </a:ext>
                </a:extLst>
              </a:tr>
              <a:tr h="136710"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1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 R1.2 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D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000" b="0" i="0" u="none" strike="noStrike">
                          <a:solidFill>
                            <a:srgbClr val="000000"/>
                          </a:solidFill>
                          <a:effectLst/>
                          <a:latin typeface="Nunito" pitchFamily="2" charset="0"/>
                        </a:rPr>
                        <a:t>Which metadata schemas do you use for describing the provenance of your datasets?</a:t>
                      </a: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000" b="0" i="0" u="none" strike="noStrike" dirty="0">
                        <a:solidFill>
                          <a:srgbClr val="000000"/>
                        </a:solidFill>
                        <a:effectLst/>
                        <a:latin typeface="Nunito" pitchFamily="2" charset="0"/>
                      </a:endParaRPr>
                    </a:p>
                  </a:txBody>
                  <a:tcPr marL="2790" marR="2790" marT="2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00699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5706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EDFCF-AD58-10B2-8F58-3191E86B8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Data Structure EO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2D812E9-92D6-1ECB-6D32-9DF5F1E586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3798931"/>
              </p:ext>
            </p:extLst>
          </p:nvPr>
        </p:nvGraphicFramePr>
        <p:xfrm>
          <a:off x="689918" y="1634094"/>
          <a:ext cx="10812161" cy="6929120"/>
        </p:xfrm>
        <a:graphic>
          <a:graphicData uri="http://schemas.openxmlformats.org/drawingml/2006/table">
            <a:tbl>
              <a:tblPr firstRow="1" firstCol="1" bandRow="1"/>
              <a:tblGrid>
                <a:gridCol w="1236952">
                  <a:extLst>
                    <a:ext uri="{9D8B030D-6E8A-4147-A177-3AD203B41FA5}">
                      <a16:colId xmlns:a16="http://schemas.microsoft.com/office/drawing/2014/main" val="2109138784"/>
                    </a:ext>
                  </a:extLst>
                </a:gridCol>
                <a:gridCol w="1052155">
                  <a:extLst>
                    <a:ext uri="{9D8B030D-6E8A-4147-A177-3AD203B41FA5}">
                      <a16:colId xmlns:a16="http://schemas.microsoft.com/office/drawing/2014/main" val="1572541020"/>
                    </a:ext>
                  </a:extLst>
                </a:gridCol>
                <a:gridCol w="566315">
                  <a:extLst>
                    <a:ext uri="{9D8B030D-6E8A-4147-A177-3AD203B41FA5}">
                      <a16:colId xmlns:a16="http://schemas.microsoft.com/office/drawing/2014/main" val="3680296064"/>
                    </a:ext>
                  </a:extLst>
                </a:gridCol>
                <a:gridCol w="1056624">
                  <a:extLst>
                    <a:ext uri="{9D8B030D-6E8A-4147-A177-3AD203B41FA5}">
                      <a16:colId xmlns:a16="http://schemas.microsoft.com/office/drawing/2014/main" val="2568909607"/>
                    </a:ext>
                  </a:extLst>
                </a:gridCol>
                <a:gridCol w="1019370">
                  <a:extLst>
                    <a:ext uri="{9D8B030D-6E8A-4147-A177-3AD203B41FA5}">
                      <a16:colId xmlns:a16="http://schemas.microsoft.com/office/drawing/2014/main" val="871902221"/>
                    </a:ext>
                  </a:extLst>
                </a:gridCol>
                <a:gridCol w="1624432">
                  <a:extLst>
                    <a:ext uri="{9D8B030D-6E8A-4147-A177-3AD203B41FA5}">
                      <a16:colId xmlns:a16="http://schemas.microsoft.com/office/drawing/2014/main" val="3795900601"/>
                    </a:ext>
                  </a:extLst>
                </a:gridCol>
                <a:gridCol w="874811">
                  <a:extLst>
                    <a:ext uri="{9D8B030D-6E8A-4147-A177-3AD203B41FA5}">
                      <a16:colId xmlns:a16="http://schemas.microsoft.com/office/drawing/2014/main" val="1811635622"/>
                    </a:ext>
                  </a:extLst>
                </a:gridCol>
                <a:gridCol w="1690751">
                  <a:extLst>
                    <a:ext uri="{9D8B030D-6E8A-4147-A177-3AD203B41FA5}">
                      <a16:colId xmlns:a16="http://schemas.microsoft.com/office/drawing/2014/main" val="387848278"/>
                    </a:ext>
                  </a:extLst>
                </a:gridCol>
                <a:gridCol w="1690751">
                  <a:extLst>
                    <a:ext uri="{9D8B030D-6E8A-4147-A177-3AD203B41FA5}">
                      <a16:colId xmlns:a16="http://schemas.microsoft.com/office/drawing/2014/main" val="3093879536"/>
                    </a:ext>
                  </a:extLst>
                </a:gridCol>
              </a:tblGrid>
              <a:tr h="377259">
                <a:tc>
                  <a:txBody>
                    <a:bodyPr/>
                    <a:lstStyle/>
                    <a:p>
                      <a:pPr algn="l"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NZ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Domain</a:t>
                      </a:r>
                      <a:endParaRPr lang="en-N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3579" marR="235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NZ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Element</a:t>
                      </a:r>
                      <a:endParaRPr lang="en-N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3579" marR="235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NZ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Climate stressor/Hazards</a:t>
                      </a:r>
                      <a:endParaRPr lang="en-N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3579" marR="235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NZ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Sensitivity description </a:t>
                      </a:r>
                      <a:endParaRPr lang="en-N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3579" marR="235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NZ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Sensitivity indicators</a:t>
                      </a:r>
                      <a:endParaRPr lang="en-N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3579" marR="235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NZ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Outputs</a:t>
                      </a:r>
                      <a:endParaRPr lang="en-N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3579" marR="235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NZ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Timing</a:t>
                      </a:r>
                      <a:endParaRPr lang="en-N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3579" marR="235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NZ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Satellite data source</a:t>
                      </a:r>
                      <a:endParaRPr lang="en-N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3579" marR="235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NZ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Resource findable  </a:t>
                      </a:r>
                      <a:endParaRPr lang="en-N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3579" marR="235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2654282"/>
                  </a:ext>
                </a:extLst>
              </a:tr>
              <a:tr h="499519">
                <a:tc rowSpan="2">
                  <a:txBody>
                    <a:bodyPr/>
                    <a:lstStyle/>
                    <a:p>
                      <a:pPr algn="l"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NZ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Human</a:t>
                      </a:r>
                      <a:endParaRPr lang="en-N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3579" marR="235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N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Health</a:t>
                      </a:r>
                      <a:endParaRPr lang="en-N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3579" marR="235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N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Temperature, humidity, precipitation, extreme weather events</a:t>
                      </a:r>
                      <a:endParaRPr lang="en-N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3579" marR="235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N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Vector-borne disease outbreaks</a:t>
                      </a:r>
                      <a:endParaRPr lang="en-N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3579" marR="235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N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Climate conditions, land cover, land use change, and water features</a:t>
                      </a:r>
                      <a:endParaRPr lang="en-N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3579" marR="235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N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Past and present day exposure and sensitivity, dynamic monitoring, early warning system</a:t>
                      </a:r>
                      <a:endParaRPr lang="en-N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3579" marR="235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N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Monthly</a:t>
                      </a:r>
                      <a:endParaRPr lang="en-N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3579" marR="235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N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MODIS</a:t>
                      </a:r>
                      <a:endParaRPr lang="en-N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3579" marR="235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NZ" sz="1200" u="sng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  <a:hlinkClick r:id="rId2"/>
                        </a:rPr>
                        <a:t>MODIS Web (nasa.gov)</a:t>
                      </a:r>
                      <a:endParaRPr lang="en-N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NZ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N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NZ" sz="1200" u="sng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  <a:hlinkClick r:id="rId3"/>
                        </a:rPr>
                        <a:t>LP DAAC - Homepage (usgs.gov)</a:t>
                      </a:r>
                      <a:endParaRPr lang="en-N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3579" marR="235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7814447"/>
                  </a:ext>
                </a:extLst>
              </a:tr>
              <a:tr h="436643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N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Chinese Fengyun weather satellites</a:t>
                      </a:r>
                      <a:endParaRPr lang="en-N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3579" marR="235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NZ" sz="1200" u="sng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  <a:hlinkClick r:id="rId4"/>
                        </a:rPr>
                        <a:t>https://www.chinageoss.cn/</a:t>
                      </a:r>
                      <a:endParaRPr lang="en-N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N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N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NZ" sz="1200" u="sng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  <a:hlinkClick r:id="rId5"/>
                        </a:rPr>
                        <a:t>Data - Earth Online (esa.int)</a:t>
                      </a:r>
                      <a:endParaRPr lang="en-N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3579" marR="235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0054385"/>
                  </a:ext>
                </a:extLst>
              </a:tr>
              <a:tr h="499519">
                <a:tc rowSpan="2">
                  <a:txBody>
                    <a:bodyPr/>
                    <a:lstStyle/>
                    <a:p>
                      <a:pPr algn="l"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NZ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Human</a:t>
                      </a:r>
                      <a:endParaRPr lang="en-N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3579" marR="235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N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Health</a:t>
                      </a:r>
                      <a:endParaRPr lang="en-N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3579" marR="235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N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Temperature, precipitation, landslides, extreme weather events</a:t>
                      </a:r>
                      <a:endParaRPr lang="en-N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3579" marR="235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N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Reduced quality of drinking water source</a:t>
                      </a:r>
                      <a:endParaRPr lang="en-N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3579" marR="235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N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Water turbidity, chlorophyll-a concentration, water temperature</a:t>
                      </a:r>
                      <a:endParaRPr lang="en-N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3579" marR="235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N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Past and present day exposure and sensitivity, dynamic monitoring</a:t>
                      </a:r>
                      <a:endParaRPr lang="en-N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3579" marR="235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N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Monthly </a:t>
                      </a:r>
                      <a:endParaRPr lang="en-N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3579" marR="235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N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MODIS</a:t>
                      </a:r>
                      <a:endParaRPr lang="en-N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3579" marR="235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NZ" sz="1200" u="sng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  <a:hlinkClick r:id="rId2"/>
                        </a:rPr>
                        <a:t>MODIS Web (nasa.gov)</a:t>
                      </a:r>
                      <a:endParaRPr lang="en-N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NZ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N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NZ" sz="1200" u="sng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  <a:hlinkClick r:id="rId3"/>
                        </a:rPr>
                        <a:t>LP DAAC - Homepage (usgs.gov)</a:t>
                      </a:r>
                      <a:endParaRPr lang="en-N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3579" marR="235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6939755"/>
                  </a:ext>
                </a:extLst>
              </a:tr>
              <a:tr h="380753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N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Sentinel-2</a:t>
                      </a:r>
                      <a:endParaRPr lang="en-N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3579" marR="235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NZ" sz="1200" u="sng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  <a:hlinkClick r:id="rId5"/>
                        </a:rPr>
                        <a:t>Data - Earth Online (esa.int)</a:t>
                      </a:r>
                      <a:endParaRPr lang="en-N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3579" marR="235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6341741"/>
                  </a:ext>
                </a:extLst>
              </a:tr>
              <a:tr h="1257531">
                <a:tc>
                  <a:txBody>
                    <a:bodyPr/>
                    <a:lstStyle/>
                    <a:p>
                      <a:pPr algn="l"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NZ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Economy</a:t>
                      </a:r>
                      <a:endParaRPr lang="en-N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3579" marR="235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N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Supply chains</a:t>
                      </a:r>
                      <a:endParaRPr lang="en-N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3579" marR="235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N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Precipitation, strong winds, extreme weather events, storm surges, sea level rise</a:t>
                      </a:r>
                      <a:endParaRPr lang="en-N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3579" marR="235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N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Disruption of critical infrastructure </a:t>
                      </a:r>
                      <a:endParaRPr lang="en-N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3579" marR="235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N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Condition of road infrastructure, assessment of critical links in road networks, condition of port infrastructure</a:t>
                      </a:r>
                      <a:endParaRPr lang="en-N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3579" marR="235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N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Past and present day exposure and sensitivity, dynamic monitoring,</a:t>
                      </a:r>
                      <a:endParaRPr lang="en-N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3579" marR="235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N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Monthly </a:t>
                      </a:r>
                      <a:endParaRPr lang="en-N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3579" marR="235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N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Synthetic Aperture Radar.  Various available private and Open </a:t>
                      </a:r>
                      <a:endParaRPr lang="en-N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N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N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N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Sentinel-1 SAR</a:t>
                      </a:r>
                      <a:endParaRPr lang="en-NZ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3579" marR="235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NZ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https://sentinel.esa.int/web/sentinel/missions/sentinel-1/data-products</a:t>
                      </a:r>
                      <a:endParaRPr lang="en-NZ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3579" marR="235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40157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72440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AB967-7AAD-41B9-8A2D-EAD01FE8F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15" y="0"/>
            <a:ext cx="10944225" cy="856420"/>
          </a:xfrm>
        </p:spPr>
        <p:txBody>
          <a:bodyPr/>
          <a:lstStyle/>
          <a:p>
            <a:r>
              <a:rPr lang="en-NZ" dirty="0">
                <a:solidFill>
                  <a:schemeClr val="bg1"/>
                </a:solidFill>
              </a:rPr>
              <a:t>Example- Tonga Eruption and Tsunami 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A60886-F0D3-43F8-98F9-CD63CA53D4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61"/>
          <a:stretch/>
        </p:blipFill>
        <p:spPr>
          <a:xfrm>
            <a:off x="0" y="965908"/>
            <a:ext cx="12192000" cy="568733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2452805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A4A9EE-580B-4A25-9B81-20E697B68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63" y="1420711"/>
            <a:ext cx="7704367" cy="489276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5F07F03-5808-4671-A5B1-0DB625B67B32}"/>
              </a:ext>
            </a:extLst>
          </p:cNvPr>
          <p:cNvSpPr txBox="1">
            <a:spLocks/>
          </p:cNvSpPr>
          <p:nvPr/>
        </p:nvSpPr>
        <p:spPr>
          <a:xfrm>
            <a:off x="30963" y="-30026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b="1" dirty="0">
                <a:solidFill>
                  <a:schemeClr val="bg1"/>
                </a:solidFill>
              </a:rPr>
              <a:t>Integrated System</a:t>
            </a:r>
          </a:p>
        </p:txBody>
      </p:sp>
      <p:pic>
        <p:nvPicPr>
          <p:cNvPr id="2" name="Picture 1" descr="A picture containing chart&#10;&#10;Description automatically generated">
            <a:extLst>
              <a:ext uri="{FF2B5EF4-FFF2-40B4-BE49-F238E27FC236}">
                <a16:creationId xmlns:a16="http://schemas.microsoft.com/office/drawing/2014/main" id="{C53B614C-72BE-84AC-7DEF-B2B2E906B4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65" b="4365"/>
          <a:stretch/>
        </p:blipFill>
        <p:spPr>
          <a:xfrm>
            <a:off x="7860455" y="1660772"/>
            <a:ext cx="4743437" cy="51972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850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41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2DF42B6-7251-430B-8EB3-FF0564DBF916}"/>
              </a:ext>
            </a:extLst>
          </p:cNvPr>
          <p:cNvCxnSpPr>
            <a:cxnSpLocks/>
            <a:stCxn id="9" idx="6"/>
            <a:endCxn id="23" idx="3"/>
          </p:cNvCxnSpPr>
          <p:nvPr/>
        </p:nvCxnSpPr>
        <p:spPr>
          <a:xfrm flipV="1">
            <a:off x="6369058" y="2187807"/>
            <a:ext cx="967560" cy="38130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8D1BAA0-E00B-47F4-B9EB-402DE5FB0351}"/>
              </a:ext>
            </a:extLst>
          </p:cNvPr>
          <p:cNvCxnSpPr>
            <a:cxnSpLocks/>
            <a:stCxn id="7" idx="6"/>
            <a:endCxn id="34" idx="2"/>
          </p:cNvCxnSpPr>
          <p:nvPr/>
        </p:nvCxnSpPr>
        <p:spPr>
          <a:xfrm>
            <a:off x="6369058" y="4173521"/>
            <a:ext cx="4278680" cy="349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5B1B0129-7501-4038-81B7-C543D2B4EAE3}"/>
              </a:ext>
            </a:extLst>
          </p:cNvPr>
          <p:cNvCxnSpPr>
            <a:cxnSpLocks/>
            <a:stCxn id="7" idx="6"/>
            <a:endCxn id="121" idx="3"/>
          </p:cNvCxnSpPr>
          <p:nvPr/>
        </p:nvCxnSpPr>
        <p:spPr>
          <a:xfrm flipV="1">
            <a:off x="6369058" y="3038239"/>
            <a:ext cx="2681928" cy="113528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1541144D-0E33-4087-BB5D-D24482C16501}"/>
              </a:ext>
            </a:extLst>
          </p:cNvPr>
          <p:cNvCxnSpPr>
            <a:cxnSpLocks/>
            <a:stCxn id="9" idx="6"/>
            <a:endCxn id="121" idx="3"/>
          </p:cNvCxnSpPr>
          <p:nvPr/>
        </p:nvCxnSpPr>
        <p:spPr>
          <a:xfrm flipV="1">
            <a:off x="6369058" y="3038239"/>
            <a:ext cx="2681928" cy="29625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4AB50923-01FE-40BE-84F5-F15701C07AE2}"/>
              </a:ext>
            </a:extLst>
          </p:cNvPr>
          <p:cNvCxnSpPr>
            <a:cxnSpLocks/>
            <a:stCxn id="12" idx="6"/>
            <a:endCxn id="34" idx="2"/>
          </p:cNvCxnSpPr>
          <p:nvPr/>
        </p:nvCxnSpPr>
        <p:spPr>
          <a:xfrm>
            <a:off x="6362793" y="2334870"/>
            <a:ext cx="4284945" cy="18735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E7929CB-DBA8-4D22-B2DD-4FCC7C576E49}"/>
              </a:ext>
            </a:extLst>
          </p:cNvPr>
          <p:cNvCxnSpPr>
            <a:cxnSpLocks/>
            <a:stCxn id="12" idx="6"/>
            <a:endCxn id="23" idx="2"/>
          </p:cNvCxnSpPr>
          <p:nvPr/>
        </p:nvCxnSpPr>
        <p:spPr>
          <a:xfrm flipV="1">
            <a:off x="6362793" y="1636643"/>
            <a:ext cx="735323" cy="69822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7E95915-721D-47CF-A15C-82275087EB88}"/>
              </a:ext>
            </a:extLst>
          </p:cNvPr>
          <p:cNvCxnSpPr>
            <a:cxnSpLocks/>
            <a:stCxn id="9" idx="6"/>
            <a:endCxn id="34" idx="3"/>
          </p:cNvCxnSpPr>
          <p:nvPr/>
        </p:nvCxnSpPr>
        <p:spPr>
          <a:xfrm flipV="1">
            <a:off x="6369058" y="4759629"/>
            <a:ext cx="4517182" cy="124119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D6AF422-34BE-46EF-9CA4-ADAA85E5C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dirty="0"/>
              <a:t>Cascading Compounding and Complex impacts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B28616E7-9866-48F3-B61F-4A49D4BBC8D2}"/>
              </a:ext>
            </a:extLst>
          </p:cNvPr>
          <p:cNvSpPr/>
          <p:nvPr/>
        </p:nvSpPr>
        <p:spPr>
          <a:xfrm>
            <a:off x="3839333" y="2015287"/>
            <a:ext cx="894869" cy="549376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45DFFA5-F14E-48E7-8800-0F4C31D5EC30}"/>
              </a:ext>
            </a:extLst>
          </p:cNvPr>
          <p:cNvSpPr/>
          <p:nvPr/>
        </p:nvSpPr>
        <p:spPr>
          <a:xfrm>
            <a:off x="1681808" y="4224540"/>
            <a:ext cx="1628591" cy="1558929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1200" dirty="0"/>
              <a:t>Volcanic Eruption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6A9BAF9-6F60-42B0-840B-E06D40D43FAE}"/>
              </a:ext>
            </a:extLst>
          </p:cNvPr>
          <p:cNvSpPr/>
          <p:nvPr/>
        </p:nvSpPr>
        <p:spPr>
          <a:xfrm>
            <a:off x="2446694" y="3365934"/>
            <a:ext cx="1628591" cy="1558929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1200" dirty="0"/>
              <a:t>Tsunami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F0AA63A-41C0-4BBF-B79D-63DF7D0A27F5}"/>
              </a:ext>
            </a:extLst>
          </p:cNvPr>
          <p:cNvSpPr/>
          <p:nvPr/>
        </p:nvSpPr>
        <p:spPr>
          <a:xfrm>
            <a:off x="2360710" y="5221356"/>
            <a:ext cx="1628591" cy="1558929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1200" dirty="0"/>
              <a:t>Ash Fall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5DD484B-361C-4FB6-B3B2-703BE1048074}"/>
              </a:ext>
            </a:extLst>
          </p:cNvPr>
          <p:cNvSpPr/>
          <p:nvPr/>
        </p:nvSpPr>
        <p:spPr>
          <a:xfrm>
            <a:off x="4740467" y="3394056"/>
            <a:ext cx="1628591" cy="1558929"/>
          </a:xfrm>
          <a:prstGeom prst="ellipse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1200" dirty="0"/>
              <a:t>Flooding from Tsunami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818506AE-2CCA-42E8-8B5E-0431EF59752D}"/>
              </a:ext>
            </a:extLst>
          </p:cNvPr>
          <p:cNvSpPr/>
          <p:nvPr/>
        </p:nvSpPr>
        <p:spPr>
          <a:xfrm>
            <a:off x="3959263" y="5726134"/>
            <a:ext cx="788337" cy="549376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B8A9468-4191-4CD5-82A0-0DF64702D2CB}"/>
              </a:ext>
            </a:extLst>
          </p:cNvPr>
          <p:cNvSpPr/>
          <p:nvPr/>
        </p:nvSpPr>
        <p:spPr>
          <a:xfrm>
            <a:off x="4740467" y="5221357"/>
            <a:ext cx="1628591" cy="1558929"/>
          </a:xfrm>
          <a:prstGeom prst="ellipse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1200" dirty="0"/>
              <a:t>Risk of infrastructure collapse and Health Issues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F292F2-270E-4ABD-AF05-07331D5DE22B}"/>
              </a:ext>
            </a:extLst>
          </p:cNvPr>
          <p:cNvSpPr/>
          <p:nvPr/>
        </p:nvSpPr>
        <p:spPr>
          <a:xfrm>
            <a:off x="2210742" y="1589653"/>
            <a:ext cx="1628591" cy="1558929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1200" dirty="0"/>
              <a:t>Pandemic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85CDF3F3-5214-46E1-9806-842CDF2322FB}"/>
              </a:ext>
            </a:extLst>
          </p:cNvPr>
          <p:cNvSpPr/>
          <p:nvPr/>
        </p:nvSpPr>
        <p:spPr>
          <a:xfrm>
            <a:off x="4075285" y="3882355"/>
            <a:ext cx="658917" cy="549376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196A2CE-3849-496E-8870-5888A733EF9E}"/>
              </a:ext>
            </a:extLst>
          </p:cNvPr>
          <p:cNvSpPr/>
          <p:nvPr/>
        </p:nvSpPr>
        <p:spPr>
          <a:xfrm>
            <a:off x="4734202" y="1555405"/>
            <a:ext cx="1628591" cy="1558929"/>
          </a:xfrm>
          <a:prstGeom prst="ellipse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1200" dirty="0"/>
              <a:t>Stress on Social and Governmental systems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57DD0B1-893B-4CD2-8A1E-4774429FD2FA}"/>
              </a:ext>
            </a:extLst>
          </p:cNvPr>
          <p:cNvSpPr/>
          <p:nvPr/>
        </p:nvSpPr>
        <p:spPr>
          <a:xfrm>
            <a:off x="8359209" y="3512805"/>
            <a:ext cx="1628591" cy="1558929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1200" dirty="0"/>
              <a:t>Loss of crops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ACF2F6A-D586-4D5F-9210-549B6829B222}"/>
              </a:ext>
            </a:extLst>
          </p:cNvPr>
          <p:cNvCxnSpPr>
            <a:cxnSpLocks/>
            <a:stCxn id="7" idx="6"/>
            <a:endCxn id="13" idx="2"/>
          </p:cNvCxnSpPr>
          <p:nvPr/>
        </p:nvCxnSpPr>
        <p:spPr>
          <a:xfrm>
            <a:off x="6369058" y="4173521"/>
            <a:ext cx="1990151" cy="1187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11FF2C66-CAF1-4103-A116-C0E138E83AE6}"/>
              </a:ext>
            </a:extLst>
          </p:cNvPr>
          <p:cNvSpPr/>
          <p:nvPr/>
        </p:nvSpPr>
        <p:spPr>
          <a:xfrm>
            <a:off x="8250300" y="5374392"/>
            <a:ext cx="1628591" cy="1558929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1200" dirty="0"/>
              <a:t>Critical Infrastructure Damage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7FFED9F-8F2B-4A18-AA14-87F664BF32F6}"/>
              </a:ext>
            </a:extLst>
          </p:cNvPr>
          <p:cNvCxnSpPr>
            <a:cxnSpLocks/>
            <a:stCxn id="9" idx="6"/>
            <a:endCxn id="20" idx="2"/>
          </p:cNvCxnSpPr>
          <p:nvPr/>
        </p:nvCxnSpPr>
        <p:spPr>
          <a:xfrm>
            <a:off x="6369058" y="6000822"/>
            <a:ext cx="1881242" cy="1530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659091F7-36ED-427B-94D7-70FBF986931E}"/>
              </a:ext>
            </a:extLst>
          </p:cNvPr>
          <p:cNvSpPr/>
          <p:nvPr/>
        </p:nvSpPr>
        <p:spPr>
          <a:xfrm>
            <a:off x="7098116" y="857178"/>
            <a:ext cx="1628591" cy="1558929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1200" dirty="0"/>
              <a:t>Loss of lives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F63369B-4DFA-477B-AA43-7CB0C4778F43}"/>
              </a:ext>
            </a:extLst>
          </p:cNvPr>
          <p:cNvCxnSpPr>
            <a:cxnSpLocks/>
            <a:stCxn id="7" idx="6"/>
            <a:endCxn id="20" idx="2"/>
          </p:cNvCxnSpPr>
          <p:nvPr/>
        </p:nvCxnSpPr>
        <p:spPr>
          <a:xfrm>
            <a:off x="6369058" y="4173521"/>
            <a:ext cx="1881242" cy="19803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9FFABEFC-9CDD-45CD-A4D5-3E7E095ADDF2}"/>
              </a:ext>
            </a:extLst>
          </p:cNvPr>
          <p:cNvSpPr/>
          <p:nvPr/>
        </p:nvSpPr>
        <p:spPr>
          <a:xfrm>
            <a:off x="10647738" y="3429000"/>
            <a:ext cx="1628591" cy="1558929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1200" dirty="0"/>
              <a:t>Economic Losses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B9B20E87-3420-490F-AE8E-046046394539}"/>
              </a:ext>
            </a:extLst>
          </p:cNvPr>
          <p:cNvCxnSpPr>
            <a:cxnSpLocks/>
            <a:stCxn id="13" idx="6"/>
            <a:endCxn id="34" idx="3"/>
          </p:cNvCxnSpPr>
          <p:nvPr/>
        </p:nvCxnSpPr>
        <p:spPr>
          <a:xfrm>
            <a:off x="9987800" y="4292270"/>
            <a:ext cx="898440" cy="4673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4B7E0B81-A625-4C79-978A-19320EF9D2B0}"/>
              </a:ext>
            </a:extLst>
          </p:cNvPr>
          <p:cNvCxnSpPr>
            <a:cxnSpLocks/>
            <a:stCxn id="20" idx="6"/>
            <a:endCxn id="34" idx="4"/>
          </p:cNvCxnSpPr>
          <p:nvPr/>
        </p:nvCxnSpPr>
        <p:spPr>
          <a:xfrm flipV="1">
            <a:off x="9878891" y="4987929"/>
            <a:ext cx="1583143" cy="11659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1CD24CFC-A425-435F-B21B-47FE0F2BEA63}"/>
              </a:ext>
            </a:extLst>
          </p:cNvPr>
          <p:cNvCxnSpPr>
            <a:cxnSpLocks/>
            <a:stCxn id="7" idx="6"/>
            <a:endCxn id="23" idx="3"/>
          </p:cNvCxnSpPr>
          <p:nvPr/>
        </p:nvCxnSpPr>
        <p:spPr>
          <a:xfrm flipV="1">
            <a:off x="6369058" y="2187807"/>
            <a:ext cx="967560" cy="19857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1" name="Oval 120">
            <a:extLst>
              <a:ext uri="{FF2B5EF4-FFF2-40B4-BE49-F238E27FC236}">
                <a16:creationId xmlns:a16="http://schemas.microsoft.com/office/drawing/2014/main" id="{30258F30-10F4-442A-8ED6-CEBDA793F955}"/>
              </a:ext>
            </a:extLst>
          </p:cNvPr>
          <p:cNvSpPr/>
          <p:nvPr/>
        </p:nvSpPr>
        <p:spPr>
          <a:xfrm>
            <a:off x="8812484" y="1707610"/>
            <a:ext cx="1628591" cy="1558929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1200" dirty="0"/>
              <a:t>Housing Infrastructure Damage</a:t>
            </a:r>
          </a:p>
        </p:txBody>
      </p: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EBC7ABF0-C1BA-4772-95EA-1A67C36B3209}"/>
              </a:ext>
            </a:extLst>
          </p:cNvPr>
          <p:cNvCxnSpPr>
            <a:cxnSpLocks/>
            <a:stCxn id="9" idx="6"/>
            <a:endCxn id="13" idx="3"/>
          </p:cNvCxnSpPr>
          <p:nvPr/>
        </p:nvCxnSpPr>
        <p:spPr>
          <a:xfrm flipV="1">
            <a:off x="6369058" y="4843434"/>
            <a:ext cx="2228653" cy="11573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28303B72-160E-48BC-BBD0-529D871FE7BA}"/>
              </a:ext>
            </a:extLst>
          </p:cNvPr>
          <p:cNvCxnSpPr>
            <a:cxnSpLocks/>
            <a:stCxn id="121" idx="5"/>
            <a:endCxn id="34" idx="1"/>
          </p:cNvCxnSpPr>
          <p:nvPr/>
        </p:nvCxnSpPr>
        <p:spPr>
          <a:xfrm>
            <a:off x="10202573" y="3038239"/>
            <a:ext cx="683667" cy="6190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8" name="Straight Arrow Connector 177">
            <a:extLst>
              <a:ext uri="{FF2B5EF4-FFF2-40B4-BE49-F238E27FC236}">
                <a16:creationId xmlns:a16="http://schemas.microsoft.com/office/drawing/2014/main" id="{E5CCAB82-0651-4D4D-B8D6-17E0CE4D2659}"/>
              </a:ext>
            </a:extLst>
          </p:cNvPr>
          <p:cNvCxnSpPr>
            <a:cxnSpLocks/>
            <a:stCxn id="121" idx="1"/>
            <a:endCxn id="23" idx="6"/>
          </p:cNvCxnSpPr>
          <p:nvPr/>
        </p:nvCxnSpPr>
        <p:spPr>
          <a:xfrm flipH="1" flipV="1">
            <a:off x="8726707" y="1636643"/>
            <a:ext cx="324279" cy="2992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1189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E28B8-DC15-4C58-AB97-DEE80FEC4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Disaster-related Statistics Framework</a:t>
            </a: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DA2722B3-3A28-4A51-825A-5F7C0EE85A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12" b="15818"/>
          <a:stretch/>
        </p:blipFill>
        <p:spPr>
          <a:xfrm>
            <a:off x="150210" y="1572743"/>
            <a:ext cx="11891577" cy="489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58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651AA-5154-4F55-981F-AC62C1D6C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Systemic Risk + Complex Impacts Attributes</a:t>
            </a:r>
          </a:p>
        </p:txBody>
      </p:sp>
      <p:pic>
        <p:nvPicPr>
          <p:cNvPr id="6" name="Picture 5" descr="A picture containing chart&#10;&#10;Description automatically generated">
            <a:extLst>
              <a:ext uri="{FF2B5EF4-FFF2-40B4-BE49-F238E27FC236}">
                <a16:creationId xmlns:a16="http://schemas.microsoft.com/office/drawing/2014/main" id="{6C967C5B-1B4B-472F-94FB-1833B74BF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357" y="1416012"/>
            <a:ext cx="7048080" cy="51760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AF0F2F-33D2-4C89-99F1-5323855F79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63" y="2559779"/>
            <a:ext cx="3373244" cy="3150146"/>
          </a:xfrm>
          <a:prstGeom prst="rect">
            <a:avLst/>
          </a:prstGeom>
        </p:spPr>
      </p:pic>
      <p:sp>
        <p:nvSpPr>
          <p:cNvPr id="3" name="Arrow: Striped Right 2">
            <a:extLst>
              <a:ext uri="{FF2B5EF4-FFF2-40B4-BE49-F238E27FC236}">
                <a16:creationId xmlns:a16="http://schemas.microsoft.com/office/drawing/2014/main" id="{848218DE-F11A-46F2-AD4A-470C77F07699}"/>
              </a:ext>
            </a:extLst>
          </p:cNvPr>
          <p:cNvSpPr/>
          <p:nvPr/>
        </p:nvSpPr>
        <p:spPr>
          <a:xfrm>
            <a:off x="3720940" y="3973133"/>
            <a:ext cx="965771" cy="472612"/>
          </a:xfrm>
          <a:prstGeom prst="stripedRightArrow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5533EE-E2F3-452C-9945-AE4A1F236291}"/>
              </a:ext>
            </a:extLst>
          </p:cNvPr>
          <p:cNvSpPr txBox="1"/>
          <p:nvPr/>
        </p:nvSpPr>
        <p:spPr>
          <a:xfrm>
            <a:off x="982083" y="5961857"/>
            <a:ext cx="13756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100" dirty="0"/>
              <a:t>(Fakhruddin, 2019)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E7937D-0E30-4C2E-B70A-AE2DF50ADF79}"/>
              </a:ext>
            </a:extLst>
          </p:cNvPr>
          <p:cNvSpPr txBox="1"/>
          <p:nvPr/>
        </p:nvSpPr>
        <p:spPr>
          <a:xfrm>
            <a:off x="9121608" y="5961857"/>
            <a:ext cx="24465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100" dirty="0"/>
              <a:t>(Modified from Sillmann et al., 2022)</a:t>
            </a:r>
          </a:p>
        </p:txBody>
      </p:sp>
      <p:pic>
        <p:nvPicPr>
          <p:cNvPr id="9" name="Google Shape;90;g11e07a53103_0_0">
            <a:extLst>
              <a:ext uri="{FF2B5EF4-FFF2-40B4-BE49-F238E27FC236}">
                <a16:creationId xmlns:a16="http://schemas.microsoft.com/office/drawing/2014/main" id="{33E6F188-567C-4A54-A492-90EF5EC2B15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94980"/>
          <a:stretch/>
        </p:blipFill>
        <p:spPr>
          <a:xfrm>
            <a:off x="-1" y="6513730"/>
            <a:ext cx="12192000" cy="3442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1060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7BB532F-CF12-4C88-89BE-E87390936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82" y="934485"/>
            <a:ext cx="11790937" cy="592351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727759-6626-46F0-8DCE-6490E05BE0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2982" y="135212"/>
            <a:ext cx="8793804" cy="799273"/>
          </a:xfrm>
        </p:spPr>
        <p:txBody>
          <a:bodyPr>
            <a:noAutofit/>
          </a:bodyPr>
          <a:lstStyle/>
          <a:p>
            <a:r>
              <a:rPr lang="en-NZ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Climate science and risk evaluation for a foreseeable future</a:t>
            </a:r>
          </a:p>
        </p:txBody>
      </p:sp>
    </p:spTree>
    <p:extLst>
      <p:ext uri="{BB962C8B-B14F-4D97-AF65-F5344CB8AC3E}">
        <p14:creationId xmlns:p14="http://schemas.microsoft.com/office/powerpoint/2010/main" val="3835021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04A69-13F3-42EE-86B7-A4ED3D816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690" y="718299"/>
            <a:ext cx="9648825" cy="1045029"/>
          </a:xfrm>
        </p:spPr>
        <p:txBody>
          <a:bodyPr vert="horz" lIns="0" tIns="45720" rIns="0" bIns="45720" rtlCol="0" anchor="b">
            <a:normAutofit/>
          </a:bodyPr>
          <a:lstStyle/>
          <a:p>
            <a:r>
              <a:rPr lang="en-NZ" dirty="0"/>
              <a:t>Barriers to Data Interoperability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629D572-DC1E-48A0-A1BB-91CB051E51DE}"/>
              </a:ext>
            </a:extLst>
          </p:cNvPr>
          <p:cNvSpPr txBox="1">
            <a:spLocks/>
          </p:cNvSpPr>
          <p:nvPr/>
        </p:nvSpPr>
        <p:spPr>
          <a:xfrm>
            <a:off x="729092" y="2208368"/>
            <a:ext cx="5989020" cy="433914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None/>
              <a:tabLst/>
              <a:defRPr sz="16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77800" indent="-1714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01638" indent="-1301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350" indent="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800"/>
              </a:spcAft>
              <a:buFont typeface="Arial" panose="020B0604020202020204" pitchFamily="34" charset="0"/>
              <a:buNone/>
              <a:tabLst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en-NZ" sz="2400" dirty="0">
                <a:solidFill>
                  <a:schemeClr val="accent1"/>
                </a:solidFill>
              </a:rPr>
              <a:t>Complex data management mechanism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NZ" sz="2400" dirty="0">
                <a:solidFill>
                  <a:schemeClr val="accent1"/>
                </a:solidFill>
              </a:rPr>
              <a:t>Limited capacity to manage data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NZ" sz="2400" dirty="0">
                <a:solidFill>
                  <a:schemeClr val="accent1"/>
                </a:solidFill>
              </a:rPr>
              <a:t>Underutilized and unexplored data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NZ" sz="2400" dirty="0">
                <a:solidFill>
                  <a:schemeClr val="accent1"/>
                </a:solidFill>
              </a:rPr>
              <a:t>Lack of useable, clear, and complete data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NZ" sz="2400" dirty="0">
                <a:solidFill>
                  <a:schemeClr val="accent1"/>
                </a:solidFill>
              </a:rPr>
              <a:t>Lack of data sharing mechanisms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NZ" sz="2400" dirty="0">
                <a:solidFill>
                  <a:schemeClr val="accent1"/>
                </a:solidFill>
              </a:rPr>
              <a:t>Lack of data standardization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NZ" sz="2400" dirty="0">
                <a:solidFill>
                  <a:schemeClr val="accent1"/>
                </a:solidFill>
              </a:rPr>
              <a:t>Lack of standardized definitions and vocabulary  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D99C916C-EFAC-A4EF-3374-A4973F5FC1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346" y="2208368"/>
            <a:ext cx="4952058" cy="382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00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50E7D-C28F-4776-8CB0-8EE50AF2B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Data Value Chain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20B547-6572-470B-B680-FE2DFA0A5408}"/>
              </a:ext>
            </a:extLst>
          </p:cNvPr>
          <p:cNvSpPr txBox="1"/>
          <p:nvPr/>
        </p:nvSpPr>
        <p:spPr>
          <a:xfrm>
            <a:off x="9498842" y="6332561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/>
              <a:t>Source: UNSD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89A0D0-B316-E507-CBFD-CF22AA8ED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644" y="1587642"/>
            <a:ext cx="8798307" cy="527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559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8E59A-2BDC-49D8-832C-2727C4EB4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dirty="0"/>
              <a:t>Disaster Loss + Damage Data Collection Framework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324EB0-528A-4E00-861F-B620F3EBBC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900" y="1822503"/>
            <a:ext cx="7349987" cy="47799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10FE4F2-5E89-4E93-B363-4FE755BEE4FA}"/>
              </a:ext>
            </a:extLst>
          </p:cNvPr>
          <p:cNvSpPr/>
          <p:nvPr/>
        </p:nvSpPr>
        <p:spPr>
          <a:xfrm>
            <a:off x="9232777" y="6027938"/>
            <a:ext cx="2530136" cy="506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0DF0B1-1FC5-4D0C-BD37-DF08DD128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458" y="1564814"/>
            <a:ext cx="2767810" cy="3849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6B5E4C-D57B-45A7-A9B5-8702DD18E2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6362" y="3364441"/>
            <a:ext cx="2631067" cy="370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318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A07129-6ED4-4DEE-AB2D-2B55673596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NZ" dirty="0"/>
              <a:t>Understanding Hazards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045A0F-30EC-443A-8794-2DAA2788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algn="l"/>
            <a:r>
              <a:rPr lang="en-NZ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Lack of standardized definitions of hazards </a:t>
            </a:r>
          </a:p>
          <a:p>
            <a:pPr algn="l"/>
            <a:r>
              <a:rPr lang="en-NZ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Lack of guidance on the full range of hazards that need to be addressed in risk management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32B626-1B1D-4A7C-BB71-D7029B309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396" y="0"/>
            <a:ext cx="4471470" cy="62723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1AC8AD-85B8-4D09-8320-4735D29220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6675" y="2117758"/>
            <a:ext cx="3365165" cy="474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585274"/>
      </p:ext>
    </p:extLst>
  </p:cSld>
  <p:clrMapOvr>
    <a:masterClrMapping/>
  </p:clrMapOvr>
</p:sld>
</file>

<file path=ppt/theme/theme1.xml><?xml version="1.0" encoding="utf-8"?>
<a:theme xmlns:a="http://schemas.openxmlformats.org/drawingml/2006/main" name="Tonkin Taylor NZ">
  <a:themeElements>
    <a:clrScheme name="tt2">
      <a:dk1>
        <a:srgbClr val="000000"/>
      </a:dk1>
      <a:lt1>
        <a:srgbClr val="FFFFFF"/>
      </a:lt1>
      <a:dk2>
        <a:srgbClr val="006FA2"/>
      </a:dk2>
      <a:lt2>
        <a:srgbClr val="F2F2F2"/>
      </a:lt2>
      <a:accent1>
        <a:srgbClr val="4FA7BE"/>
      </a:accent1>
      <a:accent2>
        <a:srgbClr val="006FA2"/>
      </a:accent2>
      <a:accent3>
        <a:srgbClr val="008BA1"/>
      </a:accent3>
      <a:accent4>
        <a:srgbClr val="76B82A"/>
      </a:accent4>
      <a:accent5>
        <a:srgbClr val="788DA0"/>
      </a:accent5>
      <a:accent6>
        <a:srgbClr val="951B81"/>
      </a:accent6>
      <a:hlink>
        <a:srgbClr val="009CE1"/>
      </a:hlink>
      <a:folHlink>
        <a:srgbClr val="00487D"/>
      </a:folHlink>
    </a:clrScheme>
    <a:fontScheme name="Accura Arial">
      <a:majorFont>
        <a:latin typeface="Accur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T_Template_NZ_2021.pptx" id="{BF05DA4F-E614-43C3-A7D3-D4A02EE10A1C}" vid="{59B15207-E3C7-4BBA-8267-C54164822AF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TT_Template_NZ_2021</Template>
  <TotalTime>3476</TotalTime>
  <Words>1560</Words>
  <Application>Microsoft Office PowerPoint</Application>
  <PresentationFormat>Widescreen</PresentationFormat>
  <Paragraphs>323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Accura</vt:lpstr>
      <vt:lpstr>MiloTE</vt:lpstr>
      <vt:lpstr>-apple-system</vt:lpstr>
      <vt:lpstr>Nunito</vt:lpstr>
      <vt:lpstr>Arial</vt:lpstr>
      <vt:lpstr>Wingdings</vt:lpstr>
      <vt:lpstr>Calibri</vt:lpstr>
      <vt:lpstr>Tonkin Taylor NZ</vt:lpstr>
      <vt:lpstr>PowerPoint Presentation</vt:lpstr>
      <vt:lpstr>Cascading Compounding and Complex impacts</vt:lpstr>
      <vt:lpstr>Disaster-related Statistics Framework</vt:lpstr>
      <vt:lpstr>Systemic Risk + Complex Impacts Attributes</vt:lpstr>
      <vt:lpstr>PowerPoint Presentation</vt:lpstr>
      <vt:lpstr>Barriers to Data Interoperability </vt:lpstr>
      <vt:lpstr>Data Value Chain</vt:lpstr>
      <vt:lpstr>Disaster Loss + Damage Data Collection Framework </vt:lpstr>
      <vt:lpstr>PowerPoint Presentation</vt:lpstr>
      <vt:lpstr>Data Governance  </vt:lpstr>
      <vt:lpstr>Data Structure for  Case Study WP12</vt:lpstr>
      <vt:lpstr>FAIR Implementation Profiles (FIPs)</vt:lpstr>
      <vt:lpstr>Data Structure EO</vt:lpstr>
      <vt:lpstr>Example- Tonga Eruption and Tsunami 2022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Anni von Koelln</dc:creator>
  <cp:lastModifiedBy>Bapon Fakhruddin</cp:lastModifiedBy>
  <cp:revision>20</cp:revision>
  <dcterms:created xsi:type="dcterms:W3CDTF">2021-09-06T18:29:09Z</dcterms:created>
  <dcterms:modified xsi:type="dcterms:W3CDTF">2022-08-29T13:24:40Z</dcterms:modified>
</cp:coreProperties>
</file>