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680E-79A7-EABA-EF53-94A1F7EC8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86C49-2C2B-ED65-679E-1FBDEA3B3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847B8-5ED2-F5CF-34E9-C07D4ED5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EC0E-5EF6-4079-B702-5F57BB18DE9F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C06CF-0386-3DC3-DFAC-924B4B4A3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2F6FD-3F7E-8287-904E-DF5C69881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BCE1-CFA4-4638-B38D-EC589E49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8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7864E-BCAA-13C5-A7E0-57252335F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0E7CCD-7DBB-3EAD-B25D-F96A2AC1D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2B6A4-74F4-A298-90DC-1F6A13BFC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EC0E-5EF6-4079-B702-5F57BB18DE9F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1FE4B-1454-72FA-F2EB-2F137C94E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15CE8-2B16-3169-2849-086CB4696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BCE1-CFA4-4638-B38D-EC589E49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4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84332F-DBD0-6665-8076-26BC19C8B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09A87-C76F-ADD2-F162-CE55AA813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BAA45-04BC-EF70-5C96-7C8B4AEB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EC0E-5EF6-4079-B702-5F57BB18DE9F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B28F0-6952-F473-22E5-9C8AB772E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2BF6F-8EF8-4488-3514-F6590B53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BCE1-CFA4-4638-B38D-EC589E49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8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35862-FA61-D082-822C-A1F2369FF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3DF1B-B607-D985-2D0D-D910B6143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AEE19-32F9-291D-F197-A3383D76E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EC0E-5EF6-4079-B702-5F57BB18DE9F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3BB6C-4452-5A5B-75B8-7C913004F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04F21-46D5-67A7-EF6C-3D7F2F018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BCE1-CFA4-4638-B38D-EC589E49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8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0AEB-BF20-ACA9-2F12-25A0C436C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69D23-CF95-06D9-6B43-CC77D27DE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07998-0C13-7992-2FA0-81CD5304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EC0E-5EF6-4079-B702-5F57BB18DE9F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CDB57-E7D4-FA5E-A15A-206E0FDF3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69CD1-3FCF-06F7-2F60-8A9DC39D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BCE1-CFA4-4638-B38D-EC589E49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0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3EAAD-DBF6-F49C-CDB7-C0BC5359F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FB5CE-8589-F7FB-3CC3-039FDF8CAF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2DAEA-16BF-0E05-9139-9784048B2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6CEDA-B16A-038E-D05F-AD1FAAA90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EC0E-5EF6-4079-B702-5F57BB18DE9F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D3CEE1-943C-F490-AD96-5E7C9CDF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EAB19-3453-512C-2743-329638DE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BCE1-CFA4-4638-B38D-EC589E49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9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A3DA-DCB1-C377-E6D4-A9B8159B6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6F3BB-C222-3F1D-8E8B-FA9F2925A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665006-EC4B-7D52-3980-3A99FD7C6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40663B-041B-F35B-3D72-194A0A5DA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C816E7-55C3-69B1-66E3-6AB127E5B0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0C5E63-DA41-8A12-3FAF-15D83516D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EC0E-5EF6-4079-B702-5F57BB18DE9F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A57E91-DA3A-ACBA-C9D3-499A0D6F0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906270-067F-1C66-0D54-74771EAA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BCE1-CFA4-4638-B38D-EC589E49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7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EB568-4D27-A6EA-896A-0F0DD2945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E8F62-A0EB-A335-A27C-290DF18FB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EC0E-5EF6-4079-B702-5F57BB18DE9F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8139A-BF0E-7D8F-B2DA-0A913D581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1A634-57E8-A3BE-C784-D7F07B668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BCE1-CFA4-4638-B38D-EC589E49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6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8E99B9-148D-181B-075A-EE2EBFAD3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EC0E-5EF6-4079-B702-5F57BB18DE9F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3F3F27-52E0-A176-84F5-16C28438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8E611-E9B8-BD1B-A513-3689026B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BCE1-CFA4-4638-B38D-EC589E49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3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5909D-9524-560D-424F-CC7107AE0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F478B-1738-58E3-0715-B28B43538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50102C-86F4-3134-466D-FBA498CE4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0C31D-62B1-422D-12E2-077AEA80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EC0E-5EF6-4079-B702-5F57BB18DE9F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865DC-B9DD-57CD-40A0-0F0279B65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6600E-2934-2D8C-0CF5-17A3F601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BCE1-CFA4-4638-B38D-EC589E49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7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A098-6B23-9A2A-E606-F391538C8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4B49DE-2E47-1953-AC14-F5BE58F918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99FD2-4443-8AB1-2AD3-652D65C8A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5E8F8-EC91-7DA2-0E9A-1AAD1ED91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EC0E-5EF6-4079-B702-5F57BB18DE9F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8D040-8FBE-A439-3159-112CF959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C71BA-6D57-931B-7EC4-54404BD8A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BCE1-CFA4-4638-B38D-EC589E49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7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644C25-BF4A-621F-C1A3-2B2CE2D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A3D18-302B-378F-F866-1D14C3150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3361A-6AD1-9B72-840C-9ED439FA8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EC0E-5EF6-4079-B702-5F57BB18DE9F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CDA90-F433-5FE6-98FE-229542CC8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6800D-5E15-3CE9-80E7-A1A3A6E4D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2BCE1-CFA4-4638-B38D-EC589E49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1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9AD2-2869-F9B7-200D-E30B266F4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Proposed Deliverables/Outcomes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1A2AFC-328D-568E-0A54-ECB52DDAE9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1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11DFA-1A44-5293-FBC0-67E62DD90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Deliverables/Outcomes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26D75-3398-99D4-984C-61F10984C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Draft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of a </a:t>
            </a:r>
            <a:r>
              <a:rPr lang="en-US" sz="2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CDIF Recommended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ractice Guide</a:t>
            </a:r>
          </a:p>
          <a:p>
            <a:pPr lvl="1"/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Recommendations for implementors to replace existing “scope” document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Detail in appropriate sections (depends on use cases)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Plan for future development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WorldFAIR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will carry this work forward, but after that?)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Use Case Reports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Scope of issues and current state of play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Proposed solutions and paths forward within the community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Cross-domain impacts, scalability, implementation considerations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Technical/Modelling Deliverables (?)</a:t>
            </a:r>
          </a:p>
          <a:p>
            <a:pPr lvl="1"/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01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82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Proposed Deliverables/Outcomes</vt:lpstr>
      <vt:lpstr>Proposed Deliverables/Outcomes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on Deliverables</dc:title>
  <dc:creator>Arofan Gregory</dc:creator>
  <cp:lastModifiedBy>Arofan Gregory</cp:lastModifiedBy>
  <cp:revision>7</cp:revision>
  <dcterms:created xsi:type="dcterms:W3CDTF">2022-08-17T16:15:11Z</dcterms:created>
  <dcterms:modified xsi:type="dcterms:W3CDTF">2022-08-18T12:16:52Z</dcterms:modified>
</cp:coreProperties>
</file>