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621" r:id="rId3"/>
    <p:sldId id="622" r:id="rId4"/>
    <p:sldId id="313" r:id="rId5"/>
    <p:sldId id="315" r:id="rId6"/>
    <p:sldId id="311" r:id="rId7"/>
    <p:sldId id="620" r:id="rId8"/>
    <p:sldId id="329" r:id="rId9"/>
    <p:sldId id="44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2873" autoAdjust="0"/>
  </p:normalViewPr>
  <p:slideViewPr>
    <p:cSldViewPr snapToGrid="0">
      <p:cViewPr varScale="1">
        <p:scale>
          <a:sx n="91" d="100"/>
          <a:sy n="91" d="100"/>
        </p:scale>
        <p:origin x="5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65B59-62A0-4CDB-BA01-6AF0D0783C5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65847C-7CBB-4C3A-B618-85C6D08D32D8}">
      <dgm:prSet phldrT="[Text]" custT="1"/>
      <dgm:spPr/>
      <dgm:t>
        <a:bodyPr/>
        <a:lstStyle/>
        <a:p>
          <a:r>
            <a:rPr lang="en-CA" sz="1400" b="1" dirty="0"/>
            <a:t>Ingest</a:t>
          </a:r>
        </a:p>
      </dgm:t>
    </dgm:pt>
    <dgm:pt modelId="{52602C75-3F72-47C8-A929-A99B10A17EBA}" type="parTrans" cxnId="{5E1997C2-9D14-479C-A042-3A9191F3B5D7}">
      <dgm:prSet/>
      <dgm:spPr/>
      <dgm:t>
        <a:bodyPr/>
        <a:lstStyle/>
        <a:p>
          <a:endParaRPr lang="en-CA"/>
        </a:p>
      </dgm:t>
    </dgm:pt>
    <dgm:pt modelId="{64F12ED2-D003-4557-8ED5-38A155B5A889}" type="sibTrans" cxnId="{5E1997C2-9D14-479C-A042-3A9191F3B5D7}">
      <dgm:prSet/>
      <dgm:spPr/>
      <dgm:t>
        <a:bodyPr/>
        <a:lstStyle/>
        <a:p>
          <a:endParaRPr lang="en-CA"/>
        </a:p>
      </dgm:t>
    </dgm:pt>
    <dgm:pt modelId="{91395158-1C79-4770-B412-F33B28FC4CD3}">
      <dgm:prSet phldrT="[Text]" custT="1"/>
      <dgm:spPr/>
      <dgm:t>
        <a:bodyPr/>
        <a:lstStyle/>
        <a:p>
          <a:r>
            <a:rPr lang="en-CA" sz="1600" b="1" dirty="0"/>
            <a:t>Structural validation</a:t>
          </a:r>
        </a:p>
      </dgm:t>
    </dgm:pt>
    <dgm:pt modelId="{2882FB55-1A40-424C-B4DA-A295049AB0A0}" type="parTrans" cxnId="{CF0B38FA-EAA9-4295-97E5-F1CF05690A00}">
      <dgm:prSet/>
      <dgm:spPr/>
      <dgm:t>
        <a:bodyPr/>
        <a:lstStyle/>
        <a:p>
          <a:endParaRPr lang="en-CA"/>
        </a:p>
      </dgm:t>
    </dgm:pt>
    <dgm:pt modelId="{31408520-4B5B-47E3-83A1-BF7499FF427A}" type="sibTrans" cxnId="{CF0B38FA-EAA9-4295-97E5-F1CF05690A00}">
      <dgm:prSet/>
      <dgm:spPr/>
      <dgm:t>
        <a:bodyPr/>
        <a:lstStyle/>
        <a:p>
          <a:endParaRPr lang="en-CA"/>
        </a:p>
      </dgm:t>
    </dgm:pt>
    <dgm:pt modelId="{F79560FB-C039-4852-AFEB-C7CB8B74946D}">
      <dgm:prSet phldrT="[Text]" custT="1"/>
      <dgm:spPr/>
      <dgm:t>
        <a:bodyPr/>
        <a:lstStyle/>
        <a:p>
          <a:r>
            <a:rPr lang="en-CA" sz="1400" b="1" dirty="0"/>
            <a:t>De-identify</a:t>
          </a:r>
        </a:p>
      </dgm:t>
    </dgm:pt>
    <dgm:pt modelId="{B56843C7-B0B4-4E8E-AA9A-9A7CD0B39091}" type="parTrans" cxnId="{10D9EE81-8908-42FC-BC05-FAF5C2CF995C}">
      <dgm:prSet/>
      <dgm:spPr/>
      <dgm:t>
        <a:bodyPr/>
        <a:lstStyle/>
        <a:p>
          <a:endParaRPr lang="en-CA"/>
        </a:p>
      </dgm:t>
    </dgm:pt>
    <dgm:pt modelId="{2B52820D-1F88-42BC-B360-28E850181813}" type="sibTrans" cxnId="{10D9EE81-8908-42FC-BC05-FAF5C2CF995C}">
      <dgm:prSet/>
      <dgm:spPr/>
      <dgm:t>
        <a:bodyPr/>
        <a:lstStyle/>
        <a:p>
          <a:endParaRPr lang="en-CA"/>
        </a:p>
      </dgm:t>
    </dgm:pt>
    <dgm:pt modelId="{D979CE1D-28D1-453C-949F-276A6EB6E68F}">
      <dgm:prSet phldrT="[Text]" custT="1"/>
      <dgm:spPr/>
      <dgm:t>
        <a:bodyPr/>
        <a:lstStyle/>
        <a:p>
          <a:r>
            <a:rPr lang="en-CA" sz="1200" b="1" dirty="0"/>
            <a:t>Basic data preparation</a:t>
          </a:r>
        </a:p>
      </dgm:t>
    </dgm:pt>
    <dgm:pt modelId="{A84BE19B-8819-42E1-81E1-F7EDBCC8384D}" type="parTrans" cxnId="{AD031FC7-3C5B-4AFA-A0C1-916844F37602}">
      <dgm:prSet/>
      <dgm:spPr/>
      <dgm:t>
        <a:bodyPr/>
        <a:lstStyle/>
        <a:p>
          <a:endParaRPr lang="en-CA"/>
        </a:p>
      </dgm:t>
    </dgm:pt>
    <dgm:pt modelId="{DE38692A-3ADD-4194-B10E-CE6082A77D44}" type="sibTrans" cxnId="{AD031FC7-3C5B-4AFA-A0C1-916844F37602}">
      <dgm:prSet/>
      <dgm:spPr/>
      <dgm:t>
        <a:bodyPr/>
        <a:lstStyle/>
        <a:p>
          <a:endParaRPr lang="en-CA"/>
        </a:p>
      </dgm:t>
    </dgm:pt>
    <dgm:pt modelId="{D7F8861D-E6C8-43CC-BFC7-493EFD25F788}">
      <dgm:prSet phldrT="[Text]" custT="1"/>
      <dgm:spPr/>
      <dgm:t>
        <a:bodyPr/>
        <a:lstStyle/>
        <a:p>
          <a:r>
            <a:rPr lang="en-CA" sz="1200" b="1" dirty="0"/>
            <a:t>Record linkage</a:t>
          </a:r>
        </a:p>
      </dgm:t>
    </dgm:pt>
    <dgm:pt modelId="{B229883D-7CC1-4C79-8D2E-66A1634000E8}" type="parTrans" cxnId="{B4854443-F0C7-4063-90E9-90BAF9DA5A0B}">
      <dgm:prSet/>
      <dgm:spPr/>
      <dgm:t>
        <a:bodyPr/>
        <a:lstStyle/>
        <a:p>
          <a:endParaRPr lang="en-CA"/>
        </a:p>
      </dgm:t>
    </dgm:pt>
    <dgm:pt modelId="{2887C32C-15EA-435A-908A-332244A1195D}" type="sibTrans" cxnId="{B4854443-F0C7-4063-90E9-90BAF9DA5A0B}">
      <dgm:prSet/>
      <dgm:spPr/>
      <dgm:t>
        <a:bodyPr/>
        <a:lstStyle/>
        <a:p>
          <a:endParaRPr lang="en-CA"/>
        </a:p>
      </dgm:t>
    </dgm:pt>
    <dgm:pt modelId="{F2D458F0-6982-45CB-B12C-129C55385E9C}">
      <dgm:prSet phldrT="[Text]" custT="1"/>
      <dgm:spPr/>
      <dgm:t>
        <a:bodyPr/>
        <a:lstStyle/>
        <a:p>
          <a:r>
            <a:rPr lang="en-CA" sz="1400" b="1" dirty="0"/>
            <a:t>Prepare</a:t>
          </a:r>
        </a:p>
      </dgm:t>
    </dgm:pt>
    <dgm:pt modelId="{DD35E3BC-F952-4E9B-8C2D-1818F3DBBDAB}" type="parTrans" cxnId="{1B011DBB-FE88-4808-8373-FB38E982062A}">
      <dgm:prSet/>
      <dgm:spPr/>
      <dgm:t>
        <a:bodyPr/>
        <a:lstStyle/>
        <a:p>
          <a:endParaRPr lang="en-CA"/>
        </a:p>
      </dgm:t>
    </dgm:pt>
    <dgm:pt modelId="{2C2EE2D7-59FA-43AD-B659-D29B8111006D}" type="sibTrans" cxnId="{1B011DBB-FE88-4808-8373-FB38E982062A}">
      <dgm:prSet/>
      <dgm:spPr/>
      <dgm:t>
        <a:bodyPr/>
        <a:lstStyle/>
        <a:p>
          <a:endParaRPr lang="en-CA"/>
        </a:p>
      </dgm:t>
    </dgm:pt>
    <dgm:pt modelId="{238E8306-3CB5-44F6-8C3C-D6682D9C3008}">
      <dgm:prSet phldrT="[Text]" custT="1"/>
      <dgm:spPr/>
      <dgm:t>
        <a:bodyPr/>
        <a:lstStyle/>
        <a:p>
          <a:r>
            <a:rPr lang="en-CA" sz="1200" b="1" dirty="0"/>
            <a:t>Cleansing</a:t>
          </a:r>
        </a:p>
      </dgm:t>
    </dgm:pt>
    <dgm:pt modelId="{3A19D3FF-442C-4530-9F85-069620E080F1}" type="parTrans" cxnId="{67EB8214-8B27-44E9-B9E2-979FDA0D4C1A}">
      <dgm:prSet/>
      <dgm:spPr/>
      <dgm:t>
        <a:bodyPr/>
        <a:lstStyle/>
        <a:p>
          <a:endParaRPr lang="en-CA"/>
        </a:p>
      </dgm:t>
    </dgm:pt>
    <dgm:pt modelId="{1B7DCAC4-3A4F-4435-98D4-5376A15E9CE7}" type="sibTrans" cxnId="{67EB8214-8B27-44E9-B9E2-979FDA0D4C1A}">
      <dgm:prSet/>
      <dgm:spPr/>
      <dgm:t>
        <a:bodyPr/>
        <a:lstStyle/>
        <a:p>
          <a:endParaRPr lang="en-CA"/>
        </a:p>
      </dgm:t>
    </dgm:pt>
    <dgm:pt modelId="{F906F6EE-75A3-486F-AACF-F9D2A740C37B}">
      <dgm:prSet phldrT="[Text]" custT="1"/>
      <dgm:spPr/>
      <dgm:t>
        <a:bodyPr/>
        <a:lstStyle/>
        <a:p>
          <a:r>
            <a:rPr lang="en-CA" sz="1300" b="1" noProof="0" dirty="0"/>
            <a:t>Distribute</a:t>
          </a:r>
          <a:endParaRPr lang="en-CA" sz="1300" b="1" dirty="0"/>
        </a:p>
      </dgm:t>
    </dgm:pt>
    <dgm:pt modelId="{4122101E-CE0B-4158-BAD6-AA63A6135B63}" type="parTrans" cxnId="{8A6B97F1-B4BE-4690-B508-31FFFC7B4C58}">
      <dgm:prSet/>
      <dgm:spPr/>
      <dgm:t>
        <a:bodyPr/>
        <a:lstStyle/>
        <a:p>
          <a:endParaRPr lang="en-CA"/>
        </a:p>
      </dgm:t>
    </dgm:pt>
    <dgm:pt modelId="{A6AC894D-4C35-4D32-9E2D-BE05A464D597}" type="sibTrans" cxnId="{8A6B97F1-B4BE-4690-B508-31FFFC7B4C58}">
      <dgm:prSet/>
      <dgm:spPr/>
      <dgm:t>
        <a:bodyPr/>
        <a:lstStyle/>
        <a:p>
          <a:endParaRPr lang="en-CA"/>
        </a:p>
      </dgm:t>
    </dgm:pt>
    <dgm:pt modelId="{65CD8CDB-12F9-4A32-B7C6-D73F03499DFF}">
      <dgm:prSet phldrT="[Text]" custT="1"/>
      <dgm:spPr/>
      <dgm:t>
        <a:bodyPr/>
        <a:lstStyle/>
        <a:p>
          <a:r>
            <a:rPr lang="en-CA" sz="1600" b="1" dirty="0"/>
            <a:t>Views</a:t>
          </a:r>
        </a:p>
      </dgm:t>
    </dgm:pt>
    <dgm:pt modelId="{3303802D-BC20-4435-BB92-B9F19757B24F}" type="parTrans" cxnId="{A7448EB1-45BF-4D13-8FD3-73E8E339A32D}">
      <dgm:prSet/>
      <dgm:spPr/>
      <dgm:t>
        <a:bodyPr/>
        <a:lstStyle/>
        <a:p>
          <a:endParaRPr lang="en-CA"/>
        </a:p>
      </dgm:t>
    </dgm:pt>
    <dgm:pt modelId="{CB9B0C8C-59BF-4E6C-97FA-A35626A28F60}" type="sibTrans" cxnId="{A7448EB1-45BF-4D13-8FD3-73E8E339A32D}">
      <dgm:prSet/>
      <dgm:spPr/>
      <dgm:t>
        <a:bodyPr/>
        <a:lstStyle/>
        <a:p>
          <a:endParaRPr lang="en-CA"/>
        </a:p>
      </dgm:t>
    </dgm:pt>
    <dgm:pt modelId="{36E4EB2F-1E39-4FDD-9D52-9A2795F80204}">
      <dgm:prSet phldrT="[Text]" custT="1"/>
      <dgm:spPr/>
      <dgm:t>
        <a:bodyPr/>
        <a:lstStyle/>
        <a:p>
          <a:r>
            <a:rPr lang="en-CA" sz="1600" b="1" dirty="0"/>
            <a:t>Need to know</a:t>
          </a:r>
        </a:p>
      </dgm:t>
    </dgm:pt>
    <dgm:pt modelId="{FAB6F6D3-B190-44C1-9292-3B714721C7D9}" type="parTrans" cxnId="{41F59AC6-8930-46D2-BFFB-6D8AA61A6149}">
      <dgm:prSet/>
      <dgm:spPr/>
      <dgm:t>
        <a:bodyPr/>
        <a:lstStyle/>
        <a:p>
          <a:endParaRPr lang="en-CA"/>
        </a:p>
      </dgm:t>
    </dgm:pt>
    <dgm:pt modelId="{F02CC8A7-86EA-44F2-B93D-0456D7F4EB5E}" type="sibTrans" cxnId="{41F59AC6-8930-46D2-BFFB-6D8AA61A6149}">
      <dgm:prSet/>
      <dgm:spPr/>
      <dgm:t>
        <a:bodyPr/>
        <a:lstStyle/>
        <a:p>
          <a:endParaRPr lang="en-CA"/>
        </a:p>
      </dgm:t>
    </dgm:pt>
    <dgm:pt modelId="{04203E9D-6ACE-4993-B552-D68252C3F555}">
      <dgm:prSet phldrT="[Text]" custT="1"/>
      <dgm:spPr/>
      <dgm:t>
        <a:bodyPr/>
        <a:lstStyle/>
        <a:p>
          <a:r>
            <a:rPr lang="en-CA" sz="1200" b="1" dirty="0"/>
            <a:t>De-identification</a:t>
          </a:r>
        </a:p>
      </dgm:t>
    </dgm:pt>
    <dgm:pt modelId="{EB73EBBD-B78A-4318-862D-09D9982C64C0}" type="parTrans" cxnId="{83CB7AAA-F852-46CF-8A52-05198DCC6756}">
      <dgm:prSet/>
      <dgm:spPr/>
      <dgm:t>
        <a:bodyPr/>
        <a:lstStyle/>
        <a:p>
          <a:endParaRPr lang="en-US"/>
        </a:p>
      </dgm:t>
    </dgm:pt>
    <dgm:pt modelId="{09681A94-F4E8-4C4D-8E61-9396B849A5DF}" type="sibTrans" cxnId="{83CB7AAA-F852-46CF-8A52-05198DCC6756}">
      <dgm:prSet/>
      <dgm:spPr/>
      <dgm:t>
        <a:bodyPr/>
        <a:lstStyle/>
        <a:p>
          <a:endParaRPr lang="en-US"/>
        </a:p>
      </dgm:t>
    </dgm:pt>
    <dgm:pt modelId="{18E7C302-CC9A-4778-B180-75FF9159F4FF}">
      <dgm:prSet phldrT="[Text]" custT="1"/>
      <dgm:spPr/>
      <dgm:t>
        <a:bodyPr/>
        <a:lstStyle/>
        <a:p>
          <a:r>
            <a:rPr lang="en-CA" sz="1200" b="1" dirty="0"/>
            <a:t>Transformation</a:t>
          </a:r>
        </a:p>
      </dgm:t>
    </dgm:pt>
    <dgm:pt modelId="{0ADC437E-1630-40B4-A2AC-AFD410EFD3FE}" type="parTrans" cxnId="{5B5F850A-C5F0-46B3-B44C-1EC6FB547709}">
      <dgm:prSet/>
      <dgm:spPr/>
      <dgm:t>
        <a:bodyPr/>
        <a:lstStyle/>
        <a:p>
          <a:endParaRPr lang="en-US"/>
        </a:p>
      </dgm:t>
    </dgm:pt>
    <dgm:pt modelId="{55B4A22D-8C66-47AD-B9E4-68255B1953ED}" type="sibTrans" cxnId="{5B5F850A-C5F0-46B3-B44C-1EC6FB547709}">
      <dgm:prSet/>
      <dgm:spPr/>
      <dgm:t>
        <a:bodyPr/>
        <a:lstStyle/>
        <a:p>
          <a:endParaRPr lang="en-US"/>
        </a:p>
      </dgm:t>
    </dgm:pt>
    <dgm:pt modelId="{CDAFF05C-2173-47CD-9117-97020F555121}">
      <dgm:prSet phldrT="[Text]" custT="1"/>
      <dgm:spPr/>
      <dgm:t>
        <a:bodyPr/>
        <a:lstStyle/>
        <a:p>
          <a:r>
            <a:rPr lang="en-CA" sz="1200" b="1" dirty="0"/>
            <a:t>Coding</a:t>
          </a:r>
        </a:p>
      </dgm:t>
    </dgm:pt>
    <dgm:pt modelId="{03174721-6CB3-4E14-BD56-4CD3BE9DE08D}" type="parTrans" cxnId="{6CEBF47B-6225-477D-BF35-1DBA758535EF}">
      <dgm:prSet/>
      <dgm:spPr/>
      <dgm:t>
        <a:bodyPr/>
        <a:lstStyle/>
        <a:p>
          <a:endParaRPr lang="en-US"/>
        </a:p>
      </dgm:t>
    </dgm:pt>
    <dgm:pt modelId="{C9C2C30A-503B-4F97-B65E-C32CF7ADCFFF}" type="sibTrans" cxnId="{6CEBF47B-6225-477D-BF35-1DBA758535EF}">
      <dgm:prSet/>
      <dgm:spPr/>
      <dgm:t>
        <a:bodyPr/>
        <a:lstStyle/>
        <a:p>
          <a:endParaRPr lang="en-US"/>
        </a:p>
      </dgm:t>
    </dgm:pt>
    <dgm:pt modelId="{CD32C5AD-1D9A-4B95-8C49-364BEBD1D1A7}">
      <dgm:prSet phldrT="[Text]" custT="1"/>
      <dgm:spPr/>
      <dgm:t>
        <a:bodyPr/>
        <a:lstStyle/>
        <a:p>
          <a:r>
            <a:rPr lang="en-CA" sz="1200" b="1" dirty="0"/>
            <a:t>Value added</a:t>
          </a:r>
        </a:p>
      </dgm:t>
    </dgm:pt>
    <dgm:pt modelId="{C7470793-1932-4EC1-84F2-53801DBA7EFF}" type="parTrans" cxnId="{F6B68F7F-C1B6-4807-82D4-3EFBCE0C227B}">
      <dgm:prSet/>
      <dgm:spPr/>
      <dgm:t>
        <a:bodyPr/>
        <a:lstStyle/>
        <a:p>
          <a:endParaRPr lang="en-US"/>
        </a:p>
      </dgm:t>
    </dgm:pt>
    <dgm:pt modelId="{9EFF2ABA-A0E2-4893-8223-DC8FA4EF13E5}" type="sibTrans" cxnId="{F6B68F7F-C1B6-4807-82D4-3EFBCE0C227B}">
      <dgm:prSet/>
      <dgm:spPr/>
      <dgm:t>
        <a:bodyPr/>
        <a:lstStyle/>
        <a:p>
          <a:endParaRPr lang="en-US"/>
        </a:p>
      </dgm:t>
    </dgm:pt>
    <dgm:pt modelId="{04321F6D-045F-46C8-859E-DFC717B8747C}" type="pres">
      <dgm:prSet presAssocID="{E3965B59-62A0-4CDB-BA01-6AF0D0783C5D}" presName="theList" presStyleCnt="0">
        <dgm:presLayoutVars>
          <dgm:dir/>
          <dgm:animLvl val="lvl"/>
          <dgm:resizeHandles val="exact"/>
        </dgm:presLayoutVars>
      </dgm:prSet>
      <dgm:spPr/>
    </dgm:pt>
    <dgm:pt modelId="{CE5CF9A5-E0F9-4BBE-94DC-C03B857D8CA7}" type="pres">
      <dgm:prSet presAssocID="{A865847C-7CBB-4C3A-B618-85C6D08D32D8}" presName="compNode" presStyleCnt="0"/>
      <dgm:spPr/>
    </dgm:pt>
    <dgm:pt modelId="{36E035AE-F96E-4F8A-8416-EDD98B1753FD}" type="pres">
      <dgm:prSet presAssocID="{A865847C-7CBB-4C3A-B618-85C6D08D32D8}" presName="noGeometry" presStyleCnt="0"/>
      <dgm:spPr/>
    </dgm:pt>
    <dgm:pt modelId="{9D505B25-27D6-40BF-8D23-330BEB738DBD}" type="pres">
      <dgm:prSet presAssocID="{A865847C-7CBB-4C3A-B618-85C6D08D32D8}" presName="childTextVisible" presStyleLbl="bgAccFollowNode1" presStyleIdx="0" presStyleCnt="4" custLinFactNeighborY="437">
        <dgm:presLayoutVars>
          <dgm:bulletEnabled val="1"/>
        </dgm:presLayoutVars>
      </dgm:prSet>
      <dgm:spPr/>
    </dgm:pt>
    <dgm:pt modelId="{6A894126-373A-4062-9394-B30D223E8B91}" type="pres">
      <dgm:prSet presAssocID="{A865847C-7CBB-4C3A-B618-85C6D08D32D8}" presName="childTextHidden" presStyleLbl="bgAccFollowNode1" presStyleIdx="0" presStyleCnt="4"/>
      <dgm:spPr/>
    </dgm:pt>
    <dgm:pt modelId="{8032C5A6-4AA1-4B60-B909-A4277DB793FD}" type="pres">
      <dgm:prSet presAssocID="{A865847C-7CBB-4C3A-B618-85C6D08D32D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2B55BE9-1966-434C-952C-7F0017A79184}" type="pres">
      <dgm:prSet presAssocID="{A865847C-7CBB-4C3A-B618-85C6D08D32D8}" presName="aSpace" presStyleCnt="0"/>
      <dgm:spPr/>
    </dgm:pt>
    <dgm:pt modelId="{00B8BD1D-7FAD-4D0A-A35E-73F66734BD13}" type="pres">
      <dgm:prSet presAssocID="{F79560FB-C039-4852-AFEB-C7CB8B74946D}" presName="compNode" presStyleCnt="0"/>
      <dgm:spPr/>
    </dgm:pt>
    <dgm:pt modelId="{4B260368-B85E-4656-BB3C-5AC5546EA5D0}" type="pres">
      <dgm:prSet presAssocID="{F79560FB-C039-4852-AFEB-C7CB8B74946D}" presName="noGeometry" presStyleCnt="0"/>
      <dgm:spPr/>
    </dgm:pt>
    <dgm:pt modelId="{0A2B0F43-87C5-4A36-8A90-2C203121EE96}" type="pres">
      <dgm:prSet presAssocID="{F79560FB-C039-4852-AFEB-C7CB8B74946D}" presName="childTextVisible" presStyleLbl="bgAccFollowNode1" presStyleIdx="1" presStyleCnt="4" custLinFactNeighborX="3572">
        <dgm:presLayoutVars>
          <dgm:bulletEnabled val="1"/>
        </dgm:presLayoutVars>
      </dgm:prSet>
      <dgm:spPr/>
    </dgm:pt>
    <dgm:pt modelId="{905D1F7B-B58F-4527-AA87-AE61E0E0CC8B}" type="pres">
      <dgm:prSet presAssocID="{F79560FB-C039-4852-AFEB-C7CB8B74946D}" presName="childTextHidden" presStyleLbl="bgAccFollowNode1" presStyleIdx="1" presStyleCnt="4"/>
      <dgm:spPr/>
    </dgm:pt>
    <dgm:pt modelId="{220F1C2B-F0A3-4539-BF25-C5B03EE42D5C}" type="pres">
      <dgm:prSet presAssocID="{F79560FB-C039-4852-AFEB-C7CB8B74946D}" presName="parentText" presStyleLbl="node1" presStyleIdx="1" presStyleCnt="4" custScaleX="104031">
        <dgm:presLayoutVars>
          <dgm:chMax val="1"/>
          <dgm:bulletEnabled val="1"/>
        </dgm:presLayoutVars>
      </dgm:prSet>
      <dgm:spPr/>
    </dgm:pt>
    <dgm:pt modelId="{66FB3867-0F82-4C67-915A-7951A0DDBCF4}" type="pres">
      <dgm:prSet presAssocID="{F79560FB-C039-4852-AFEB-C7CB8B74946D}" presName="aSpace" presStyleCnt="0"/>
      <dgm:spPr/>
    </dgm:pt>
    <dgm:pt modelId="{8526FAEC-9BAA-4D07-A28D-7CA39B7CE542}" type="pres">
      <dgm:prSet presAssocID="{F2D458F0-6982-45CB-B12C-129C55385E9C}" presName="compNode" presStyleCnt="0"/>
      <dgm:spPr/>
    </dgm:pt>
    <dgm:pt modelId="{7DCDBDFC-BD37-4705-A3EB-F07BA940C726}" type="pres">
      <dgm:prSet presAssocID="{F2D458F0-6982-45CB-B12C-129C55385E9C}" presName="noGeometry" presStyleCnt="0"/>
      <dgm:spPr/>
    </dgm:pt>
    <dgm:pt modelId="{856145B4-E957-42C6-82F0-9596EA16871D}" type="pres">
      <dgm:prSet presAssocID="{F2D458F0-6982-45CB-B12C-129C55385E9C}" presName="childTextVisible" presStyleLbl="bgAccFollowNode1" presStyleIdx="2" presStyleCnt="4" custScaleX="117137" custLinFactNeighborX="6860" custLinFactNeighborY="-165">
        <dgm:presLayoutVars>
          <dgm:bulletEnabled val="1"/>
        </dgm:presLayoutVars>
      </dgm:prSet>
      <dgm:spPr/>
    </dgm:pt>
    <dgm:pt modelId="{A48C9B9A-0AA3-49FE-8794-89A9FD3DCCA8}" type="pres">
      <dgm:prSet presAssocID="{F2D458F0-6982-45CB-B12C-129C55385E9C}" presName="childTextHidden" presStyleLbl="bgAccFollowNode1" presStyleIdx="2" presStyleCnt="4"/>
      <dgm:spPr/>
    </dgm:pt>
    <dgm:pt modelId="{709BC196-31DE-4474-8033-15AECAD8CF99}" type="pres">
      <dgm:prSet presAssocID="{F2D458F0-6982-45CB-B12C-129C55385E9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58FC38E-72C5-4F92-AE7F-D9E584EAF245}" type="pres">
      <dgm:prSet presAssocID="{F2D458F0-6982-45CB-B12C-129C55385E9C}" presName="aSpace" presStyleCnt="0"/>
      <dgm:spPr/>
    </dgm:pt>
    <dgm:pt modelId="{F464AAEB-34DA-4607-8FF5-40021F06CF53}" type="pres">
      <dgm:prSet presAssocID="{F906F6EE-75A3-486F-AACF-F9D2A740C37B}" presName="compNode" presStyleCnt="0"/>
      <dgm:spPr/>
    </dgm:pt>
    <dgm:pt modelId="{DDCAE26C-2A5E-4906-9D99-88558BD46798}" type="pres">
      <dgm:prSet presAssocID="{F906F6EE-75A3-486F-AACF-F9D2A740C37B}" presName="noGeometry" presStyleCnt="0"/>
      <dgm:spPr/>
    </dgm:pt>
    <dgm:pt modelId="{8FA91778-C941-40F1-A91A-51DB525754BE}" type="pres">
      <dgm:prSet presAssocID="{F906F6EE-75A3-486F-AACF-F9D2A740C37B}" presName="childTextVisible" presStyleLbl="bgAccFollowNode1" presStyleIdx="3" presStyleCnt="4" custLinFactNeighborX="10405" custLinFactNeighborY="-584">
        <dgm:presLayoutVars>
          <dgm:bulletEnabled val="1"/>
        </dgm:presLayoutVars>
      </dgm:prSet>
      <dgm:spPr/>
    </dgm:pt>
    <dgm:pt modelId="{23F25B52-E302-4D50-96EB-53B8C686DFE9}" type="pres">
      <dgm:prSet presAssocID="{F906F6EE-75A3-486F-AACF-F9D2A740C37B}" presName="childTextHidden" presStyleLbl="bgAccFollowNode1" presStyleIdx="3" presStyleCnt="4"/>
      <dgm:spPr/>
    </dgm:pt>
    <dgm:pt modelId="{6B18EC7A-4360-454F-922C-5A010318CDEA}" type="pres">
      <dgm:prSet presAssocID="{F906F6EE-75A3-486F-AACF-F9D2A740C37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B964203-3B59-4172-9EA6-0C403490A04B}" type="presOf" srcId="{E3965B59-62A0-4CDB-BA01-6AF0D0783C5D}" destId="{04321F6D-045F-46C8-859E-DFC717B8747C}" srcOrd="0" destOrd="0" presId="urn:microsoft.com/office/officeart/2005/8/layout/hProcess6"/>
    <dgm:cxn modelId="{5B5F850A-C5F0-46B3-B44C-1EC6FB547709}" srcId="{F2D458F0-6982-45CB-B12C-129C55385E9C}" destId="{18E7C302-CC9A-4778-B180-75FF9159F4FF}" srcOrd="1" destOrd="0" parTransId="{0ADC437E-1630-40B4-A2AC-AFD410EFD3FE}" sibTransId="{55B4A22D-8C66-47AD-B9E4-68255B1953ED}"/>
    <dgm:cxn modelId="{67EB8214-8B27-44E9-B9E2-979FDA0D4C1A}" srcId="{F2D458F0-6982-45CB-B12C-129C55385E9C}" destId="{238E8306-3CB5-44F6-8C3C-D6682D9C3008}" srcOrd="0" destOrd="0" parTransId="{3A19D3FF-442C-4530-9F85-069620E080F1}" sibTransId="{1B7DCAC4-3A4F-4435-98D4-5376A15E9CE7}"/>
    <dgm:cxn modelId="{1186F815-1AC2-4504-B3CB-6C2077AB5A8B}" type="presOf" srcId="{CD32C5AD-1D9A-4B95-8C49-364BEBD1D1A7}" destId="{856145B4-E957-42C6-82F0-9596EA16871D}" srcOrd="0" destOrd="3" presId="urn:microsoft.com/office/officeart/2005/8/layout/hProcess6"/>
    <dgm:cxn modelId="{EA66F424-F2EB-46BA-A6E5-08AC7065A660}" type="presOf" srcId="{D7F8861D-E6C8-43CC-BFC7-493EFD25F788}" destId="{905D1F7B-B58F-4527-AA87-AE61E0E0CC8B}" srcOrd="1" destOrd="1" presId="urn:microsoft.com/office/officeart/2005/8/layout/hProcess6"/>
    <dgm:cxn modelId="{097D8E2A-8978-4F90-AB25-02EA84E5D3FE}" type="presOf" srcId="{36E4EB2F-1E39-4FDD-9D52-9A2795F80204}" destId="{23F25B52-E302-4D50-96EB-53B8C686DFE9}" srcOrd="1" destOrd="1" presId="urn:microsoft.com/office/officeart/2005/8/layout/hProcess6"/>
    <dgm:cxn modelId="{43DB9739-3D01-4B41-8A0C-866832CA40B3}" type="presOf" srcId="{04203E9D-6ACE-4993-B552-D68252C3F555}" destId="{905D1F7B-B58F-4527-AA87-AE61E0E0CC8B}" srcOrd="1" destOrd="2" presId="urn:microsoft.com/office/officeart/2005/8/layout/hProcess6"/>
    <dgm:cxn modelId="{1B192D3B-9667-4F13-8821-88C38E80CAB7}" type="presOf" srcId="{04203E9D-6ACE-4993-B552-D68252C3F555}" destId="{0A2B0F43-87C5-4A36-8A90-2C203121EE96}" srcOrd="0" destOrd="2" presId="urn:microsoft.com/office/officeart/2005/8/layout/hProcess6"/>
    <dgm:cxn modelId="{DBFB573F-3DDE-4D10-BBFF-AB67501803C5}" type="presOf" srcId="{91395158-1C79-4770-B412-F33B28FC4CD3}" destId="{9D505B25-27D6-40BF-8D23-330BEB738DBD}" srcOrd="0" destOrd="0" presId="urn:microsoft.com/office/officeart/2005/8/layout/hProcess6"/>
    <dgm:cxn modelId="{E1EF455E-B00B-433A-A704-6A79177F6F78}" type="presOf" srcId="{F79560FB-C039-4852-AFEB-C7CB8B74946D}" destId="{220F1C2B-F0A3-4539-BF25-C5B03EE42D5C}" srcOrd="0" destOrd="0" presId="urn:microsoft.com/office/officeart/2005/8/layout/hProcess6"/>
    <dgm:cxn modelId="{A2201062-430A-4026-ADD3-EC904CD86C54}" type="presOf" srcId="{238E8306-3CB5-44F6-8C3C-D6682D9C3008}" destId="{A48C9B9A-0AA3-49FE-8794-89A9FD3DCCA8}" srcOrd="1" destOrd="0" presId="urn:microsoft.com/office/officeart/2005/8/layout/hProcess6"/>
    <dgm:cxn modelId="{B4854443-F0C7-4063-90E9-90BAF9DA5A0B}" srcId="{F79560FB-C039-4852-AFEB-C7CB8B74946D}" destId="{D7F8861D-E6C8-43CC-BFC7-493EFD25F788}" srcOrd="1" destOrd="0" parTransId="{B229883D-7CC1-4C79-8D2E-66A1634000E8}" sibTransId="{2887C32C-15EA-435A-908A-332244A1195D}"/>
    <dgm:cxn modelId="{52BBD144-EF83-47DD-8A5F-A4739675BE0C}" type="presOf" srcId="{238E8306-3CB5-44F6-8C3C-D6682D9C3008}" destId="{856145B4-E957-42C6-82F0-9596EA16871D}" srcOrd="0" destOrd="0" presId="urn:microsoft.com/office/officeart/2005/8/layout/hProcess6"/>
    <dgm:cxn modelId="{0BCF0549-1129-465D-BAA2-3AA774800B9A}" type="presOf" srcId="{CDAFF05C-2173-47CD-9117-97020F555121}" destId="{856145B4-E957-42C6-82F0-9596EA16871D}" srcOrd="0" destOrd="2" presId="urn:microsoft.com/office/officeart/2005/8/layout/hProcess6"/>
    <dgm:cxn modelId="{4B3FAE4A-21E1-470D-85DA-FCC6355BCD29}" type="presOf" srcId="{36E4EB2F-1E39-4FDD-9D52-9A2795F80204}" destId="{8FA91778-C941-40F1-A91A-51DB525754BE}" srcOrd="0" destOrd="1" presId="urn:microsoft.com/office/officeart/2005/8/layout/hProcess6"/>
    <dgm:cxn modelId="{724C534C-4642-4220-AA3D-96D153C67C22}" type="presOf" srcId="{65CD8CDB-12F9-4A32-B7C6-D73F03499DFF}" destId="{8FA91778-C941-40F1-A91A-51DB525754BE}" srcOrd="0" destOrd="0" presId="urn:microsoft.com/office/officeart/2005/8/layout/hProcess6"/>
    <dgm:cxn modelId="{9D3C2A73-8663-44E1-A278-813C70B4B6F7}" type="presOf" srcId="{D979CE1D-28D1-453C-949F-276A6EB6E68F}" destId="{905D1F7B-B58F-4527-AA87-AE61E0E0CC8B}" srcOrd="1" destOrd="0" presId="urn:microsoft.com/office/officeart/2005/8/layout/hProcess6"/>
    <dgm:cxn modelId="{89A62275-B5C7-41CE-B99B-25E1B759D792}" type="presOf" srcId="{18E7C302-CC9A-4778-B180-75FF9159F4FF}" destId="{A48C9B9A-0AA3-49FE-8794-89A9FD3DCCA8}" srcOrd="1" destOrd="1" presId="urn:microsoft.com/office/officeart/2005/8/layout/hProcess6"/>
    <dgm:cxn modelId="{1E84EE56-5E93-410A-8BF9-1F7F06F0E606}" type="presOf" srcId="{F2D458F0-6982-45CB-B12C-129C55385E9C}" destId="{709BC196-31DE-4474-8033-15AECAD8CF99}" srcOrd="0" destOrd="0" presId="urn:microsoft.com/office/officeart/2005/8/layout/hProcess6"/>
    <dgm:cxn modelId="{6CEBF47B-6225-477D-BF35-1DBA758535EF}" srcId="{F2D458F0-6982-45CB-B12C-129C55385E9C}" destId="{CDAFF05C-2173-47CD-9117-97020F555121}" srcOrd="2" destOrd="0" parTransId="{03174721-6CB3-4E14-BD56-4CD3BE9DE08D}" sibTransId="{C9C2C30A-503B-4F97-B65E-C32CF7ADCFFF}"/>
    <dgm:cxn modelId="{F6B68F7F-C1B6-4807-82D4-3EFBCE0C227B}" srcId="{F2D458F0-6982-45CB-B12C-129C55385E9C}" destId="{CD32C5AD-1D9A-4B95-8C49-364BEBD1D1A7}" srcOrd="3" destOrd="0" parTransId="{C7470793-1932-4EC1-84F2-53801DBA7EFF}" sibTransId="{9EFF2ABA-A0E2-4893-8223-DC8FA4EF13E5}"/>
    <dgm:cxn modelId="{10D9EE81-8908-42FC-BC05-FAF5C2CF995C}" srcId="{E3965B59-62A0-4CDB-BA01-6AF0D0783C5D}" destId="{F79560FB-C039-4852-AFEB-C7CB8B74946D}" srcOrd="1" destOrd="0" parTransId="{B56843C7-B0B4-4E8E-AA9A-9A7CD0B39091}" sibTransId="{2B52820D-1F88-42BC-B360-28E850181813}"/>
    <dgm:cxn modelId="{37ACF68F-098C-45B1-9577-096E2E9B42FE}" type="presOf" srcId="{CD32C5AD-1D9A-4B95-8C49-364BEBD1D1A7}" destId="{A48C9B9A-0AA3-49FE-8794-89A9FD3DCCA8}" srcOrd="1" destOrd="3" presId="urn:microsoft.com/office/officeart/2005/8/layout/hProcess6"/>
    <dgm:cxn modelId="{8DC000A9-BD99-45EA-98D8-2D867FA428CC}" type="presOf" srcId="{65CD8CDB-12F9-4A32-B7C6-D73F03499DFF}" destId="{23F25B52-E302-4D50-96EB-53B8C686DFE9}" srcOrd="1" destOrd="0" presId="urn:microsoft.com/office/officeart/2005/8/layout/hProcess6"/>
    <dgm:cxn modelId="{83CB7AAA-F852-46CF-8A52-05198DCC6756}" srcId="{F79560FB-C039-4852-AFEB-C7CB8B74946D}" destId="{04203E9D-6ACE-4993-B552-D68252C3F555}" srcOrd="2" destOrd="0" parTransId="{EB73EBBD-B78A-4318-862D-09D9982C64C0}" sibTransId="{09681A94-F4E8-4C4D-8E61-9396B849A5DF}"/>
    <dgm:cxn modelId="{269147AF-928F-432E-B584-ED1EB293C56D}" type="presOf" srcId="{D7F8861D-E6C8-43CC-BFC7-493EFD25F788}" destId="{0A2B0F43-87C5-4A36-8A90-2C203121EE96}" srcOrd="0" destOrd="1" presId="urn:microsoft.com/office/officeart/2005/8/layout/hProcess6"/>
    <dgm:cxn modelId="{9D4B80B0-F0E5-4BD8-B094-A24E0DA19A04}" type="presOf" srcId="{A865847C-7CBB-4C3A-B618-85C6D08D32D8}" destId="{8032C5A6-4AA1-4B60-B909-A4277DB793FD}" srcOrd="0" destOrd="0" presId="urn:microsoft.com/office/officeart/2005/8/layout/hProcess6"/>
    <dgm:cxn modelId="{A7448EB1-45BF-4D13-8FD3-73E8E339A32D}" srcId="{F906F6EE-75A3-486F-AACF-F9D2A740C37B}" destId="{65CD8CDB-12F9-4A32-B7C6-D73F03499DFF}" srcOrd="0" destOrd="0" parTransId="{3303802D-BC20-4435-BB92-B9F19757B24F}" sibTransId="{CB9B0C8C-59BF-4E6C-97FA-A35626A28F60}"/>
    <dgm:cxn modelId="{33C4E4B5-BA9B-444F-A030-2CAAB9BB80F5}" type="presOf" srcId="{91395158-1C79-4770-B412-F33B28FC4CD3}" destId="{6A894126-373A-4062-9394-B30D223E8B91}" srcOrd="1" destOrd="0" presId="urn:microsoft.com/office/officeart/2005/8/layout/hProcess6"/>
    <dgm:cxn modelId="{C9B6F5B5-A800-4C38-9CE3-6F2AE3762D9A}" type="presOf" srcId="{F906F6EE-75A3-486F-AACF-F9D2A740C37B}" destId="{6B18EC7A-4360-454F-922C-5A010318CDEA}" srcOrd="0" destOrd="0" presId="urn:microsoft.com/office/officeart/2005/8/layout/hProcess6"/>
    <dgm:cxn modelId="{1B011DBB-FE88-4808-8373-FB38E982062A}" srcId="{E3965B59-62A0-4CDB-BA01-6AF0D0783C5D}" destId="{F2D458F0-6982-45CB-B12C-129C55385E9C}" srcOrd="2" destOrd="0" parTransId="{DD35E3BC-F952-4E9B-8C2D-1818F3DBBDAB}" sibTransId="{2C2EE2D7-59FA-43AD-B659-D29B8111006D}"/>
    <dgm:cxn modelId="{5E1997C2-9D14-479C-A042-3A9191F3B5D7}" srcId="{E3965B59-62A0-4CDB-BA01-6AF0D0783C5D}" destId="{A865847C-7CBB-4C3A-B618-85C6D08D32D8}" srcOrd="0" destOrd="0" parTransId="{52602C75-3F72-47C8-A929-A99B10A17EBA}" sibTransId="{64F12ED2-D003-4557-8ED5-38A155B5A889}"/>
    <dgm:cxn modelId="{41F59AC6-8930-46D2-BFFB-6D8AA61A6149}" srcId="{F906F6EE-75A3-486F-AACF-F9D2A740C37B}" destId="{36E4EB2F-1E39-4FDD-9D52-9A2795F80204}" srcOrd="1" destOrd="0" parTransId="{FAB6F6D3-B190-44C1-9292-3B714721C7D9}" sibTransId="{F02CC8A7-86EA-44F2-B93D-0456D7F4EB5E}"/>
    <dgm:cxn modelId="{AD031FC7-3C5B-4AFA-A0C1-916844F37602}" srcId="{F79560FB-C039-4852-AFEB-C7CB8B74946D}" destId="{D979CE1D-28D1-453C-949F-276A6EB6E68F}" srcOrd="0" destOrd="0" parTransId="{A84BE19B-8819-42E1-81E1-F7EDBCC8384D}" sibTransId="{DE38692A-3ADD-4194-B10E-CE6082A77D44}"/>
    <dgm:cxn modelId="{94DFB9C9-D7D8-4E40-9486-20CB726AA990}" type="presOf" srcId="{D979CE1D-28D1-453C-949F-276A6EB6E68F}" destId="{0A2B0F43-87C5-4A36-8A90-2C203121EE96}" srcOrd="0" destOrd="0" presId="urn:microsoft.com/office/officeart/2005/8/layout/hProcess6"/>
    <dgm:cxn modelId="{BAF165D6-94F9-421A-B35D-5F9E6D3E5CA8}" type="presOf" srcId="{18E7C302-CC9A-4778-B180-75FF9159F4FF}" destId="{856145B4-E957-42C6-82F0-9596EA16871D}" srcOrd="0" destOrd="1" presId="urn:microsoft.com/office/officeart/2005/8/layout/hProcess6"/>
    <dgm:cxn modelId="{4349C7DB-84AF-4D59-BF94-EDBA049D1A31}" type="presOf" srcId="{CDAFF05C-2173-47CD-9117-97020F555121}" destId="{A48C9B9A-0AA3-49FE-8794-89A9FD3DCCA8}" srcOrd="1" destOrd="2" presId="urn:microsoft.com/office/officeart/2005/8/layout/hProcess6"/>
    <dgm:cxn modelId="{8A6B97F1-B4BE-4690-B508-31FFFC7B4C58}" srcId="{E3965B59-62A0-4CDB-BA01-6AF0D0783C5D}" destId="{F906F6EE-75A3-486F-AACF-F9D2A740C37B}" srcOrd="3" destOrd="0" parTransId="{4122101E-CE0B-4158-BAD6-AA63A6135B63}" sibTransId="{A6AC894D-4C35-4D32-9E2D-BE05A464D597}"/>
    <dgm:cxn modelId="{CF0B38FA-EAA9-4295-97E5-F1CF05690A00}" srcId="{A865847C-7CBB-4C3A-B618-85C6D08D32D8}" destId="{91395158-1C79-4770-B412-F33B28FC4CD3}" srcOrd="0" destOrd="0" parTransId="{2882FB55-1A40-424C-B4DA-A295049AB0A0}" sibTransId="{31408520-4B5B-47E3-83A1-BF7499FF427A}"/>
    <dgm:cxn modelId="{10FDA1C4-B376-4909-BBEA-CD28FB3D1932}" type="presParOf" srcId="{04321F6D-045F-46C8-859E-DFC717B8747C}" destId="{CE5CF9A5-E0F9-4BBE-94DC-C03B857D8CA7}" srcOrd="0" destOrd="0" presId="urn:microsoft.com/office/officeart/2005/8/layout/hProcess6"/>
    <dgm:cxn modelId="{F4A98877-AB82-4E97-8444-09EB5C7696B9}" type="presParOf" srcId="{CE5CF9A5-E0F9-4BBE-94DC-C03B857D8CA7}" destId="{36E035AE-F96E-4F8A-8416-EDD98B1753FD}" srcOrd="0" destOrd="0" presId="urn:microsoft.com/office/officeart/2005/8/layout/hProcess6"/>
    <dgm:cxn modelId="{601B0FC6-6AD1-408A-82EB-C540CC9640FA}" type="presParOf" srcId="{CE5CF9A5-E0F9-4BBE-94DC-C03B857D8CA7}" destId="{9D505B25-27D6-40BF-8D23-330BEB738DBD}" srcOrd="1" destOrd="0" presId="urn:microsoft.com/office/officeart/2005/8/layout/hProcess6"/>
    <dgm:cxn modelId="{259DC7AC-1CAE-458A-AF3C-3BE0C62A3769}" type="presParOf" srcId="{CE5CF9A5-E0F9-4BBE-94DC-C03B857D8CA7}" destId="{6A894126-373A-4062-9394-B30D223E8B91}" srcOrd="2" destOrd="0" presId="urn:microsoft.com/office/officeart/2005/8/layout/hProcess6"/>
    <dgm:cxn modelId="{80C1A24C-0897-4D21-931D-A14767DA7DCB}" type="presParOf" srcId="{CE5CF9A5-E0F9-4BBE-94DC-C03B857D8CA7}" destId="{8032C5A6-4AA1-4B60-B909-A4277DB793FD}" srcOrd="3" destOrd="0" presId="urn:microsoft.com/office/officeart/2005/8/layout/hProcess6"/>
    <dgm:cxn modelId="{19E19DF2-1512-4A47-B2C1-47070CB2E4F7}" type="presParOf" srcId="{04321F6D-045F-46C8-859E-DFC717B8747C}" destId="{52B55BE9-1966-434C-952C-7F0017A79184}" srcOrd="1" destOrd="0" presId="urn:microsoft.com/office/officeart/2005/8/layout/hProcess6"/>
    <dgm:cxn modelId="{D9E76560-B680-488F-8A16-6ACC5379461D}" type="presParOf" srcId="{04321F6D-045F-46C8-859E-DFC717B8747C}" destId="{00B8BD1D-7FAD-4D0A-A35E-73F66734BD13}" srcOrd="2" destOrd="0" presId="urn:microsoft.com/office/officeart/2005/8/layout/hProcess6"/>
    <dgm:cxn modelId="{ECCE2D2C-6FF5-4D46-A9B2-C43A59A3E971}" type="presParOf" srcId="{00B8BD1D-7FAD-4D0A-A35E-73F66734BD13}" destId="{4B260368-B85E-4656-BB3C-5AC5546EA5D0}" srcOrd="0" destOrd="0" presId="urn:microsoft.com/office/officeart/2005/8/layout/hProcess6"/>
    <dgm:cxn modelId="{DA7BEE44-E3F8-4954-B5DD-1C83AC5DE9CA}" type="presParOf" srcId="{00B8BD1D-7FAD-4D0A-A35E-73F66734BD13}" destId="{0A2B0F43-87C5-4A36-8A90-2C203121EE96}" srcOrd="1" destOrd="0" presId="urn:microsoft.com/office/officeart/2005/8/layout/hProcess6"/>
    <dgm:cxn modelId="{8A622DF1-90AC-4F15-A878-EE867F24CBFA}" type="presParOf" srcId="{00B8BD1D-7FAD-4D0A-A35E-73F66734BD13}" destId="{905D1F7B-B58F-4527-AA87-AE61E0E0CC8B}" srcOrd="2" destOrd="0" presId="urn:microsoft.com/office/officeart/2005/8/layout/hProcess6"/>
    <dgm:cxn modelId="{8DF1113F-D6A4-4704-ACCA-9FCFD0213367}" type="presParOf" srcId="{00B8BD1D-7FAD-4D0A-A35E-73F66734BD13}" destId="{220F1C2B-F0A3-4539-BF25-C5B03EE42D5C}" srcOrd="3" destOrd="0" presId="urn:microsoft.com/office/officeart/2005/8/layout/hProcess6"/>
    <dgm:cxn modelId="{31054EEA-C28E-4D5D-84AA-30596FDACBD7}" type="presParOf" srcId="{04321F6D-045F-46C8-859E-DFC717B8747C}" destId="{66FB3867-0F82-4C67-915A-7951A0DDBCF4}" srcOrd="3" destOrd="0" presId="urn:microsoft.com/office/officeart/2005/8/layout/hProcess6"/>
    <dgm:cxn modelId="{39B49AD8-0A68-4AC4-9E7D-366E9B59803E}" type="presParOf" srcId="{04321F6D-045F-46C8-859E-DFC717B8747C}" destId="{8526FAEC-9BAA-4D07-A28D-7CA39B7CE542}" srcOrd="4" destOrd="0" presId="urn:microsoft.com/office/officeart/2005/8/layout/hProcess6"/>
    <dgm:cxn modelId="{253D8B4C-DD02-44FE-B4BD-BAE05AA3B3A8}" type="presParOf" srcId="{8526FAEC-9BAA-4D07-A28D-7CA39B7CE542}" destId="{7DCDBDFC-BD37-4705-A3EB-F07BA940C726}" srcOrd="0" destOrd="0" presId="urn:microsoft.com/office/officeart/2005/8/layout/hProcess6"/>
    <dgm:cxn modelId="{4BBA0D24-50A6-4DBB-9923-01792CCA2AD0}" type="presParOf" srcId="{8526FAEC-9BAA-4D07-A28D-7CA39B7CE542}" destId="{856145B4-E957-42C6-82F0-9596EA16871D}" srcOrd="1" destOrd="0" presId="urn:microsoft.com/office/officeart/2005/8/layout/hProcess6"/>
    <dgm:cxn modelId="{30259781-39F9-4258-89CD-61B16B52FD79}" type="presParOf" srcId="{8526FAEC-9BAA-4D07-A28D-7CA39B7CE542}" destId="{A48C9B9A-0AA3-49FE-8794-89A9FD3DCCA8}" srcOrd="2" destOrd="0" presId="urn:microsoft.com/office/officeart/2005/8/layout/hProcess6"/>
    <dgm:cxn modelId="{4ADE2C7A-09AC-41EF-A49C-B15D3B43A635}" type="presParOf" srcId="{8526FAEC-9BAA-4D07-A28D-7CA39B7CE542}" destId="{709BC196-31DE-4474-8033-15AECAD8CF99}" srcOrd="3" destOrd="0" presId="urn:microsoft.com/office/officeart/2005/8/layout/hProcess6"/>
    <dgm:cxn modelId="{FB5B0063-44A8-4E8B-8197-F7A0B40A36EE}" type="presParOf" srcId="{04321F6D-045F-46C8-859E-DFC717B8747C}" destId="{058FC38E-72C5-4F92-AE7F-D9E584EAF245}" srcOrd="5" destOrd="0" presId="urn:microsoft.com/office/officeart/2005/8/layout/hProcess6"/>
    <dgm:cxn modelId="{593DF06F-A023-42C0-AEB5-0DC67D9E1A66}" type="presParOf" srcId="{04321F6D-045F-46C8-859E-DFC717B8747C}" destId="{F464AAEB-34DA-4607-8FF5-40021F06CF53}" srcOrd="6" destOrd="0" presId="urn:microsoft.com/office/officeart/2005/8/layout/hProcess6"/>
    <dgm:cxn modelId="{8C2319A7-6C4B-4325-8C9D-7B1AAB0E2EC8}" type="presParOf" srcId="{F464AAEB-34DA-4607-8FF5-40021F06CF53}" destId="{DDCAE26C-2A5E-4906-9D99-88558BD46798}" srcOrd="0" destOrd="0" presId="urn:microsoft.com/office/officeart/2005/8/layout/hProcess6"/>
    <dgm:cxn modelId="{669E4E93-4F6A-4126-B023-DC3616E763A0}" type="presParOf" srcId="{F464AAEB-34DA-4607-8FF5-40021F06CF53}" destId="{8FA91778-C941-40F1-A91A-51DB525754BE}" srcOrd="1" destOrd="0" presId="urn:microsoft.com/office/officeart/2005/8/layout/hProcess6"/>
    <dgm:cxn modelId="{7092ADFA-C697-46A9-B252-0BE2AE34A6AD}" type="presParOf" srcId="{F464AAEB-34DA-4607-8FF5-40021F06CF53}" destId="{23F25B52-E302-4D50-96EB-53B8C686DFE9}" srcOrd="2" destOrd="0" presId="urn:microsoft.com/office/officeart/2005/8/layout/hProcess6"/>
    <dgm:cxn modelId="{0707A6E0-B1FF-4D7F-9D10-4F1C97313403}" type="presParOf" srcId="{F464AAEB-34DA-4607-8FF5-40021F06CF53}" destId="{6B18EC7A-4360-454F-922C-5A010318CD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65B59-62A0-4CDB-BA01-6AF0D0783C5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65847C-7CBB-4C3A-B618-85C6D08D32D8}">
      <dgm:prSet phldrT="[Text]"/>
      <dgm:spPr/>
      <dgm:t>
        <a:bodyPr/>
        <a:lstStyle/>
        <a:p>
          <a:r>
            <a:rPr lang="en-CA" dirty="0"/>
            <a:t>Integrate</a:t>
          </a:r>
        </a:p>
      </dgm:t>
    </dgm:pt>
    <dgm:pt modelId="{52602C75-3F72-47C8-A929-A99B10A17EBA}" type="parTrans" cxnId="{5E1997C2-9D14-479C-A042-3A9191F3B5D7}">
      <dgm:prSet/>
      <dgm:spPr/>
      <dgm:t>
        <a:bodyPr/>
        <a:lstStyle/>
        <a:p>
          <a:endParaRPr lang="en-CA"/>
        </a:p>
      </dgm:t>
    </dgm:pt>
    <dgm:pt modelId="{64F12ED2-D003-4557-8ED5-38A155B5A889}" type="sibTrans" cxnId="{5E1997C2-9D14-479C-A042-3A9191F3B5D7}">
      <dgm:prSet/>
      <dgm:spPr/>
      <dgm:t>
        <a:bodyPr/>
        <a:lstStyle/>
        <a:p>
          <a:endParaRPr lang="en-CA"/>
        </a:p>
      </dgm:t>
    </dgm:pt>
    <dgm:pt modelId="{91395158-1C79-4770-B412-F33B28FC4CD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Integrate survey </a:t>
          </a:r>
        </a:p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&amp;</a:t>
          </a:r>
        </a:p>
        <a:p>
          <a:pPr>
            <a:spcAft>
              <a:spcPts val="0"/>
            </a:spcAft>
          </a:pPr>
          <a:r>
            <a:rPr lang="en-CA" b="0" dirty="0">
              <a:solidFill>
                <a:schemeClr val="tx1"/>
              </a:solidFill>
            </a:rPr>
            <a:t>admin  data</a:t>
          </a:r>
        </a:p>
      </dgm:t>
    </dgm:pt>
    <dgm:pt modelId="{2882FB55-1A40-424C-B4DA-A295049AB0A0}" type="parTrans" cxnId="{CF0B38FA-EAA9-4295-97E5-F1CF05690A00}">
      <dgm:prSet/>
      <dgm:spPr/>
      <dgm:t>
        <a:bodyPr/>
        <a:lstStyle/>
        <a:p>
          <a:endParaRPr lang="en-CA"/>
        </a:p>
      </dgm:t>
    </dgm:pt>
    <dgm:pt modelId="{31408520-4B5B-47E3-83A1-BF7499FF427A}" type="sibTrans" cxnId="{CF0B38FA-EAA9-4295-97E5-F1CF05690A00}">
      <dgm:prSet/>
      <dgm:spPr/>
      <dgm:t>
        <a:bodyPr/>
        <a:lstStyle/>
        <a:p>
          <a:endParaRPr lang="en-CA"/>
        </a:p>
      </dgm:t>
    </dgm:pt>
    <dgm:pt modelId="{F79560FB-C039-4852-AFEB-C7CB8B74946D}">
      <dgm:prSet phldrT="[Text]"/>
      <dgm:spPr/>
      <dgm:t>
        <a:bodyPr/>
        <a:lstStyle/>
        <a:p>
          <a:r>
            <a:rPr lang="en-CA" dirty="0"/>
            <a:t>Process</a:t>
          </a:r>
        </a:p>
      </dgm:t>
    </dgm:pt>
    <dgm:pt modelId="{B56843C7-B0B4-4E8E-AA9A-9A7CD0B39091}" type="parTrans" cxnId="{10D9EE81-8908-42FC-BC05-FAF5C2CF995C}">
      <dgm:prSet/>
      <dgm:spPr/>
      <dgm:t>
        <a:bodyPr/>
        <a:lstStyle/>
        <a:p>
          <a:endParaRPr lang="en-CA"/>
        </a:p>
      </dgm:t>
    </dgm:pt>
    <dgm:pt modelId="{2B52820D-1F88-42BC-B360-28E850181813}" type="sibTrans" cxnId="{10D9EE81-8908-42FC-BC05-FAF5C2CF995C}">
      <dgm:prSet/>
      <dgm:spPr/>
      <dgm:t>
        <a:bodyPr/>
        <a:lstStyle/>
        <a:p>
          <a:endParaRPr lang="en-CA"/>
        </a:p>
      </dgm:t>
    </dgm:pt>
    <dgm:pt modelId="{D979CE1D-28D1-453C-949F-276A6EB6E68F}">
      <dgm:prSet phldrT="[Text]"/>
      <dgm:spPr/>
      <dgm:t>
        <a:bodyPr/>
        <a:lstStyle/>
        <a:p>
          <a:r>
            <a:rPr lang="en-CA" dirty="0"/>
            <a:t>Impute</a:t>
          </a:r>
        </a:p>
      </dgm:t>
    </dgm:pt>
    <dgm:pt modelId="{A84BE19B-8819-42E1-81E1-F7EDBCC8384D}" type="parTrans" cxnId="{AD031FC7-3C5B-4AFA-A0C1-916844F37602}">
      <dgm:prSet/>
      <dgm:spPr/>
      <dgm:t>
        <a:bodyPr/>
        <a:lstStyle/>
        <a:p>
          <a:endParaRPr lang="en-CA"/>
        </a:p>
      </dgm:t>
    </dgm:pt>
    <dgm:pt modelId="{DE38692A-3ADD-4194-B10E-CE6082A77D44}" type="sibTrans" cxnId="{AD031FC7-3C5B-4AFA-A0C1-916844F37602}">
      <dgm:prSet/>
      <dgm:spPr/>
      <dgm:t>
        <a:bodyPr/>
        <a:lstStyle/>
        <a:p>
          <a:endParaRPr lang="en-CA"/>
        </a:p>
      </dgm:t>
    </dgm:pt>
    <dgm:pt modelId="{D7F8861D-E6C8-43CC-BFC7-493EFD25F788}">
      <dgm:prSet phldrT="[Text]"/>
      <dgm:spPr/>
      <dgm:t>
        <a:bodyPr/>
        <a:lstStyle/>
        <a:p>
          <a:r>
            <a:rPr lang="en-CA" dirty="0"/>
            <a:t>Adjust</a:t>
          </a:r>
        </a:p>
      </dgm:t>
    </dgm:pt>
    <dgm:pt modelId="{B229883D-7CC1-4C79-8D2E-66A1634000E8}" type="parTrans" cxnId="{B4854443-F0C7-4063-90E9-90BAF9DA5A0B}">
      <dgm:prSet/>
      <dgm:spPr/>
      <dgm:t>
        <a:bodyPr/>
        <a:lstStyle/>
        <a:p>
          <a:endParaRPr lang="en-CA"/>
        </a:p>
      </dgm:t>
    </dgm:pt>
    <dgm:pt modelId="{2887C32C-15EA-435A-908A-332244A1195D}" type="sibTrans" cxnId="{B4854443-F0C7-4063-90E9-90BAF9DA5A0B}">
      <dgm:prSet/>
      <dgm:spPr/>
      <dgm:t>
        <a:bodyPr/>
        <a:lstStyle/>
        <a:p>
          <a:endParaRPr lang="en-CA"/>
        </a:p>
      </dgm:t>
    </dgm:pt>
    <dgm:pt modelId="{F2D458F0-6982-45CB-B12C-129C55385E9C}">
      <dgm:prSet phldrT="[Text]"/>
      <dgm:spPr/>
      <dgm:t>
        <a:bodyPr/>
        <a:lstStyle/>
        <a:p>
          <a:r>
            <a:rPr lang="en-CA" dirty="0"/>
            <a:t>Analyze</a:t>
          </a:r>
        </a:p>
      </dgm:t>
    </dgm:pt>
    <dgm:pt modelId="{DD35E3BC-F952-4E9B-8C2D-1818F3DBBDAB}" type="parTrans" cxnId="{1B011DBB-FE88-4808-8373-FB38E982062A}">
      <dgm:prSet/>
      <dgm:spPr/>
      <dgm:t>
        <a:bodyPr/>
        <a:lstStyle/>
        <a:p>
          <a:endParaRPr lang="en-CA"/>
        </a:p>
      </dgm:t>
    </dgm:pt>
    <dgm:pt modelId="{2C2EE2D7-59FA-43AD-B659-D29B8111006D}" type="sibTrans" cxnId="{1B011DBB-FE88-4808-8373-FB38E982062A}">
      <dgm:prSet/>
      <dgm:spPr/>
      <dgm:t>
        <a:bodyPr/>
        <a:lstStyle/>
        <a:p>
          <a:endParaRPr lang="en-CA"/>
        </a:p>
      </dgm:t>
    </dgm:pt>
    <dgm:pt modelId="{238E8306-3CB5-44F6-8C3C-D6682D9C3008}">
      <dgm:prSet phldrT="[Text]"/>
      <dgm:spPr/>
      <dgm:t>
        <a:bodyPr/>
        <a:lstStyle/>
        <a:p>
          <a:r>
            <a:rPr lang="en-CA" dirty="0"/>
            <a:t>Reports</a:t>
          </a:r>
        </a:p>
      </dgm:t>
    </dgm:pt>
    <dgm:pt modelId="{3A19D3FF-442C-4530-9F85-069620E080F1}" type="parTrans" cxnId="{67EB8214-8B27-44E9-B9E2-979FDA0D4C1A}">
      <dgm:prSet/>
      <dgm:spPr/>
      <dgm:t>
        <a:bodyPr/>
        <a:lstStyle/>
        <a:p>
          <a:endParaRPr lang="en-CA"/>
        </a:p>
      </dgm:t>
    </dgm:pt>
    <dgm:pt modelId="{1B7DCAC4-3A4F-4435-98D4-5376A15E9CE7}" type="sibTrans" cxnId="{67EB8214-8B27-44E9-B9E2-979FDA0D4C1A}">
      <dgm:prSet/>
      <dgm:spPr/>
      <dgm:t>
        <a:bodyPr/>
        <a:lstStyle/>
        <a:p>
          <a:endParaRPr lang="en-CA"/>
        </a:p>
      </dgm:t>
    </dgm:pt>
    <dgm:pt modelId="{F906F6EE-75A3-486F-AACF-F9D2A740C37B}">
      <dgm:prSet phldrT="[Text]"/>
      <dgm:spPr/>
      <dgm:t>
        <a:bodyPr/>
        <a:lstStyle/>
        <a:p>
          <a:r>
            <a:rPr lang="en-CA" dirty="0"/>
            <a:t>Publish</a:t>
          </a:r>
        </a:p>
      </dgm:t>
    </dgm:pt>
    <dgm:pt modelId="{4122101E-CE0B-4158-BAD6-AA63A6135B63}" type="parTrans" cxnId="{8A6B97F1-B4BE-4690-B508-31FFFC7B4C58}">
      <dgm:prSet/>
      <dgm:spPr/>
      <dgm:t>
        <a:bodyPr/>
        <a:lstStyle/>
        <a:p>
          <a:endParaRPr lang="en-CA"/>
        </a:p>
      </dgm:t>
    </dgm:pt>
    <dgm:pt modelId="{A6AC894D-4C35-4D32-9E2D-BE05A464D597}" type="sibTrans" cxnId="{8A6B97F1-B4BE-4690-B508-31FFFC7B4C58}">
      <dgm:prSet/>
      <dgm:spPr/>
      <dgm:t>
        <a:bodyPr/>
        <a:lstStyle/>
        <a:p>
          <a:endParaRPr lang="en-CA"/>
        </a:p>
      </dgm:t>
    </dgm:pt>
    <dgm:pt modelId="{49E012C1-33C9-44BB-9084-B691A895CF33}">
      <dgm:prSet phldrT="[Text]"/>
      <dgm:spPr/>
      <dgm:t>
        <a:bodyPr/>
        <a:lstStyle/>
        <a:p>
          <a:r>
            <a:rPr lang="en-CA" dirty="0"/>
            <a:t>Weights</a:t>
          </a:r>
        </a:p>
      </dgm:t>
    </dgm:pt>
    <dgm:pt modelId="{E89A3CCD-F33A-461A-AA55-F4E47B1AEFCE}" type="parTrans" cxnId="{AB4B1315-822F-4F80-92C3-77AD921D0186}">
      <dgm:prSet/>
      <dgm:spPr/>
      <dgm:t>
        <a:bodyPr/>
        <a:lstStyle/>
        <a:p>
          <a:endParaRPr lang="en-CA"/>
        </a:p>
      </dgm:t>
    </dgm:pt>
    <dgm:pt modelId="{36B2CF7C-4920-4994-B9F1-F077E861A4E8}" type="sibTrans" cxnId="{AB4B1315-822F-4F80-92C3-77AD921D0186}">
      <dgm:prSet/>
      <dgm:spPr/>
      <dgm:t>
        <a:bodyPr/>
        <a:lstStyle/>
        <a:p>
          <a:endParaRPr lang="en-CA"/>
        </a:p>
      </dgm:t>
    </dgm:pt>
    <dgm:pt modelId="{65CD8CDB-12F9-4A32-B7C6-D73F03499DFF}">
      <dgm:prSet phldrT="[Text]"/>
      <dgm:spPr/>
      <dgm:t>
        <a:bodyPr/>
        <a:lstStyle/>
        <a:p>
          <a:r>
            <a:rPr lang="en-CA" dirty="0" err="1"/>
            <a:t>StatCan</a:t>
          </a:r>
          <a:r>
            <a:rPr lang="en-CA" dirty="0"/>
            <a:t> Website</a:t>
          </a:r>
        </a:p>
      </dgm:t>
    </dgm:pt>
    <dgm:pt modelId="{3303802D-BC20-4435-BB92-B9F19757B24F}" type="parTrans" cxnId="{A7448EB1-45BF-4D13-8FD3-73E8E339A32D}">
      <dgm:prSet/>
      <dgm:spPr/>
      <dgm:t>
        <a:bodyPr/>
        <a:lstStyle/>
        <a:p>
          <a:endParaRPr lang="en-CA"/>
        </a:p>
      </dgm:t>
    </dgm:pt>
    <dgm:pt modelId="{CB9B0C8C-59BF-4E6C-97FA-A35626A28F60}" type="sibTrans" cxnId="{A7448EB1-45BF-4D13-8FD3-73E8E339A32D}">
      <dgm:prSet/>
      <dgm:spPr/>
      <dgm:t>
        <a:bodyPr/>
        <a:lstStyle/>
        <a:p>
          <a:endParaRPr lang="en-CA"/>
        </a:p>
      </dgm:t>
    </dgm:pt>
    <dgm:pt modelId="{36E4EB2F-1E39-4FDD-9D52-9A2795F80204}">
      <dgm:prSet phldrT="[Text]"/>
      <dgm:spPr/>
      <dgm:t>
        <a:bodyPr/>
        <a:lstStyle/>
        <a:p>
          <a:r>
            <a:rPr lang="en-CA" dirty="0"/>
            <a:t>Custom Requests</a:t>
          </a:r>
        </a:p>
      </dgm:t>
    </dgm:pt>
    <dgm:pt modelId="{FAB6F6D3-B190-44C1-9292-3B714721C7D9}" type="parTrans" cxnId="{41F59AC6-8930-46D2-BFFB-6D8AA61A6149}">
      <dgm:prSet/>
      <dgm:spPr/>
      <dgm:t>
        <a:bodyPr/>
        <a:lstStyle/>
        <a:p>
          <a:endParaRPr lang="en-CA"/>
        </a:p>
      </dgm:t>
    </dgm:pt>
    <dgm:pt modelId="{F02CC8A7-86EA-44F2-B93D-0456D7F4EB5E}" type="sibTrans" cxnId="{41F59AC6-8930-46D2-BFFB-6D8AA61A6149}">
      <dgm:prSet/>
      <dgm:spPr/>
      <dgm:t>
        <a:bodyPr/>
        <a:lstStyle/>
        <a:p>
          <a:endParaRPr lang="en-CA"/>
        </a:p>
      </dgm:t>
    </dgm:pt>
    <dgm:pt modelId="{04321F6D-045F-46C8-859E-DFC717B8747C}" type="pres">
      <dgm:prSet presAssocID="{E3965B59-62A0-4CDB-BA01-6AF0D0783C5D}" presName="theList" presStyleCnt="0">
        <dgm:presLayoutVars>
          <dgm:dir/>
          <dgm:animLvl val="lvl"/>
          <dgm:resizeHandles val="exact"/>
        </dgm:presLayoutVars>
      </dgm:prSet>
      <dgm:spPr/>
    </dgm:pt>
    <dgm:pt modelId="{CE5CF9A5-E0F9-4BBE-94DC-C03B857D8CA7}" type="pres">
      <dgm:prSet presAssocID="{A865847C-7CBB-4C3A-B618-85C6D08D32D8}" presName="compNode" presStyleCnt="0"/>
      <dgm:spPr/>
    </dgm:pt>
    <dgm:pt modelId="{36E035AE-F96E-4F8A-8416-EDD98B1753FD}" type="pres">
      <dgm:prSet presAssocID="{A865847C-7CBB-4C3A-B618-85C6D08D32D8}" presName="noGeometry" presStyleCnt="0"/>
      <dgm:spPr/>
    </dgm:pt>
    <dgm:pt modelId="{9D505B25-27D6-40BF-8D23-330BEB738DBD}" type="pres">
      <dgm:prSet presAssocID="{A865847C-7CBB-4C3A-B618-85C6D08D32D8}" presName="childTextVisible" presStyleLbl="bgAccFollowNode1" presStyleIdx="0" presStyleCnt="4">
        <dgm:presLayoutVars>
          <dgm:bulletEnabled val="1"/>
        </dgm:presLayoutVars>
      </dgm:prSet>
      <dgm:spPr/>
    </dgm:pt>
    <dgm:pt modelId="{6A894126-373A-4062-9394-B30D223E8B91}" type="pres">
      <dgm:prSet presAssocID="{A865847C-7CBB-4C3A-B618-85C6D08D32D8}" presName="childTextHidden" presStyleLbl="bgAccFollowNode1" presStyleIdx="0" presStyleCnt="4"/>
      <dgm:spPr/>
    </dgm:pt>
    <dgm:pt modelId="{8032C5A6-4AA1-4B60-B909-A4277DB793FD}" type="pres">
      <dgm:prSet presAssocID="{A865847C-7CBB-4C3A-B618-85C6D08D32D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2B55BE9-1966-434C-952C-7F0017A79184}" type="pres">
      <dgm:prSet presAssocID="{A865847C-7CBB-4C3A-B618-85C6D08D32D8}" presName="aSpace" presStyleCnt="0"/>
      <dgm:spPr/>
    </dgm:pt>
    <dgm:pt modelId="{00B8BD1D-7FAD-4D0A-A35E-73F66734BD13}" type="pres">
      <dgm:prSet presAssocID="{F79560FB-C039-4852-AFEB-C7CB8B74946D}" presName="compNode" presStyleCnt="0"/>
      <dgm:spPr/>
    </dgm:pt>
    <dgm:pt modelId="{4B260368-B85E-4656-BB3C-5AC5546EA5D0}" type="pres">
      <dgm:prSet presAssocID="{F79560FB-C039-4852-AFEB-C7CB8B74946D}" presName="noGeometry" presStyleCnt="0"/>
      <dgm:spPr/>
    </dgm:pt>
    <dgm:pt modelId="{0A2B0F43-87C5-4A36-8A90-2C203121EE96}" type="pres">
      <dgm:prSet presAssocID="{F79560FB-C039-4852-AFEB-C7CB8B74946D}" presName="childTextVisible" presStyleLbl="bgAccFollowNode1" presStyleIdx="1" presStyleCnt="4">
        <dgm:presLayoutVars>
          <dgm:bulletEnabled val="1"/>
        </dgm:presLayoutVars>
      </dgm:prSet>
      <dgm:spPr/>
    </dgm:pt>
    <dgm:pt modelId="{905D1F7B-B58F-4527-AA87-AE61E0E0CC8B}" type="pres">
      <dgm:prSet presAssocID="{F79560FB-C039-4852-AFEB-C7CB8B74946D}" presName="childTextHidden" presStyleLbl="bgAccFollowNode1" presStyleIdx="1" presStyleCnt="4"/>
      <dgm:spPr/>
    </dgm:pt>
    <dgm:pt modelId="{220F1C2B-F0A3-4539-BF25-C5B03EE42D5C}" type="pres">
      <dgm:prSet presAssocID="{F79560FB-C039-4852-AFEB-C7CB8B74946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6FB3867-0F82-4C67-915A-7951A0DDBCF4}" type="pres">
      <dgm:prSet presAssocID="{F79560FB-C039-4852-AFEB-C7CB8B74946D}" presName="aSpace" presStyleCnt="0"/>
      <dgm:spPr/>
    </dgm:pt>
    <dgm:pt modelId="{8526FAEC-9BAA-4D07-A28D-7CA39B7CE542}" type="pres">
      <dgm:prSet presAssocID="{F2D458F0-6982-45CB-B12C-129C55385E9C}" presName="compNode" presStyleCnt="0"/>
      <dgm:spPr/>
    </dgm:pt>
    <dgm:pt modelId="{7DCDBDFC-BD37-4705-A3EB-F07BA940C726}" type="pres">
      <dgm:prSet presAssocID="{F2D458F0-6982-45CB-B12C-129C55385E9C}" presName="noGeometry" presStyleCnt="0"/>
      <dgm:spPr/>
    </dgm:pt>
    <dgm:pt modelId="{856145B4-E957-42C6-82F0-9596EA16871D}" type="pres">
      <dgm:prSet presAssocID="{F2D458F0-6982-45CB-B12C-129C55385E9C}" presName="childTextVisible" presStyleLbl="bgAccFollowNode1" presStyleIdx="2" presStyleCnt="4">
        <dgm:presLayoutVars>
          <dgm:bulletEnabled val="1"/>
        </dgm:presLayoutVars>
      </dgm:prSet>
      <dgm:spPr/>
    </dgm:pt>
    <dgm:pt modelId="{A48C9B9A-0AA3-49FE-8794-89A9FD3DCCA8}" type="pres">
      <dgm:prSet presAssocID="{F2D458F0-6982-45CB-B12C-129C55385E9C}" presName="childTextHidden" presStyleLbl="bgAccFollowNode1" presStyleIdx="2" presStyleCnt="4"/>
      <dgm:spPr/>
    </dgm:pt>
    <dgm:pt modelId="{709BC196-31DE-4474-8033-15AECAD8CF99}" type="pres">
      <dgm:prSet presAssocID="{F2D458F0-6982-45CB-B12C-129C55385E9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58FC38E-72C5-4F92-AE7F-D9E584EAF245}" type="pres">
      <dgm:prSet presAssocID="{F2D458F0-6982-45CB-B12C-129C55385E9C}" presName="aSpace" presStyleCnt="0"/>
      <dgm:spPr/>
    </dgm:pt>
    <dgm:pt modelId="{F464AAEB-34DA-4607-8FF5-40021F06CF53}" type="pres">
      <dgm:prSet presAssocID="{F906F6EE-75A3-486F-AACF-F9D2A740C37B}" presName="compNode" presStyleCnt="0"/>
      <dgm:spPr/>
    </dgm:pt>
    <dgm:pt modelId="{DDCAE26C-2A5E-4906-9D99-88558BD46798}" type="pres">
      <dgm:prSet presAssocID="{F906F6EE-75A3-486F-AACF-F9D2A740C37B}" presName="noGeometry" presStyleCnt="0"/>
      <dgm:spPr/>
    </dgm:pt>
    <dgm:pt modelId="{8FA91778-C941-40F1-A91A-51DB525754BE}" type="pres">
      <dgm:prSet presAssocID="{F906F6EE-75A3-486F-AACF-F9D2A740C37B}" presName="childTextVisible" presStyleLbl="bgAccFollowNode1" presStyleIdx="3" presStyleCnt="4">
        <dgm:presLayoutVars>
          <dgm:bulletEnabled val="1"/>
        </dgm:presLayoutVars>
      </dgm:prSet>
      <dgm:spPr/>
    </dgm:pt>
    <dgm:pt modelId="{23F25B52-E302-4D50-96EB-53B8C686DFE9}" type="pres">
      <dgm:prSet presAssocID="{F906F6EE-75A3-486F-AACF-F9D2A740C37B}" presName="childTextHidden" presStyleLbl="bgAccFollowNode1" presStyleIdx="3" presStyleCnt="4"/>
      <dgm:spPr/>
    </dgm:pt>
    <dgm:pt modelId="{6B18EC7A-4360-454F-922C-5A010318CDEA}" type="pres">
      <dgm:prSet presAssocID="{F906F6EE-75A3-486F-AACF-F9D2A740C37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7EB8214-8B27-44E9-B9E2-979FDA0D4C1A}" srcId="{F2D458F0-6982-45CB-B12C-129C55385E9C}" destId="{238E8306-3CB5-44F6-8C3C-D6682D9C3008}" srcOrd="0" destOrd="0" parTransId="{3A19D3FF-442C-4530-9F85-069620E080F1}" sibTransId="{1B7DCAC4-3A4F-4435-98D4-5376A15E9CE7}"/>
    <dgm:cxn modelId="{AB4B1315-822F-4F80-92C3-77AD921D0186}" srcId="{F79560FB-C039-4852-AFEB-C7CB8B74946D}" destId="{49E012C1-33C9-44BB-9084-B691A895CF33}" srcOrd="2" destOrd="0" parTransId="{E89A3CCD-F33A-461A-AA55-F4E47B1AEFCE}" sibTransId="{36B2CF7C-4920-4994-B9F1-F077E861A4E8}"/>
    <dgm:cxn modelId="{867C7E23-842E-4736-ADE0-89D7C33C772A}" type="presOf" srcId="{91395158-1C79-4770-B412-F33B28FC4CD3}" destId="{6A894126-373A-4062-9394-B30D223E8B91}" srcOrd="1" destOrd="0" presId="urn:microsoft.com/office/officeart/2005/8/layout/hProcess6"/>
    <dgm:cxn modelId="{7B64C935-CF67-4BCE-8F81-8C5336EE6EBA}" type="presOf" srcId="{36E4EB2F-1E39-4FDD-9D52-9A2795F80204}" destId="{23F25B52-E302-4D50-96EB-53B8C686DFE9}" srcOrd="1" destOrd="1" presId="urn:microsoft.com/office/officeart/2005/8/layout/hProcess6"/>
    <dgm:cxn modelId="{00DC725D-F83E-4DFE-9BF2-40F0535D04E0}" type="presOf" srcId="{F2D458F0-6982-45CB-B12C-129C55385E9C}" destId="{709BC196-31DE-4474-8033-15AECAD8CF99}" srcOrd="0" destOrd="0" presId="urn:microsoft.com/office/officeart/2005/8/layout/hProcess6"/>
    <dgm:cxn modelId="{B4854443-F0C7-4063-90E9-90BAF9DA5A0B}" srcId="{F79560FB-C039-4852-AFEB-C7CB8B74946D}" destId="{D7F8861D-E6C8-43CC-BFC7-493EFD25F788}" srcOrd="1" destOrd="0" parTransId="{B229883D-7CC1-4C79-8D2E-66A1634000E8}" sibTransId="{2887C32C-15EA-435A-908A-332244A1195D}"/>
    <dgm:cxn modelId="{E72EFA64-DCA5-4904-B11D-40ED9C27BC61}" type="presOf" srcId="{49E012C1-33C9-44BB-9084-B691A895CF33}" destId="{905D1F7B-B58F-4527-AA87-AE61E0E0CC8B}" srcOrd="1" destOrd="2" presId="urn:microsoft.com/office/officeart/2005/8/layout/hProcess6"/>
    <dgm:cxn modelId="{06935A45-AA74-408D-8DD2-7DCA8E5AF9D2}" type="presOf" srcId="{D7F8861D-E6C8-43CC-BFC7-493EFD25F788}" destId="{905D1F7B-B58F-4527-AA87-AE61E0E0CC8B}" srcOrd="1" destOrd="1" presId="urn:microsoft.com/office/officeart/2005/8/layout/hProcess6"/>
    <dgm:cxn modelId="{D835C448-F37B-43E9-A132-F6F6792574FE}" type="presOf" srcId="{D979CE1D-28D1-453C-949F-276A6EB6E68F}" destId="{905D1F7B-B58F-4527-AA87-AE61E0E0CC8B}" srcOrd="1" destOrd="0" presId="urn:microsoft.com/office/officeart/2005/8/layout/hProcess6"/>
    <dgm:cxn modelId="{8D31026B-14C1-4C7E-A3CA-452F81698B1A}" type="presOf" srcId="{238E8306-3CB5-44F6-8C3C-D6682D9C3008}" destId="{A48C9B9A-0AA3-49FE-8794-89A9FD3DCCA8}" srcOrd="1" destOrd="0" presId="urn:microsoft.com/office/officeart/2005/8/layout/hProcess6"/>
    <dgm:cxn modelId="{AEFB4071-8D0D-4975-A99A-EC5CE575D0FF}" type="presOf" srcId="{D979CE1D-28D1-453C-949F-276A6EB6E68F}" destId="{0A2B0F43-87C5-4A36-8A90-2C203121EE96}" srcOrd="0" destOrd="0" presId="urn:microsoft.com/office/officeart/2005/8/layout/hProcess6"/>
    <dgm:cxn modelId="{FBF07353-53A5-489B-95C7-9D032C955C52}" type="presOf" srcId="{A865847C-7CBB-4C3A-B618-85C6D08D32D8}" destId="{8032C5A6-4AA1-4B60-B909-A4277DB793FD}" srcOrd="0" destOrd="0" presId="urn:microsoft.com/office/officeart/2005/8/layout/hProcess6"/>
    <dgm:cxn modelId="{D95DD27E-793E-46F8-BDD8-BBEDE7B71EAE}" type="presOf" srcId="{91395158-1C79-4770-B412-F33B28FC4CD3}" destId="{9D505B25-27D6-40BF-8D23-330BEB738DBD}" srcOrd="0" destOrd="0" presId="urn:microsoft.com/office/officeart/2005/8/layout/hProcess6"/>
    <dgm:cxn modelId="{10D9EE81-8908-42FC-BC05-FAF5C2CF995C}" srcId="{E3965B59-62A0-4CDB-BA01-6AF0D0783C5D}" destId="{F79560FB-C039-4852-AFEB-C7CB8B74946D}" srcOrd="1" destOrd="0" parTransId="{B56843C7-B0B4-4E8E-AA9A-9A7CD0B39091}" sibTransId="{2B52820D-1F88-42BC-B360-28E850181813}"/>
    <dgm:cxn modelId="{C7538182-0697-4BC5-8BB4-7CA8C6DD76A0}" type="presOf" srcId="{65CD8CDB-12F9-4A32-B7C6-D73F03499DFF}" destId="{8FA91778-C941-40F1-A91A-51DB525754BE}" srcOrd="0" destOrd="0" presId="urn:microsoft.com/office/officeart/2005/8/layout/hProcess6"/>
    <dgm:cxn modelId="{CADFB386-5F97-44C9-89D9-20E95A48DD87}" type="presOf" srcId="{36E4EB2F-1E39-4FDD-9D52-9A2795F80204}" destId="{8FA91778-C941-40F1-A91A-51DB525754BE}" srcOrd="0" destOrd="1" presId="urn:microsoft.com/office/officeart/2005/8/layout/hProcess6"/>
    <dgm:cxn modelId="{C058DB89-30D4-4E15-B50B-CB2454D77749}" type="presOf" srcId="{238E8306-3CB5-44F6-8C3C-D6682D9C3008}" destId="{856145B4-E957-42C6-82F0-9596EA16871D}" srcOrd="0" destOrd="0" presId="urn:microsoft.com/office/officeart/2005/8/layout/hProcess6"/>
    <dgm:cxn modelId="{8D40EB96-6E54-4F06-9A43-0FF792E923A5}" type="presOf" srcId="{F906F6EE-75A3-486F-AACF-F9D2A740C37B}" destId="{6B18EC7A-4360-454F-922C-5A010318CDEA}" srcOrd="0" destOrd="0" presId="urn:microsoft.com/office/officeart/2005/8/layout/hProcess6"/>
    <dgm:cxn modelId="{EE711B98-AB95-439A-B4FC-EE90F4DE130B}" type="presOf" srcId="{E3965B59-62A0-4CDB-BA01-6AF0D0783C5D}" destId="{04321F6D-045F-46C8-859E-DFC717B8747C}" srcOrd="0" destOrd="0" presId="urn:microsoft.com/office/officeart/2005/8/layout/hProcess6"/>
    <dgm:cxn modelId="{A7448EB1-45BF-4D13-8FD3-73E8E339A32D}" srcId="{F906F6EE-75A3-486F-AACF-F9D2A740C37B}" destId="{65CD8CDB-12F9-4A32-B7C6-D73F03499DFF}" srcOrd="0" destOrd="0" parTransId="{3303802D-BC20-4435-BB92-B9F19757B24F}" sibTransId="{CB9B0C8C-59BF-4E6C-97FA-A35626A28F60}"/>
    <dgm:cxn modelId="{3BA2CCB2-3E3E-463F-993F-313A5D39B840}" type="presOf" srcId="{F79560FB-C039-4852-AFEB-C7CB8B74946D}" destId="{220F1C2B-F0A3-4539-BF25-C5B03EE42D5C}" srcOrd="0" destOrd="0" presId="urn:microsoft.com/office/officeart/2005/8/layout/hProcess6"/>
    <dgm:cxn modelId="{3D2C09B7-DBE9-436B-B0DC-029ED2B43D39}" type="presOf" srcId="{65CD8CDB-12F9-4A32-B7C6-D73F03499DFF}" destId="{23F25B52-E302-4D50-96EB-53B8C686DFE9}" srcOrd="1" destOrd="0" presId="urn:microsoft.com/office/officeart/2005/8/layout/hProcess6"/>
    <dgm:cxn modelId="{1B011DBB-FE88-4808-8373-FB38E982062A}" srcId="{E3965B59-62A0-4CDB-BA01-6AF0D0783C5D}" destId="{F2D458F0-6982-45CB-B12C-129C55385E9C}" srcOrd="2" destOrd="0" parTransId="{DD35E3BC-F952-4E9B-8C2D-1818F3DBBDAB}" sibTransId="{2C2EE2D7-59FA-43AD-B659-D29B8111006D}"/>
    <dgm:cxn modelId="{5E1997C2-9D14-479C-A042-3A9191F3B5D7}" srcId="{E3965B59-62A0-4CDB-BA01-6AF0D0783C5D}" destId="{A865847C-7CBB-4C3A-B618-85C6D08D32D8}" srcOrd="0" destOrd="0" parTransId="{52602C75-3F72-47C8-A929-A99B10A17EBA}" sibTransId="{64F12ED2-D003-4557-8ED5-38A155B5A889}"/>
    <dgm:cxn modelId="{41F59AC6-8930-46D2-BFFB-6D8AA61A6149}" srcId="{F906F6EE-75A3-486F-AACF-F9D2A740C37B}" destId="{36E4EB2F-1E39-4FDD-9D52-9A2795F80204}" srcOrd="1" destOrd="0" parTransId="{FAB6F6D3-B190-44C1-9292-3B714721C7D9}" sibTransId="{F02CC8A7-86EA-44F2-B93D-0456D7F4EB5E}"/>
    <dgm:cxn modelId="{AD031FC7-3C5B-4AFA-A0C1-916844F37602}" srcId="{F79560FB-C039-4852-AFEB-C7CB8B74946D}" destId="{D979CE1D-28D1-453C-949F-276A6EB6E68F}" srcOrd="0" destOrd="0" parTransId="{A84BE19B-8819-42E1-81E1-F7EDBCC8384D}" sibTransId="{DE38692A-3ADD-4194-B10E-CE6082A77D44}"/>
    <dgm:cxn modelId="{216ACDC8-24C7-4C5C-8BF2-CC0238D148BB}" type="presOf" srcId="{D7F8861D-E6C8-43CC-BFC7-493EFD25F788}" destId="{0A2B0F43-87C5-4A36-8A90-2C203121EE96}" srcOrd="0" destOrd="1" presId="urn:microsoft.com/office/officeart/2005/8/layout/hProcess6"/>
    <dgm:cxn modelId="{5D6876CD-0E61-40A0-80A5-AE342BEABB72}" type="presOf" srcId="{49E012C1-33C9-44BB-9084-B691A895CF33}" destId="{0A2B0F43-87C5-4A36-8A90-2C203121EE96}" srcOrd="0" destOrd="2" presId="urn:microsoft.com/office/officeart/2005/8/layout/hProcess6"/>
    <dgm:cxn modelId="{8A6B97F1-B4BE-4690-B508-31FFFC7B4C58}" srcId="{E3965B59-62A0-4CDB-BA01-6AF0D0783C5D}" destId="{F906F6EE-75A3-486F-AACF-F9D2A740C37B}" srcOrd="3" destOrd="0" parTransId="{4122101E-CE0B-4158-BAD6-AA63A6135B63}" sibTransId="{A6AC894D-4C35-4D32-9E2D-BE05A464D597}"/>
    <dgm:cxn modelId="{CF0B38FA-EAA9-4295-97E5-F1CF05690A00}" srcId="{A865847C-7CBB-4C3A-B618-85C6D08D32D8}" destId="{91395158-1C79-4770-B412-F33B28FC4CD3}" srcOrd="0" destOrd="0" parTransId="{2882FB55-1A40-424C-B4DA-A295049AB0A0}" sibTransId="{31408520-4B5B-47E3-83A1-BF7499FF427A}"/>
    <dgm:cxn modelId="{9F35E770-301F-4DEA-8932-94078CD702A9}" type="presParOf" srcId="{04321F6D-045F-46C8-859E-DFC717B8747C}" destId="{CE5CF9A5-E0F9-4BBE-94DC-C03B857D8CA7}" srcOrd="0" destOrd="0" presId="urn:microsoft.com/office/officeart/2005/8/layout/hProcess6"/>
    <dgm:cxn modelId="{F2F628EB-52C7-4416-A173-2325FB91D620}" type="presParOf" srcId="{CE5CF9A5-E0F9-4BBE-94DC-C03B857D8CA7}" destId="{36E035AE-F96E-4F8A-8416-EDD98B1753FD}" srcOrd="0" destOrd="0" presId="urn:microsoft.com/office/officeart/2005/8/layout/hProcess6"/>
    <dgm:cxn modelId="{E50E4E2C-CA51-44A5-B302-CB4E7D0F12C1}" type="presParOf" srcId="{CE5CF9A5-E0F9-4BBE-94DC-C03B857D8CA7}" destId="{9D505B25-27D6-40BF-8D23-330BEB738DBD}" srcOrd="1" destOrd="0" presId="urn:microsoft.com/office/officeart/2005/8/layout/hProcess6"/>
    <dgm:cxn modelId="{B77136B7-3241-4EC8-A3E0-1D0DD13D6CD7}" type="presParOf" srcId="{CE5CF9A5-E0F9-4BBE-94DC-C03B857D8CA7}" destId="{6A894126-373A-4062-9394-B30D223E8B91}" srcOrd="2" destOrd="0" presId="urn:microsoft.com/office/officeart/2005/8/layout/hProcess6"/>
    <dgm:cxn modelId="{38321A8C-1E76-4EAC-ADC6-F47D16E88014}" type="presParOf" srcId="{CE5CF9A5-E0F9-4BBE-94DC-C03B857D8CA7}" destId="{8032C5A6-4AA1-4B60-B909-A4277DB793FD}" srcOrd="3" destOrd="0" presId="urn:microsoft.com/office/officeart/2005/8/layout/hProcess6"/>
    <dgm:cxn modelId="{3FEED3A0-4889-4E66-9CAC-ADCA8426EB83}" type="presParOf" srcId="{04321F6D-045F-46C8-859E-DFC717B8747C}" destId="{52B55BE9-1966-434C-952C-7F0017A79184}" srcOrd="1" destOrd="0" presId="urn:microsoft.com/office/officeart/2005/8/layout/hProcess6"/>
    <dgm:cxn modelId="{E9266DE2-26C3-46E5-8840-29A911F189ED}" type="presParOf" srcId="{04321F6D-045F-46C8-859E-DFC717B8747C}" destId="{00B8BD1D-7FAD-4D0A-A35E-73F66734BD13}" srcOrd="2" destOrd="0" presId="urn:microsoft.com/office/officeart/2005/8/layout/hProcess6"/>
    <dgm:cxn modelId="{9A065572-29A1-415F-8CC7-E71126C96C5F}" type="presParOf" srcId="{00B8BD1D-7FAD-4D0A-A35E-73F66734BD13}" destId="{4B260368-B85E-4656-BB3C-5AC5546EA5D0}" srcOrd="0" destOrd="0" presId="urn:microsoft.com/office/officeart/2005/8/layout/hProcess6"/>
    <dgm:cxn modelId="{47BA79CD-74CA-4562-8BE0-4B4FA45D69A4}" type="presParOf" srcId="{00B8BD1D-7FAD-4D0A-A35E-73F66734BD13}" destId="{0A2B0F43-87C5-4A36-8A90-2C203121EE96}" srcOrd="1" destOrd="0" presId="urn:microsoft.com/office/officeart/2005/8/layout/hProcess6"/>
    <dgm:cxn modelId="{53069378-5D94-447F-9293-DD4CFC014618}" type="presParOf" srcId="{00B8BD1D-7FAD-4D0A-A35E-73F66734BD13}" destId="{905D1F7B-B58F-4527-AA87-AE61E0E0CC8B}" srcOrd="2" destOrd="0" presId="urn:microsoft.com/office/officeart/2005/8/layout/hProcess6"/>
    <dgm:cxn modelId="{EDCB3872-0AC6-4FE0-9E9C-3CE0B84F339B}" type="presParOf" srcId="{00B8BD1D-7FAD-4D0A-A35E-73F66734BD13}" destId="{220F1C2B-F0A3-4539-BF25-C5B03EE42D5C}" srcOrd="3" destOrd="0" presId="urn:microsoft.com/office/officeart/2005/8/layout/hProcess6"/>
    <dgm:cxn modelId="{4F4E988A-BAA9-43F3-82BF-CE870255EDEE}" type="presParOf" srcId="{04321F6D-045F-46C8-859E-DFC717B8747C}" destId="{66FB3867-0F82-4C67-915A-7951A0DDBCF4}" srcOrd="3" destOrd="0" presId="urn:microsoft.com/office/officeart/2005/8/layout/hProcess6"/>
    <dgm:cxn modelId="{6F885F89-B9CE-4877-8387-EC8D583B49DC}" type="presParOf" srcId="{04321F6D-045F-46C8-859E-DFC717B8747C}" destId="{8526FAEC-9BAA-4D07-A28D-7CA39B7CE542}" srcOrd="4" destOrd="0" presId="urn:microsoft.com/office/officeart/2005/8/layout/hProcess6"/>
    <dgm:cxn modelId="{7B9ECBFC-F56E-40F0-ABB1-38D97B6B35EB}" type="presParOf" srcId="{8526FAEC-9BAA-4D07-A28D-7CA39B7CE542}" destId="{7DCDBDFC-BD37-4705-A3EB-F07BA940C726}" srcOrd="0" destOrd="0" presId="urn:microsoft.com/office/officeart/2005/8/layout/hProcess6"/>
    <dgm:cxn modelId="{4B9A7011-0AA0-4D52-901D-B1F55D8E7C5D}" type="presParOf" srcId="{8526FAEC-9BAA-4D07-A28D-7CA39B7CE542}" destId="{856145B4-E957-42C6-82F0-9596EA16871D}" srcOrd="1" destOrd="0" presId="urn:microsoft.com/office/officeart/2005/8/layout/hProcess6"/>
    <dgm:cxn modelId="{B7324422-EBF3-4D1D-93C0-F36E3908D16D}" type="presParOf" srcId="{8526FAEC-9BAA-4D07-A28D-7CA39B7CE542}" destId="{A48C9B9A-0AA3-49FE-8794-89A9FD3DCCA8}" srcOrd="2" destOrd="0" presId="urn:microsoft.com/office/officeart/2005/8/layout/hProcess6"/>
    <dgm:cxn modelId="{DCF5DE86-3A8D-4318-A757-21959C1F1192}" type="presParOf" srcId="{8526FAEC-9BAA-4D07-A28D-7CA39B7CE542}" destId="{709BC196-31DE-4474-8033-15AECAD8CF99}" srcOrd="3" destOrd="0" presId="urn:microsoft.com/office/officeart/2005/8/layout/hProcess6"/>
    <dgm:cxn modelId="{E3D5243C-5205-461E-A68C-3FCDBEC15F05}" type="presParOf" srcId="{04321F6D-045F-46C8-859E-DFC717B8747C}" destId="{058FC38E-72C5-4F92-AE7F-D9E584EAF245}" srcOrd="5" destOrd="0" presId="urn:microsoft.com/office/officeart/2005/8/layout/hProcess6"/>
    <dgm:cxn modelId="{61D554ED-9D13-426F-BE52-53448276FC04}" type="presParOf" srcId="{04321F6D-045F-46C8-859E-DFC717B8747C}" destId="{F464AAEB-34DA-4607-8FF5-40021F06CF53}" srcOrd="6" destOrd="0" presId="urn:microsoft.com/office/officeart/2005/8/layout/hProcess6"/>
    <dgm:cxn modelId="{54E191A6-2B60-4F31-B86B-F9E3AE4954C6}" type="presParOf" srcId="{F464AAEB-34DA-4607-8FF5-40021F06CF53}" destId="{DDCAE26C-2A5E-4906-9D99-88558BD46798}" srcOrd="0" destOrd="0" presId="urn:microsoft.com/office/officeart/2005/8/layout/hProcess6"/>
    <dgm:cxn modelId="{06CDFB43-8D89-40A8-9B8E-06C6B933FA6D}" type="presParOf" srcId="{F464AAEB-34DA-4607-8FF5-40021F06CF53}" destId="{8FA91778-C941-40F1-A91A-51DB525754BE}" srcOrd="1" destOrd="0" presId="urn:microsoft.com/office/officeart/2005/8/layout/hProcess6"/>
    <dgm:cxn modelId="{C4BE0450-16E8-4348-ADF5-F7ABD4CB5457}" type="presParOf" srcId="{F464AAEB-34DA-4607-8FF5-40021F06CF53}" destId="{23F25B52-E302-4D50-96EB-53B8C686DFE9}" srcOrd="2" destOrd="0" presId="urn:microsoft.com/office/officeart/2005/8/layout/hProcess6"/>
    <dgm:cxn modelId="{9B45533C-4410-4E80-B1C5-7150FD7E3CF3}" type="presParOf" srcId="{F464AAEB-34DA-4607-8FF5-40021F06CF53}" destId="{6B18EC7A-4360-454F-922C-5A010318CDE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B25-27D6-40BF-8D23-330BEB738DBD}">
      <dsp:nvSpPr>
        <dsp:cNvPr id="0" name=""/>
        <dsp:cNvSpPr/>
      </dsp:nvSpPr>
      <dsp:spPr>
        <a:xfrm>
          <a:off x="531413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Structural validation</a:t>
          </a:r>
        </a:p>
      </dsp:txBody>
      <dsp:txXfrm>
        <a:off x="1052286" y="273185"/>
        <a:ext cx="1015701" cy="1274863"/>
      </dsp:txXfrm>
    </dsp:sp>
    <dsp:sp modelId="{8032C5A6-4AA1-4B60-B909-A4277DB793FD}">
      <dsp:nvSpPr>
        <dsp:cNvPr id="0" name=""/>
        <dsp:cNvSpPr/>
      </dsp:nvSpPr>
      <dsp:spPr>
        <a:xfrm>
          <a:off x="10540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Ingest</a:t>
          </a:r>
        </a:p>
      </dsp:txBody>
      <dsp:txXfrm>
        <a:off x="163100" y="542303"/>
        <a:ext cx="736625" cy="736625"/>
      </dsp:txXfrm>
    </dsp:sp>
    <dsp:sp modelId="{0A2B0F43-87C5-4A36-8A90-2C203121EE96}">
      <dsp:nvSpPr>
        <dsp:cNvPr id="0" name=""/>
        <dsp:cNvSpPr/>
      </dsp:nvSpPr>
      <dsp:spPr>
        <a:xfrm>
          <a:off x="3361658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Basic data preparation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Record linkage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De-identification</a:t>
          </a:r>
        </a:p>
      </dsp:txBody>
      <dsp:txXfrm>
        <a:off x="3882531" y="273185"/>
        <a:ext cx="1015701" cy="1274863"/>
      </dsp:txXfrm>
    </dsp:sp>
    <dsp:sp modelId="{220F1C2B-F0A3-4539-BF25-C5B03EE42D5C}">
      <dsp:nvSpPr>
        <dsp:cNvPr id="0" name=""/>
        <dsp:cNvSpPr/>
      </dsp:nvSpPr>
      <dsp:spPr>
        <a:xfrm>
          <a:off x="2745367" y="389743"/>
          <a:ext cx="1083738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De-identify</a:t>
          </a:r>
        </a:p>
      </dsp:txBody>
      <dsp:txXfrm>
        <a:off x="2904077" y="542303"/>
        <a:ext cx="766318" cy="736625"/>
      </dsp:txXfrm>
    </dsp:sp>
    <dsp:sp modelId="{856145B4-E957-42C6-82F0-9596EA16871D}">
      <dsp:nvSpPr>
        <dsp:cNvPr id="0" name=""/>
        <dsp:cNvSpPr/>
      </dsp:nvSpPr>
      <dsp:spPr>
        <a:xfrm>
          <a:off x="5986465" y="0"/>
          <a:ext cx="2440538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Cleansing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Transformation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Coding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kern="1200" dirty="0"/>
            <a:t>Value added</a:t>
          </a:r>
        </a:p>
      </dsp:txBody>
      <dsp:txXfrm>
        <a:off x="6596600" y="273185"/>
        <a:ext cx="1192971" cy="1274863"/>
      </dsp:txXfrm>
    </dsp:sp>
    <dsp:sp modelId="{709BC196-31DE-4474-8033-15AECAD8CF99}">
      <dsp:nvSpPr>
        <dsp:cNvPr id="0" name=""/>
        <dsp:cNvSpPr/>
      </dsp:nvSpPr>
      <dsp:spPr>
        <a:xfrm>
          <a:off x="5501189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Prepare</a:t>
          </a:r>
        </a:p>
      </dsp:txBody>
      <dsp:txXfrm>
        <a:off x="5653749" y="542303"/>
        <a:ext cx="736625" cy="736625"/>
      </dsp:txXfrm>
    </dsp:sp>
    <dsp:sp modelId="{8FA91778-C941-40F1-A91A-51DB525754BE}">
      <dsp:nvSpPr>
        <dsp:cNvPr id="0" name=""/>
        <dsp:cNvSpPr/>
      </dsp:nvSpPr>
      <dsp:spPr>
        <a:xfrm>
          <a:off x="8945953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dirty="0"/>
            <a:t>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1" kern="1200" dirty="0"/>
            <a:t>Need to know</a:t>
          </a:r>
        </a:p>
      </dsp:txBody>
      <dsp:txXfrm>
        <a:off x="9466826" y="273185"/>
        <a:ext cx="1015701" cy="1274863"/>
      </dsp:txXfrm>
    </dsp:sp>
    <dsp:sp modelId="{6B18EC7A-4360-454F-922C-5A010318CDEA}">
      <dsp:nvSpPr>
        <dsp:cNvPr id="0" name=""/>
        <dsp:cNvSpPr/>
      </dsp:nvSpPr>
      <dsp:spPr>
        <a:xfrm>
          <a:off x="8414539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noProof="0" dirty="0"/>
            <a:t>Distribute</a:t>
          </a:r>
          <a:endParaRPr lang="en-CA" sz="1300" b="1" kern="1200" dirty="0"/>
        </a:p>
      </dsp:txBody>
      <dsp:txXfrm>
        <a:off x="8567099" y="542303"/>
        <a:ext cx="736625" cy="73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B25-27D6-40BF-8D23-330BEB738DBD}">
      <dsp:nvSpPr>
        <dsp:cNvPr id="0" name=""/>
        <dsp:cNvSpPr/>
      </dsp:nvSpPr>
      <dsp:spPr>
        <a:xfrm>
          <a:off x="627740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Integrate survey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600" b="0" kern="1200" dirty="0">
              <a:solidFill>
                <a:schemeClr val="tx1"/>
              </a:solidFill>
            </a:rPr>
            <a:t>admin  data</a:t>
          </a:r>
        </a:p>
      </dsp:txBody>
      <dsp:txXfrm>
        <a:off x="1148613" y="273185"/>
        <a:ext cx="1015701" cy="1274863"/>
      </dsp:txXfrm>
    </dsp:sp>
    <dsp:sp modelId="{8032C5A6-4AA1-4B60-B909-A4277DB793FD}">
      <dsp:nvSpPr>
        <dsp:cNvPr id="0" name=""/>
        <dsp:cNvSpPr/>
      </dsp:nvSpPr>
      <dsp:spPr>
        <a:xfrm>
          <a:off x="106867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Integrate</a:t>
          </a:r>
        </a:p>
      </dsp:txBody>
      <dsp:txXfrm>
        <a:off x="259427" y="542303"/>
        <a:ext cx="736625" cy="736625"/>
      </dsp:txXfrm>
    </dsp:sp>
    <dsp:sp modelId="{0A2B0F43-87C5-4A36-8A90-2C203121EE96}">
      <dsp:nvSpPr>
        <dsp:cNvPr id="0" name=""/>
        <dsp:cNvSpPr/>
      </dsp:nvSpPr>
      <dsp:spPr>
        <a:xfrm>
          <a:off x="3364855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Impute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Adjust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Weights</a:t>
          </a:r>
        </a:p>
      </dsp:txBody>
      <dsp:txXfrm>
        <a:off x="3885728" y="273185"/>
        <a:ext cx="1015701" cy="1274863"/>
      </dsp:txXfrm>
    </dsp:sp>
    <dsp:sp modelId="{220F1C2B-F0A3-4539-BF25-C5B03EE42D5C}">
      <dsp:nvSpPr>
        <dsp:cNvPr id="0" name=""/>
        <dsp:cNvSpPr/>
      </dsp:nvSpPr>
      <dsp:spPr>
        <a:xfrm>
          <a:off x="2843982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Process</a:t>
          </a:r>
        </a:p>
      </dsp:txBody>
      <dsp:txXfrm>
        <a:off x="2996542" y="542303"/>
        <a:ext cx="736625" cy="736625"/>
      </dsp:txXfrm>
    </dsp:sp>
    <dsp:sp modelId="{856145B4-E957-42C6-82F0-9596EA16871D}">
      <dsp:nvSpPr>
        <dsp:cNvPr id="0" name=""/>
        <dsp:cNvSpPr/>
      </dsp:nvSpPr>
      <dsp:spPr>
        <a:xfrm>
          <a:off x="6101970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Reports</a:t>
          </a:r>
        </a:p>
      </dsp:txBody>
      <dsp:txXfrm>
        <a:off x="6622843" y="273185"/>
        <a:ext cx="1015701" cy="1274863"/>
      </dsp:txXfrm>
    </dsp:sp>
    <dsp:sp modelId="{709BC196-31DE-4474-8033-15AECAD8CF99}">
      <dsp:nvSpPr>
        <dsp:cNvPr id="0" name=""/>
        <dsp:cNvSpPr/>
      </dsp:nvSpPr>
      <dsp:spPr>
        <a:xfrm>
          <a:off x="5581097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Analyze</a:t>
          </a:r>
        </a:p>
      </dsp:txBody>
      <dsp:txXfrm>
        <a:off x="5733657" y="542303"/>
        <a:ext cx="736625" cy="736625"/>
      </dsp:txXfrm>
    </dsp:sp>
    <dsp:sp modelId="{8FA91778-C941-40F1-A91A-51DB525754BE}">
      <dsp:nvSpPr>
        <dsp:cNvPr id="0" name=""/>
        <dsp:cNvSpPr/>
      </dsp:nvSpPr>
      <dsp:spPr>
        <a:xfrm>
          <a:off x="8839085" y="0"/>
          <a:ext cx="2083490" cy="18212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 err="1"/>
            <a:t>StatCan</a:t>
          </a:r>
          <a:r>
            <a:rPr lang="en-CA" sz="1600" kern="1200" dirty="0"/>
            <a:t>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Custom Requests</a:t>
          </a:r>
        </a:p>
      </dsp:txBody>
      <dsp:txXfrm>
        <a:off x="9359958" y="273185"/>
        <a:ext cx="1015701" cy="1274863"/>
      </dsp:txXfrm>
    </dsp:sp>
    <dsp:sp modelId="{6B18EC7A-4360-454F-922C-5A010318CDEA}">
      <dsp:nvSpPr>
        <dsp:cNvPr id="0" name=""/>
        <dsp:cNvSpPr/>
      </dsp:nvSpPr>
      <dsp:spPr>
        <a:xfrm>
          <a:off x="8318212" y="389743"/>
          <a:ext cx="1041745" cy="1041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Publish</a:t>
          </a:r>
        </a:p>
      </dsp:txBody>
      <dsp:txXfrm>
        <a:off x="8470772" y="542303"/>
        <a:ext cx="73662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C490-4982-4E6B-906E-8741839D628B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0FB6-C73B-460D-9309-9987FAB4E9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2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5CA2-F825-4C9B-A7DD-51EB80067ED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88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5CA2-F825-4C9B-A7DD-51EB80067ED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25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6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B8B14-E9F9-DA43-B75B-4CE9504D95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37D5-9C00-AD55-3DA9-BB3992EC6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73428-5F7B-AFB9-F30D-233B3D64F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F1AA-9B21-26B7-C070-BBBABF1F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4451-E441-CC98-EEC8-45B572F8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095B2-6140-88C8-42B6-B8BC9DBD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54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7B36-6F37-826F-6705-4B0E978B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39C3F-7E82-3556-78CD-5796EF86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B8D88-BE38-555C-A01C-92BF9341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1345-8A1B-2417-BDE6-C22F0CA4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9ADD-0EA8-7C02-BFBD-EAD62ADC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28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AC9E-C3F4-EF44-C3A4-A078B38F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189E-23B5-FAE2-B4AB-DA5721650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34C2-6763-6A85-93F4-0596052B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38DE-D552-64D2-5CAF-3515B7FA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2C205-5280-F236-89C1-B9D09055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85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4207-651C-A42A-2D4D-F979B851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2845-15F6-4985-F119-546573EB0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D790E-6B86-7106-A6B5-F3A26790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6CB8-5BDA-0CA3-F3AF-EC54050F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0F99E-2588-FC3E-1445-5BD0F03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36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F293-2E5F-169E-1E37-CF045AF4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36991-A299-8713-7169-CF8BF72D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444A-B7AE-A127-D836-E14BFB3A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10EE-52DD-1583-A5AA-06FED0EF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5A54-6D16-F2D9-0291-3B303F16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9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05CD-F0D6-686D-B996-2C0746D3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1F9E-FDB1-4334-9DA3-77A5DC7A2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7BBC2-0A83-F931-8918-755F2547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667AD-3911-E0B4-0283-CBF4D28C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8E2BA-B8D2-6A84-DA77-D75CF25F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67834-FE74-9DDA-7C15-1E891DB9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99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4F71D-3B47-BF14-169B-42FF095B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DD74-9D34-1F5C-1272-29313ABF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70F9F-FACF-5700-E51D-F5B6DFF9B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464DF-2553-21A6-15C8-73E211CFB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72387-6E2A-180E-2F7F-2E747596C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BBA3A-6762-36D0-4C8A-98DA366C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7ED5E-DAFC-5F12-5E4C-D7810807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897DA-05E8-C589-6E3B-13F8A687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3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A5FF-BCDB-4C28-3C50-E78E8D1E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E9E7-6478-FF5D-CB31-0C423C75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A1931-61EF-4CE3-0C5C-DFA928B6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1A174-28FF-52F1-1CCD-F7EE0678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36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4AD96-7A03-5E21-4715-2DF2A1B2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5CA17-434E-C101-7566-8820B87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8AF0F-B51C-9180-E5AD-FDF9A87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06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F399-9238-F886-5B68-5FB527C4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9265-AD85-40FF-0B98-81FC39E7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BCFB2-0981-43C1-600A-A9BB448AD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AC6C5-79DA-6668-EC61-99B67F6C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D5939-053A-5858-B86B-6BA852C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8A295-C554-4FD0-C986-3A8CB98F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7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E0B9-2493-0674-6AA2-5B40A4F1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0D940-F6C4-6899-E3BE-4D56C44A8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85B8-27C7-8907-B0E9-3679EBC7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CE634-1090-CE52-E587-B967961B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22C3-CB88-2591-C648-021805A3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D75BB-D8C4-22C8-B14D-8FB22518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74E36-C83A-41B5-5863-EE498705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33D7-2351-0D1A-DC8F-C43253C3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935EE-C169-88BA-9700-7C6BEE214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C2DD8-9922-4CAE-9255-F33CBB516E78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6BE-0B9A-3E40-8A18-EC20AC1E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0634-E5B5-A7AD-8BB7-DA12F71A3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6EB6-6DFA-4902-9770-51844DE9A9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6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C87C-D1FB-D6C9-B374-BC5ECC939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Interoperabilit</a:t>
            </a:r>
            <a:r>
              <a:rPr lang="en-CA" dirty="0"/>
              <a:t>(</a:t>
            </a:r>
            <a:r>
              <a:rPr lang="en-CA" dirty="0" err="1"/>
              <a:t>ies</a:t>
            </a:r>
            <a:r>
              <a:rPr lang="en-CA" dirty="0"/>
              <a:t>) for Official Statistics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AC6D7-5AD6-CCB6-0DBA-FF3E9C2E9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4463"/>
            <a:ext cx="9144000" cy="1655762"/>
          </a:xfrm>
        </p:spPr>
        <p:txBody>
          <a:bodyPr>
            <a:normAutofit/>
          </a:bodyPr>
          <a:lstStyle/>
          <a:p>
            <a:r>
              <a:rPr lang="en-CA" sz="2800" dirty="0"/>
              <a:t>Flavio </a:t>
            </a:r>
            <a:r>
              <a:rPr lang="en-CA" sz="2800" dirty="0" err="1"/>
              <a:t>Rizzolo</a:t>
            </a:r>
            <a:endParaRPr lang="en-CA" sz="2800" dirty="0"/>
          </a:p>
          <a:p>
            <a:r>
              <a:rPr lang="en-CA" sz="2800" dirty="0"/>
              <a:t>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139894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6A6F-91A3-E817-292C-30FA66A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95F8-11F7-2377-02E6-7FD38355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774"/>
            <a:ext cx="10515600" cy="486957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Ask questions and provide answers (supported by the data)</a:t>
            </a:r>
          </a:p>
          <a:p>
            <a:r>
              <a:rPr lang="en-CA" dirty="0"/>
              <a:t>What’s new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cross-domain</a:t>
            </a:r>
            <a:r>
              <a:rPr lang="en-CA" dirty="0"/>
              <a:t> nature of the questions </a:t>
            </a:r>
          </a:p>
          <a:p>
            <a:pPr lvl="2"/>
            <a:r>
              <a:rPr lang="en-CA" dirty="0"/>
              <a:t>Multitude of factors, from a variety of domains, impacting </a:t>
            </a:r>
            <a:r>
              <a:rPr lang="en-CA" u="sng" dirty="0">
                <a:solidFill>
                  <a:schemeClr val="accent5">
                    <a:lumMod val="50000"/>
                  </a:schemeClr>
                </a:solidFill>
              </a:rPr>
              <a:t>social</a:t>
            </a:r>
            <a:r>
              <a:rPr lang="en-CA" dirty="0"/>
              <a:t> and </a:t>
            </a:r>
            <a:r>
              <a:rPr lang="en-CA" u="sng" dirty="0">
                <a:solidFill>
                  <a:schemeClr val="accent5">
                    <a:lumMod val="50000"/>
                  </a:schemeClr>
                </a:solidFill>
              </a:rPr>
              <a:t>economic</a:t>
            </a:r>
            <a:r>
              <a:rPr lang="en-CA" dirty="0"/>
              <a:t> statistics</a:t>
            </a:r>
          </a:p>
          <a:p>
            <a:pPr lvl="2"/>
            <a:r>
              <a:rPr lang="en-CA" dirty="0"/>
              <a:t>Ex: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industrial production </a:t>
            </a:r>
            <a:r>
              <a:rPr lang="en-CA" dirty="0"/>
              <a:t>is affected/impacted/determined by climate, health, social change, wars… </a:t>
            </a:r>
          </a:p>
          <a:p>
            <a:pPr lvl="2"/>
            <a:r>
              <a:rPr lang="en-CA" dirty="0"/>
              <a:t>Ex: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migrations</a:t>
            </a:r>
            <a:r>
              <a:rPr lang="en-CA" dirty="0"/>
              <a:t> are affected/impacted/determined by socioeconomic changes, climate, health, wars…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sources of data </a:t>
            </a:r>
            <a:r>
              <a:rPr lang="en-CA" dirty="0"/>
              <a:t>– larger number, some less reliable than before (unknown methodology)</a:t>
            </a:r>
          </a:p>
          <a:p>
            <a:pPr lvl="1"/>
            <a:r>
              <a:rPr lang="en-CA" dirty="0"/>
              <a:t>The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types of data </a:t>
            </a:r>
            <a:r>
              <a:rPr lang="en-CA" dirty="0"/>
              <a:t>– larger, more complex, interdependent, and of varying (dubious?) quality  </a:t>
            </a:r>
          </a:p>
          <a:p>
            <a:pPr lvl="1"/>
            <a:r>
              <a:rPr lang="en-CA" dirty="0"/>
              <a:t>The increased ability to 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compute with the data</a:t>
            </a:r>
            <a:r>
              <a:rPr lang="en-CA" dirty="0"/>
              <a:t>, e.g.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dirty="0"/>
              <a:t>ML and analytics wizardry </a:t>
            </a:r>
          </a:p>
          <a:p>
            <a:r>
              <a:rPr lang="en-US" sz="2600" dirty="0"/>
              <a:t>What we need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complete,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machine-actionable metadata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Improved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“context” </a:t>
            </a:r>
            <a:r>
              <a:rPr lang="en-US" dirty="0"/>
              <a:t>for data (i.e., provenance, semantics)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Ability 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describe</a:t>
            </a:r>
            <a:r>
              <a:rPr lang="en-US" dirty="0"/>
              <a:t>,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integrate</a:t>
            </a:r>
            <a:r>
              <a:rPr lang="en-US" dirty="0"/>
              <a:t>, data in new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formats/structures</a:t>
            </a:r>
            <a:r>
              <a:rPr lang="en-US" dirty="0"/>
              <a:t>, e.g. long, streams, schema on-read data lakes.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Broader range of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technology platforms </a:t>
            </a:r>
            <a:r>
              <a:rPr lang="en-US" dirty="0"/>
              <a:t>(cloud, virtualization, analytics, AI, sensors, etc.)</a:t>
            </a:r>
            <a:endParaRPr lang="en-CA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3C694-D58F-5CC5-FFDB-4A5995BF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FAD1-E325-E8D8-2540-CE9CBD2E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Types of interoperability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07CEE-E158-8D6F-EB6B-E79138FB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7" y="2980918"/>
            <a:ext cx="5455883" cy="3061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EA000-BC9F-F93F-DF0D-F01F79D3C636}"/>
              </a:ext>
            </a:extLst>
          </p:cNvPr>
          <p:cNvSpPr txBox="1"/>
          <p:nvPr/>
        </p:nvSpPr>
        <p:spPr>
          <a:xfrm>
            <a:off x="733498" y="5932775"/>
            <a:ext cx="522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</a:p>
          <a:p>
            <a:r>
              <a:rPr lang="en-US" sz="1000" i="1" dirty="0"/>
              <a:t>International Society for Knowledge Organization (ISKO) Encyclopedia of Knowledge Organization</a:t>
            </a:r>
            <a:endParaRPr lang="en-CA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94C3E-76A8-69A3-AC96-C2F632DBC484}"/>
              </a:ext>
            </a:extLst>
          </p:cNvPr>
          <p:cNvSpPr txBox="1"/>
          <p:nvPr/>
        </p:nvSpPr>
        <p:spPr>
          <a:xfrm>
            <a:off x="6473675" y="5932775"/>
            <a:ext cx="387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</a:t>
            </a:r>
          </a:p>
          <a:p>
            <a:r>
              <a:rPr lang="en-US" sz="1000" i="1" dirty="0"/>
              <a:t>European Interoperability Framework (EIF)</a:t>
            </a:r>
            <a:endParaRPr lang="en-CA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2D9D5-4685-F4B7-DACE-138E37520B1B}"/>
              </a:ext>
            </a:extLst>
          </p:cNvPr>
          <p:cNvSpPr/>
          <p:nvPr/>
        </p:nvSpPr>
        <p:spPr>
          <a:xfrm>
            <a:off x="794427" y="1415178"/>
            <a:ext cx="10559373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Interoperability</a:t>
            </a:r>
            <a:r>
              <a:rPr lang="en-US" sz="2000" dirty="0"/>
              <a:t> is </a:t>
            </a:r>
            <a:r>
              <a:rPr lang="en-US" sz="2000" u="sng" dirty="0"/>
              <a:t>not just about </a:t>
            </a:r>
            <a:r>
              <a:rPr lang="en-US" sz="2000" dirty="0"/>
              <a:t>the exchange of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standardized entities </a:t>
            </a:r>
            <a:r>
              <a:rPr lang="en-US" sz="2000" dirty="0"/>
              <a:t>with well-defined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structure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semantics</a:t>
            </a:r>
            <a:r>
              <a:rPr lang="en-US" sz="2000" dirty="0"/>
              <a:t>. It should also standardize all means of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accessing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exchanging</a:t>
            </a:r>
            <a:r>
              <a:rPr lang="en-US" sz="2000" dirty="0"/>
              <a:t> those entities.</a:t>
            </a:r>
          </a:p>
          <a:p>
            <a:pPr marL="285750" indent="-285750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Data standards </a:t>
            </a:r>
            <a:r>
              <a:rPr lang="en-US" sz="2000" dirty="0"/>
              <a:t>enable interoperability </a:t>
            </a:r>
            <a:r>
              <a:rPr lang="en-US" sz="2000" i="1" dirty="0"/>
              <a:t>within</a:t>
            </a:r>
            <a:r>
              <a:rPr lang="en-US" sz="2000" dirty="0"/>
              <a:t> and </a:t>
            </a:r>
            <a:r>
              <a:rPr lang="en-US" sz="2000" i="1" dirty="0"/>
              <a:t>across</a:t>
            </a:r>
            <a:r>
              <a:rPr lang="en-US" sz="2000" dirty="0"/>
              <a:t> domains, e.g. Social and Economic.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Interoperability in turn rely on multiple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machine-actionable syntax </a:t>
            </a:r>
            <a:r>
              <a:rPr lang="en-US" sz="2000" i="1" dirty="0"/>
              <a:t>representations </a:t>
            </a:r>
            <a:r>
              <a:rPr lang="en-US" sz="2000" dirty="0"/>
              <a:t>including XML, RDF and JSON-LD to implement data solutions and services.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50C6F-038F-25F9-2D0A-D98B0CF8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675" y="3135854"/>
            <a:ext cx="4589867" cy="26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43CE-CA27-4793-A1BF-496D4782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Longitudinal interoperability – data preparation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1643D5-B86A-47B0-941B-2A4DB62911E3}"/>
              </a:ext>
            </a:extLst>
          </p:cNvPr>
          <p:cNvSpPr/>
          <p:nvPr/>
        </p:nvSpPr>
        <p:spPr>
          <a:xfrm>
            <a:off x="3309028" y="3796453"/>
            <a:ext cx="5401473" cy="20734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Advanced Data Management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913730-7578-4A59-9357-C755711E4055}"/>
              </a:ext>
            </a:extLst>
          </p:cNvPr>
          <p:cNvSpPr/>
          <p:nvPr/>
        </p:nvSpPr>
        <p:spPr>
          <a:xfrm>
            <a:off x="9014147" y="3813741"/>
            <a:ext cx="2601864" cy="2056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PPP / Data Mart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D03EA8-4641-4E4E-906E-E10DFA27AC60}"/>
              </a:ext>
            </a:extLst>
          </p:cNvPr>
          <p:cNvSpPr/>
          <p:nvPr/>
        </p:nvSpPr>
        <p:spPr>
          <a:xfrm>
            <a:off x="418458" y="3810059"/>
            <a:ext cx="2613727" cy="20801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dirty="0"/>
              <a:t>Data Lake</a:t>
            </a:r>
          </a:p>
          <a:p>
            <a:pPr algn="ctr"/>
            <a:r>
              <a:rPr lang="en-CA" b="1" dirty="0"/>
              <a:t>(Raw Data)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45A8BA-955C-4852-9834-74D1C8059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928834"/>
              </p:ext>
            </p:extLst>
          </p:nvPr>
        </p:nvGraphicFramePr>
        <p:xfrm>
          <a:off x="527879" y="1988826"/>
          <a:ext cx="11029444" cy="182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2E8B64CF-F7D7-4A9F-A8E2-F5A8889132EF}"/>
              </a:ext>
            </a:extLst>
          </p:cNvPr>
          <p:cNvSpPr txBox="1"/>
          <p:nvPr/>
        </p:nvSpPr>
        <p:spPr>
          <a:xfrm>
            <a:off x="7312560" y="4854126"/>
            <a:ext cx="138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Cleansing</a:t>
            </a:r>
          </a:p>
          <a:p>
            <a:pPr algn="ctr"/>
            <a:r>
              <a:rPr lang="en-CA" dirty="0"/>
              <a:t>Environment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B49815C-21D2-4453-A33F-8EFECD7065AE}"/>
              </a:ext>
            </a:extLst>
          </p:cNvPr>
          <p:cNvSpPr txBox="1"/>
          <p:nvPr/>
        </p:nvSpPr>
        <p:spPr>
          <a:xfrm>
            <a:off x="8701018" y="4632912"/>
            <a:ext cx="336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 dirty="0"/>
              <a:t>Fit for consumption</a:t>
            </a:r>
          </a:p>
          <a:p>
            <a:pPr algn="ctr"/>
            <a:r>
              <a:rPr lang="en-CA" sz="1600" b="1" dirty="0"/>
              <a:t>Administrative Data</a:t>
            </a:r>
          </a:p>
          <a:p>
            <a:pPr algn="ctr"/>
            <a:r>
              <a:rPr lang="en-CA" sz="1600" b="1" dirty="0"/>
              <a:t>&amp; Register Products</a:t>
            </a:r>
          </a:p>
        </p:txBody>
      </p:sp>
      <p:pic>
        <p:nvPicPr>
          <p:cNvPr id="10" name="Picture 9" descr="Image result for icons database">
            <a:extLst>
              <a:ext uri="{FF2B5EF4-FFF2-40B4-BE49-F238E27FC236}">
                <a16:creationId xmlns:a16="http://schemas.microsoft.com/office/drawing/2014/main" id="{BEF81154-90E1-46C3-83C6-490CCF79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56" y="3983234"/>
            <a:ext cx="905366" cy="9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CD52F0-68BE-4A3C-94D7-E855904F31F7}"/>
              </a:ext>
            </a:extLst>
          </p:cNvPr>
          <p:cNvGrpSpPr/>
          <p:nvPr/>
        </p:nvGrpSpPr>
        <p:grpSpPr>
          <a:xfrm>
            <a:off x="9825960" y="3827964"/>
            <a:ext cx="1034782" cy="865609"/>
            <a:chOff x="6801117" y="3523524"/>
            <a:chExt cx="1552898" cy="1274725"/>
          </a:xfrm>
        </p:grpSpPr>
        <p:pic>
          <p:nvPicPr>
            <p:cNvPr id="25" name="Picture 24" descr="Image result for icons database reporting">
              <a:extLst>
                <a:ext uri="{FF2B5EF4-FFF2-40B4-BE49-F238E27FC236}">
                  <a16:creationId xmlns:a16="http://schemas.microsoft.com/office/drawing/2014/main" id="{E716347B-7ABA-41FB-BB06-568299312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Image result for icons report">
              <a:extLst>
                <a:ext uri="{FF2B5EF4-FFF2-40B4-BE49-F238E27FC236}">
                  <a16:creationId xmlns:a16="http://schemas.microsoft.com/office/drawing/2014/main" id="{D1A2441F-2218-4B72-8DD9-3A98D643D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Image result for icons xml">
            <a:extLst>
              <a:ext uri="{FF2B5EF4-FFF2-40B4-BE49-F238E27FC236}">
                <a16:creationId xmlns:a16="http://schemas.microsoft.com/office/drawing/2014/main" id="{743BFD7C-5316-4EE8-A1D3-BECDE712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33" y="3983834"/>
            <a:ext cx="531990" cy="5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A7D2081-6764-43AC-8A2A-33AFEF638C51}"/>
              </a:ext>
            </a:extLst>
          </p:cNvPr>
          <p:cNvGrpSpPr/>
          <p:nvPr/>
        </p:nvGrpSpPr>
        <p:grpSpPr>
          <a:xfrm>
            <a:off x="5166419" y="3738098"/>
            <a:ext cx="1754263" cy="1494408"/>
            <a:chOff x="3724446" y="3795362"/>
            <a:chExt cx="1754263" cy="1494408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E1D57247-DBBD-4544-9C19-603DA65B115E}"/>
                </a:ext>
              </a:extLst>
            </p:cNvPr>
            <p:cNvSpPr txBox="1"/>
            <p:nvPr/>
          </p:nvSpPr>
          <p:spPr>
            <a:xfrm>
              <a:off x="3724446" y="4643439"/>
              <a:ext cx="1754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dirty="0"/>
                <a:t>De-identification</a:t>
              </a:r>
            </a:p>
            <a:p>
              <a:pPr algn="ctr"/>
              <a:r>
                <a:rPr lang="en-CA" dirty="0"/>
                <a:t>Environment</a:t>
              </a:r>
            </a:p>
          </p:txBody>
        </p:sp>
        <p:pic>
          <p:nvPicPr>
            <p:cNvPr id="24" name="Picture 23" descr="Image result for icons protected database">
              <a:extLst>
                <a:ext uri="{FF2B5EF4-FFF2-40B4-BE49-F238E27FC236}">
                  <a16:creationId xmlns:a16="http://schemas.microsoft.com/office/drawing/2014/main" id="{93A2755F-7C9A-4075-A1CA-AC9ECBEF6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421" y="3795362"/>
              <a:ext cx="1214743" cy="10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 descr="Image result for icons csv">
            <a:extLst>
              <a:ext uri="{FF2B5EF4-FFF2-40B4-BE49-F238E27FC236}">
                <a16:creationId xmlns:a16="http://schemas.microsoft.com/office/drawing/2014/main" id="{F5784A6D-9FFD-4636-B032-BCD27A84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38" y="3813741"/>
            <a:ext cx="562696" cy="5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icons excel black">
            <a:extLst>
              <a:ext uri="{FF2B5EF4-FFF2-40B4-BE49-F238E27FC236}">
                <a16:creationId xmlns:a16="http://schemas.microsoft.com/office/drawing/2014/main" id="{B3147B32-FA68-4C53-A99D-26FF41A5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3" y="4579210"/>
            <a:ext cx="474419" cy="4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icons txt file">
            <a:extLst>
              <a:ext uri="{FF2B5EF4-FFF2-40B4-BE49-F238E27FC236}">
                <a16:creationId xmlns:a16="http://schemas.microsoft.com/office/drawing/2014/main" id="{B9F49A8D-A828-4067-90C8-A7BFFB03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32" y="4398358"/>
            <a:ext cx="546688" cy="5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4EBFFC2-9F69-4762-A119-E3C976364D28}"/>
              </a:ext>
            </a:extLst>
          </p:cNvPr>
          <p:cNvGrpSpPr/>
          <p:nvPr/>
        </p:nvGrpSpPr>
        <p:grpSpPr>
          <a:xfrm>
            <a:off x="3402733" y="3992942"/>
            <a:ext cx="1079333" cy="1784514"/>
            <a:chOff x="5047393" y="3715424"/>
            <a:chExt cx="1079333" cy="1784514"/>
          </a:xfrm>
        </p:grpSpPr>
        <p:pic>
          <p:nvPicPr>
            <p:cNvPr id="21" name="Picture 20" descr="secure_db">
              <a:extLst>
                <a:ext uri="{FF2B5EF4-FFF2-40B4-BE49-F238E27FC236}">
                  <a16:creationId xmlns:a16="http://schemas.microsoft.com/office/drawing/2014/main" id="{C09377E9-DB7D-462A-8CE1-05A17F021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75" y="3715424"/>
              <a:ext cx="916399" cy="91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C92282F0-08AE-42CB-9FD2-79A8F940933F}"/>
                </a:ext>
              </a:extLst>
            </p:cNvPr>
            <p:cNvSpPr txBox="1"/>
            <p:nvPr/>
          </p:nvSpPr>
          <p:spPr>
            <a:xfrm>
              <a:off x="5047393" y="4576608"/>
              <a:ext cx="10793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dirty="0"/>
                <a:t>Base</a:t>
              </a:r>
              <a:endParaRPr lang="en-CA" dirty="0"/>
            </a:p>
            <a:p>
              <a:pPr algn="ctr"/>
              <a:r>
                <a:rPr lang="en-CA" dirty="0"/>
                <a:t>Statistical</a:t>
              </a:r>
            </a:p>
            <a:p>
              <a:pPr algn="ctr"/>
              <a:r>
                <a:rPr lang="en-CA" dirty="0"/>
                <a:t>Registers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512833-5BEB-9F75-6D56-15A72A06E23E}"/>
              </a:ext>
            </a:extLst>
          </p:cNvPr>
          <p:cNvSpPr txBox="1"/>
          <p:nvPr/>
        </p:nvSpPr>
        <p:spPr>
          <a:xfrm>
            <a:off x="1949205" y="6140427"/>
            <a:ext cx="8293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nteroperability needs to be preserved thru all data and metadata flows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11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0">
            <a:extLst>
              <a:ext uri="{FF2B5EF4-FFF2-40B4-BE49-F238E27FC236}">
                <a16:creationId xmlns:a16="http://schemas.microsoft.com/office/drawing/2014/main" id="{C1E3BC76-3B36-4C9A-B9A4-68B4245C9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320915"/>
              </p:ext>
            </p:extLst>
          </p:nvPr>
        </p:nvGraphicFramePr>
        <p:xfrm>
          <a:off x="407261" y="1932915"/>
          <a:ext cx="11029444" cy="182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07B673E-94B2-464D-904B-D3A51F196778}"/>
              </a:ext>
            </a:extLst>
          </p:cNvPr>
          <p:cNvSpPr/>
          <p:nvPr/>
        </p:nvSpPr>
        <p:spPr>
          <a:xfrm>
            <a:off x="9096171" y="3909161"/>
            <a:ext cx="2601864" cy="2021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364A27F-385A-4E42-828B-B6C2B2BF8665}"/>
              </a:ext>
            </a:extLst>
          </p:cNvPr>
          <p:cNvSpPr/>
          <p:nvPr/>
        </p:nvSpPr>
        <p:spPr>
          <a:xfrm>
            <a:off x="6261116" y="3909161"/>
            <a:ext cx="2564247" cy="2021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DACF788-4B0A-4E0D-AD17-F7744E7422D2}"/>
              </a:ext>
            </a:extLst>
          </p:cNvPr>
          <p:cNvSpPr/>
          <p:nvPr/>
        </p:nvSpPr>
        <p:spPr>
          <a:xfrm>
            <a:off x="3423890" y="3902208"/>
            <a:ext cx="2530478" cy="2028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Operational Data Store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93D7382-16DA-4D01-ADB7-C8406888A042}"/>
              </a:ext>
            </a:extLst>
          </p:cNvPr>
          <p:cNvSpPr/>
          <p:nvPr/>
        </p:nvSpPr>
        <p:spPr>
          <a:xfrm>
            <a:off x="507301" y="3808958"/>
            <a:ext cx="2613727" cy="9777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b="1" dirty="0"/>
              <a:t>Data Lake</a:t>
            </a:r>
          </a:p>
        </p:txBody>
      </p:sp>
      <p:pic>
        <p:nvPicPr>
          <p:cNvPr id="9" name="Picture 4" descr="Image result for icons questionnaire">
            <a:extLst>
              <a:ext uri="{FF2B5EF4-FFF2-40B4-BE49-F238E27FC236}">
                <a16:creationId xmlns:a16="http://schemas.microsoft.com/office/drawing/2014/main" id="{6E736928-9A43-4AF4-BA59-4D98CF2C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0" y="3881261"/>
            <a:ext cx="373947" cy="3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B6FFC-2E3D-4F0D-BCEE-733F644B64F4}"/>
              </a:ext>
            </a:extLst>
          </p:cNvPr>
          <p:cNvSpPr txBox="1"/>
          <p:nvPr/>
        </p:nvSpPr>
        <p:spPr>
          <a:xfrm>
            <a:off x="2101498" y="4034255"/>
            <a:ext cx="107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Paper</a:t>
            </a:r>
          </a:p>
          <a:p>
            <a:pPr algn="ctr"/>
            <a:r>
              <a:rPr lang="en-CA" sz="1200" dirty="0"/>
              <a:t>Questionnaire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2A17E30-A795-4733-AC23-55013DB4FE3A}"/>
              </a:ext>
            </a:extLst>
          </p:cNvPr>
          <p:cNvSpPr txBox="1"/>
          <p:nvPr/>
        </p:nvSpPr>
        <p:spPr>
          <a:xfrm>
            <a:off x="3423890" y="4934339"/>
            <a:ext cx="253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Production Environment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B82EFB4-085F-4A92-905A-DE7901359361}"/>
              </a:ext>
            </a:extLst>
          </p:cNvPr>
          <p:cNvSpPr txBox="1"/>
          <p:nvPr/>
        </p:nvSpPr>
        <p:spPr>
          <a:xfrm>
            <a:off x="6641960" y="4927288"/>
            <a:ext cx="182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Fit for use</a:t>
            </a:r>
          </a:p>
          <a:p>
            <a:pPr algn="ctr"/>
            <a:r>
              <a:rPr lang="en-CA" dirty="0"/>
              <a:t>Analytical File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A42B787-928B-4265-B4FB-72A17D9AED2C}"/>
              </a:ext>
            </a:extLst>
          </p:cNvPr>
          <p:cNvSpPr txBox="1"/>
          <p:nvPr/>
        </p:nvSpPr>
        <p:spPr>
          <a:xfrm>
            <a:off x="9322466" y="5094715"/>
            <a:ext cx="22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CODR (Dissemination)</a:t>
            </a:r>
          </a:p>
        </p:txBody>
      </p:sp>
      <p:pic>
        <p:nvPicPr>
          <p:cNvPr id="14" name="Picture 2" descr="Image result for icons database">
            <a:extLst>
              <a:ext uri="{FF2B5EF4-FFF2-40B4-BE49-F238E27FC236}">
                <a16:creationId xmlns:a16="http://schemas.microsoft.com/office/drawing/2014/main" id="{24E4F601-D664-45F3-991F-6051AE12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40" y="4091820"/>
            <a:ext cx="917584" cy="9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5">
            <a:extLst>
              <a:ext uri="{FF2B5EF4-FFF2-40B4-BE49-F238E27FC236}">
                <a16:creationId xmlns:a16="http://schemas.microsoft.com/office/drawing/2014/main" id="{48940772-C116-482C-BE97-D4E3ED734DFC}"/>
              </a:ext>
            </a:extLst>
          </p:cNvPr>
          <p:cNvGrpSpPr/>
          <p:nvPr/>
        </p:nvGrpSpPr>
        <p:grpSpPr>
          <a:xfrm>
            <a:off x="7239200" y="4043608"/>
            <a:ext cx="1070798" cy="944656"/>
            <a:chOff x="6801117" y="3523524"/>
            <a:chExt cx="1552898" cy="1274725"/>
          </a:xfrm>
        </p:grpSpPr>
        <p:pic>
          <p:nvPicPr>
            <p:cNvPr id="16" name="Picture 4" descr="Image result for icons database reporting">
              <a:extLst>
                <a:ext uri="{FF2B5EF4-FFF2-40B4-BE49-F238E27FC236}">
                  <a16:creationId xmlns:a16="http://schemas.microsoft.com/office/drawing/2014/main" id="{753AA552-F93C-4FA2-947C-411D7F30B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mage result for icons report">
              <a:extLst>
                <a:ext uri="{FF2B5EF4-FFF2-40B4-BE49-F238E27FC236}">
                  <a16:creationId xmlns:a16="http://schemas.microsoft.com/office/drawing/2014/main" id="{7E064DF6-2B8A-4C97-940C-A7D0B2AD4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89AF923-9025-406F-BC70-A4C74B60B0E8}"/>
              </a:ext>
            </a:extLst>
          </p:cNvPr>
          <p:cNvGrpSpPr/>
          <p:nvPr/>
        </p:nvGrpSpPr>
        <p:grpSpPr>
          <a:xfrm>
            <a:off x="9941989" y="4043608"/>
            <a:ext cx="1124221" cy="976914"/>
            <a:chOff x="6801117" y="3523524"/>
            <a:chExt cx="1552898" cy="1274725"/>
          </a:xfrm>
        </p:grpSpPr>
        <p:pic>
          <p:nvPicPr>
            <p:cNvPr id="19" name="Picture 4" descr="Image result for icons database reporting">
              <a:extLst>
                <a:ext uri="{FF2B5EF4-FFF2-40B4-BE49-F238E27FC236}">
                  <a16:creationId xmlns:a16="http://schemas.microsoft.com/office/drawing/2014/main" id="{72A040A5-C650-4589-AF22-7F31A0EF1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icons report">
              <a:extLst>
                <a:ext uri="{FF2B5EF4-FFF2-40B4-BE49-F238E27FC236}">
                  <a16:creationId xmlns:a16="http://schemas.microsoft.com/office/drawing/2014/main" id="{68E69413-F394-4F72-AB86-7EDE29E16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02A385BB-7394-4A2A-AF0A-EAC1EF8F2AF3}"/>
              </a:ext>
            </a:extLst>
          </p:cNvPr>
          <p:cNvSpPr txBox="1"/>
          <p:nvPr/>
        </p:nvSpPr>
        <p:spPr>
          <a:xfrm>
            <a:off x="1176109" y="3911968"/>
            <a:ext cx="560463" cy="214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Electronic</a:t>
            </a:r>
          </a:p>
          <a:p>
            <a:pPr algn="ctr"/>
            <a:r>
              <a:rPr lang="en-CA" sz="1200" dirty="0"/>
              <a:t>Questionnaire</a:t>
            </a:r>
          </a:p>
        </p:txBody>
      </p:sp>
      <p:pic>
        <p:nvPicPr>
          <p:cNvPr id="22" name="Picture 8" descr="Image result for icons xml">
            <a:extLst>
              <a:ext uri="{FF2B5EF4-FFF2-40B4-BE49-F238E27FC236}">
                <a16:creationId xmlns:a16="http://schemas.microsoft.com/office/drawing/2014/main" id="{EFF37814-9E45-4E4D-8570-1BE94CC7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1" y="3956772"/>
            <a:ext cx="451108" cy="4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16D6D17E-FD5F-4344-9F0D-EC3F8CBD30FA}"/>
              </a:ext>
            </a:extLst>
          </p:cNvPr>
          <p:cNvSpPr/>
          <p:nvPr/>
        </p:nvSpPr>
        <p:spPr>
          <a:xfrm>
            <a:off x="512345" y="4862671"/>
            <a:ext cx="2601864" cy="10682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lang="en-CA" b="1" dirty="0"/>
              <a:t>Data Mart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FE96D7C1-4DA8-4505-B9BF-745495473BDD}"/>
              </a:ext>
            </a:extLst>
          </p:cNvPr>
          <p:cNvSpPr txBox="1"/>
          <p:nvPr/>
        </p:nvSpPr>
        <p:spPr>
          <a:xfrm>
            <a:off x="1534548" y="4870650"/>
            <a:ext cx="156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Fit for consumption</a:t>
            </a:r>
          </a:p>
          <a:p>
            <a:pPr algn="ctr"/>
            <a:r>
              <a:rPr lang="en-CA" sz="1200" dirty="0"/>
              <a:t>Administrative Data &amp;</a:t>
            </a:r>
          </a:p>
          <a:p>
            <a:pPr algn="ctr"/>
            <a:r>
              <a:rPr lang="en-CA" sz="1200" dirty="0"/>
              <a:t>Register Products</a:t>
            </a:r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1C63A0E5-4F41-4E56-928F-080ADAD56FCA}"/>
              </a:ext>
            </a:extLst>
          </p:cNvPr>
          <p:cNvGrpSpPr/>
          <p:nvPr/>
        </p:nvGrpSpPr>
        <p:grpSpPr>
          <a:xfrm>
            <a:off x="706399" y="4991779"/>
            <a:ext cx="630438" cy="525202"/>
            <a:chOff x="6801117" y="3523524"/>
            <a:chExt cx="1552898" cy="1274725"/>
          </a:xfrm>
        </p:grpSpPr>
        <p:pic>
          <p:nvPicPr>
            <p:cNvPr id="26" name="Picture 4" descr="Image result for icons database reporting">
              <a:extLst>
                <a:ext uri="{FF2B5EF4-FFF2-40B4-BE49-F238E27FC236}">
                  <a16:creationId xmlns:a16="http://schemas.microsoft.com/office/drawing/2014/main" id="{2501A585-4A4B-4E0C-9396-DC3BFE79A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117" y="3523524"/>
              <a:ext cx="1128603" cy="112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Image result for icons report">
              <a:extLst>
                <a:ext uri="{FF2B5EF4-FFF2-40B4-BE49-F238E27FC236}">
                  <a16:creationId xmlns:a16="http://schemas.microsoft.com/office/drawing/2014/main" id="{99AB9EEF-6076-48F0-9981-F874BFD7D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986" y="4086220"/>
              <a:ext cx="712029" cy="71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A12B8BA-688A-43C9-C32D-AA7E35F1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50000"/>
                  </a:schemeClr>
                </a:solidFill>
              </a:rPr>
              <a:t>Longitudinal interoperability – data enrichment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12BAFC-B5CF-567A-F835-970F76631456}"/>
              </a:ext>
            </a:extLst>
          </p:cNvPr>
          <p:cNvSpPr txBox="1"/>
          <p:nvPr/>
        </p:nvSpPr>
        <p:spPr>
          <a:xfrm>
            <a:off x="1949205" y="6140427"/>
            <a:ext cx="8293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CA"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nteroperability needs to be preserved thru all data and metadata flows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1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156" y="571855"/>
            <a:ext cx="8951236" cy="895042"/>
          </a:xfrm>
        </p:spPr>
        <p:txBody>
          <a:bodyPr>
            <a:normAutofit fontScale="90000"/>
          </a:bodyPr>
          <a:lstStyle/>
          <a:p>
            <a:r>
              <a:rPr lang="en-CA" spc="100" dirty="0">
                <a:solidFill>
                  <a:schemeClr val="accent5">
                    <a:lumMod val="50000"/>
                  </a:schemeClr>
                </a:solidFill>
              </a:rPr>
              <a:t>Semantic coherence for data sharing</a:t>
            </a:r>
            <a:br>
              <a:rPr lang="en-CA" sz="4400" kern="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</a:rPr>
            </a:br>
            <a:endParaRPr lang="en-CA" sz="2800" dirty="0">
              <a:solidFill>
                <a:schemeClr val="accent5">
                  <a:lumMod val="50000"/>
                </a:schemeClr>
              </a:solidFill>
              <a:latin typeface="Arial MT Std" panose="020B0402020200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048"/>
            <a:ext cx="10515600" cy="365672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CA" sz="1800" dirty="0">
              <a:latin typeface="Arial MT Std" panose="020B0402020200020204"/>
            </a:endParaRPr>
          </a:p>
          <a:p>
            <a:pPr marL="0" indent="0">
              <a:spcBef>
                <a:spcPct val="0"/>
              </a:spcBef>
              <a:buNone/>
            </a:pPr>
            <a:endParaRPr lang="en-CA" sz="1800" dirty="0">
              <a:latin typeface="Arial MT Std" panose="020B0402020200020204"/>
            </a:endParaRPr>
          </a:p>
          <a:p>
            <a:pPr marL="285750" indent="-285750">
              <a:spcBef>
                <a:spcPct val="0"/>
              </a:spcBef>
              <a:buClr>
                <a:srgbClr val="005F8E"/>
              </a:buClr>
              <a:buFont typeface="Wingdings" panose="05000000000000000000" pitchFamily="2" charset="2"/>
              <a:buChar char="§"/>
            </a:pPr>
            <a:endParaRPr lang="en-CA" sz="1800" dirty="0">
              <a:latin typeface="Arial MT Std" panose="020B0402020200020204"/>
            </a:endParaRPr>
          </a:p>
          <a:p>
            <a:pPr marL="285750" indent="-285750">
              <a:spcBef>
                <a:spcPct val="0"/>
              </a:spcBef>
              <a:buClr>
                <a:srgbClr val="005F8E"/>
              </a:buClr>
              <a:buFont typeface="Wingdings" panose="05000000000000000000" pitchFamily="2" charset="2"/>
              <a:buChar char="§"/>
            </a:pPr>
            <a:endParaRPr lang="en-CA" sz="1800" dirty="0">
              <a:latin typeface="Arial MT Std" panose="020B0402020200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5C3D0-0BD0-4F0D-81D8-6AB5984BF9E2}"/>
              </a:ext>
            </a:extLst>
          </p:cNvPr>
          <p:cNvSpPr/>
          <p:nvPr/>
        </p:nvSpPr>
        <p:spPr>
          <a:xfrm>
            <a:off x="3038096" y="1397675"/>
            <a:ext cx="5786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What is a Statistical Data Hub?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A data repository comprised of multiple sources, built for sharing-purposes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Contains </a:t>
            </a:r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well-described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data with </a:t>
            </a:r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quality, standardized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metadata,  reference data as well as a reference data catalogue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Supports powerful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search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and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 </a:t>
            </a:r>
            <a:r>
              <a:rPr lang="en-CA" b="1" i="1" dirty="0">
                <a:solidFill>
                  <a:srgbClr val="333333"/>
                </a:solidFill>
                <a:latin typeface="Calibri" panose="020F0502020204030204" pitchFamily="34" charset="0"/>
                <a:ea typeface="TimesNewRomanPSMT"/>
              </a:rPr>
              <a:t>discovery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0F48-7851-4004-8100-B368DC4E5784}"/>
              </a:ext>
            </a:extLst>
          </p:cNvPr>
          <p:cNvSpPr/>
          <p:nvPr/>
        </p:nvSpPr>
        <p:spPr>
          <a:xfrm>
            <a:off x="2987659" y="3946241"/>
            <a:ext cx="35763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33333"/>
                </a:solidFill>
                <a:latin typeface="Calibri" panose="020F0502020204030204" pitchFamily="34" charset="0"/>
              </a:rPr>
              <a:t>Use case Support</a:t>
            </a:r>
            <a:endParaRPr lang="en-CA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Canadian Centre of Energy Information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(CCEI)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Diversity &amp; Inclusion, Sustainable Development Goals, Wellness Hub, 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Personal Protective Equipment 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Project (PPE), </a:t>
            </a:r>
            <a:r>
              <a:rPr lang="en-CA" i="1" dirty="0">
                <a:solidFill>
                  <a:srgbClr val="333333"/>
                </a:solidFill>
                <a:latin typeface="Calibri" panose="020F0502020204030204" pitchFamily="34" charset="0"/>
              </a:rPr>
              <a:t>Global Environment for the Economic Statistics Ecosystem</a:t>
            </a:r>
            <a:r>
              <a:rPr lang="en-CA" dirty="0">
                <a:solidFill>
                  <a:srgbClr val="333333"/>
                </a:solidFill>
                <a:latin typeface="Calibri" panose="020F0502020204030204" pitchFamily="34" charset="0"/>
              </a:rPr>
              <a:t> (GEESE)  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762E5-D499-444C-AD2E-91B5E4DE879A}"/>
              </a:ext>
            </a:extLst>
          </p:cNvPr>
          <p:cNvSpPr/>
          <p:nvPr/>
        </p:nvSpPr>
        <p:spPr>
          <a:xfrm>
            <a:off x="395656" y="0"/>
            <a:ext cx="2275056" cy="6858000"/>
          </a:xfrm>
          <a:prstGeom prst="rect">
            <a:avLst/>
          </a:prstGeom>
          <a:solidFill>
            <a:srgbClr val="9FC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7570619-5421-49B4-BE09-6AA08F27C9AD}"/>
              </a:ext>
            </a:extLst>
          </p:cNvPr>
          <p:cNvSpPr txBox="1">
            <a:spLocks/>
          </p:cNvSpPr>
          <p:nvPr/>
        </p:nvSpPr>
        <p:spPr>
          <a:xfrm>
            <a:off x="432807" y="340528"/>
            <a:ext cx="2199896" cy="1920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900" b="1" i="1" dirty="0">
                <a:solidFill>
                  <a:prstClr val="white"/>
                </a:solidFill>
                <a:latin typeface="Calibri Light" panose="020F0302020204030204"/>
                <a:cs typeface="Arial" pitchFamily="34" charset="0"/>
              </a:rPr>
              <a:t>Data Sharing</a:t>
            </a:r>
          </a:p>
        </p:txBody>
      </p:sp>
      <p:pic>
        <p:nvPicPr>
          <p:cNvPr id="6" name="Picture 2" descr="image.png">
            <a:extLst>
              <a:ext uri="{FF2B5EF4-FFF2-40B4-BE49-F238E27FC236}">
                <a16:creationId xmlns:a16="http://schemas.microsoft.com/office/drawing/2014/main" id="{51EF6725-6797-4E0D-A243-05043E17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3429001"/>
            <a:ext cx="2004290" cy="1809902"/>
          </a:xfrm>
          <a:prstGeom prst="rect">
            <a:avLst/>
          </a:prstGeom>
          <a:solidFill>
            <a:srgbClr val="0D99CD"/>
          </a:solidFill>
          <a:ln>
            <a:noFill/>
          </a:ln>
          <a:effectLst>
            <a:softEdge rad="63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BC1F3-0A89-47D1-8BA9-6C8DD850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31" y="3532275"/>
            <a:ext cx="4344160" cy="3004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A5682-C417-4C6A-A5C3-5DA3C4929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480" y="1223841"/>
            <a:ext cx="1801705" cy="2308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1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AB9A1-4D2C-4904-85AD-749B249C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58" y="5092459"/>
            <a:ext cx="2193006" cy="1601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DE83-F1C4-4DA1-8ECF-4B138727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401" y="5972106"/>
            <a:ext cx="333982" cy="231445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0E8358A-A10A-450B-89AA-275B85E77393}"/>
              </a:ext>
            </a:extLst>
          </p:cNvPr>
          <p:cNvSpPr txBox="1">
            <a:spLocks/>
          </p:cNvSpPr>
          <p:nvPr/>
        </p:nvSpPr>
        <p:spPr>
          <a:xfrm>
            <a:off x="838200" y="526352"/>
            <a:ext cx="10515600" cy="5687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Single-domain data description – initial standardization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64E2C86E-83A6-45A0-8006-D28E027F4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04" y="1364966"/>
            <a:ext cx="3291780" cy="1937295"/>
          </a:xfrm>
          <a:prstGeom prst="rect">
            <a:avLst/>
          </a:prstGeom>
        </p:spPr>
      </p:pic>
      <p:sp>
        <p:nvSpPr>
          <p:cNvPr id="192" name="Title 1">
            <a:extLst>
              <a:ext uri="{FF2B5EF4-FFF2-40B4-BE49-F238E27FC236}">
                <a16:creationId xmlns:a16="http://schemas.microsoft.com/office/drawing/2014/main" id="{AE42E150-98B8-4EFD-867D-615C2E6B0043}"/>
              </a:ext>
            </a:extLst>
          </p:cNvPr>
          <p:cNvSpPr txBox="1">
            <a:spLocks/>
          </p:cNvSpPr>
          <p:nvPr/>
        </p:nvSpPr>
        <p:spPr>
          <a:xfrm>
            <a:off x="2321368" y="1894362"/>
            <a:ext cx="1138438" cy="4214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GSBPM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5939631-7DED-44F7-9EA3-4795A3443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12" y="1337414"/>
            <a:ext cx="1458773" cy="1458773"/>
          </a:xfrm>
          <a:prstGeom prst="rect">
            <a:avLst/>
          </a:prstGeom>
        </p:spPr>
      </p:pic>
      <p:sp>
        <p:nvSpPr>
          <p:cNvPr id="208" name="Title 1">
            <a:extLst>
              <a:ext uri="{FF2B5EF4-FFF2-40B4-BE49-F238E27FC236}">
                <a16:creationId xmlns:a16="http://schemas.microsoft.com/office/drawing/2014/main" id="{B2065E47-F0AC-4066-A20F-CFAF191FCBCE}"/>
              </a:ext>
            </a:extLst>
          </p:cNvPr>
          <p:cNvSpPr txBox="1">
            <a:spLocks/>
          </p:cNvSpPr>
          <p:nvPr/>
        </p:nvSpPr>
        <p:spPr>
          <a:xfrm>
            <a:off x="5873885" y="1851551"/>
            <a:ext cx="947826" cy="4214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GSIM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24B12A0-616C-42A3-8331-D68100E26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513" y="1294976"/>
            <a:ext cx="3226967" cy="1795361"/>
          </a:xfrm>
          <a:prstGeom prst="rect">
            <a:avLst/>
          </a:prstGeom>
        </p:spPr>
      </p:pic>
      <p:sp>
        <p:nvSpPr>
          <p:cNvPr id="180" name="Title 1">
            <a:extLst>
              <a:ext uri="{FF2B5EF4-FFF2-40B4-BE49-F238E27FC236}">
                <a16:creationId xmlns:a16="http://schemas.microsoft.com/office/drawing/2014/main" id="{476401DE-9775-43AA-8A7A-47ABF890317A}"/>
              </a:ext>
            </a:extLst>
          </p:cNvPr>
          <p:cNvSpPr txBox="1">
            <a:spLocks/>
          </p:cNvSpPr>
          <p:nvPr/>
        </p:nvSpPr>
        <p:spPr>
          <a:xfrm>
            <a:off x="7931024" y="1900455"/>
            <a:ext cx="3337941" cy="54330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2000" dirty="0">
                <a:solidFill>
                  <a:srgbClr val="FF0000"/>
                </a:solidFill>
              </a:rPr>
              <a:t>Information Capabilities </a:t>
            </a:r>
          </a:p>
          <a:p>
            <a:pPr algn="ctr"/>
            <a:r>
              <a:rPr lang="en-CA" sz="2000" dirty="0">
                <a:solidFill>
                  <a:srgbClr val="FF0000"/>
                </a:solidFill>
              </a:rPr>
              <a:t>(CSDA)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1D9B0F-316F-4A56-9860-BC93D39C1A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99" y="3743613"/>
            <a:ext cx="2069952" cy="5507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4684A2-4314-40D2-9E41-9FD0CA5A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547" y="4817797"/>
            <a:ext cx="2959869" cy="1573025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628159D-B9CE-4B02-B11B-5B12F4A38A02}"/>
              </a:ext>
            </a:extLst>
          </p:cNvPr>
          <p:cNvSpPr txBox="1">
            <a:spLocks/>
          </p:cNvSpPr>
          <p:nvPr/>
        </p:nvSpPr>
        <p:spPr>
          <a:xfrm>
            <a:off x="10306102" y="4787765"/>
            <a:ext cx="962863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PROV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36653-60A4-4218-A50A-C285E4E4D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547" y="3343507"/>
            <a:ext cx="2482904" cy="1479842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6115AE6-3677-45A6-9A21-5197C7A8A8C6}"/>
              </a:ext>
            </a:extLst>
          </p:cNvPr>
          <p:cNvSpPr txBox="1">
            <a:spLocks/>
          </p:cNvSpPr>
          <p:nvPr/>
        </p:nvSpPr>
        <p:spPr>
          <a:xfrm>
            <a:off x="6725579" y="3331912"/>
            <a:ext cx="981802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DCAT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E1F2FA-84C8-4B7D-BA63-9520A74F814E}"/>
              </a:ext>
            </a:extLst>
          </p:cNvPr>
          <p:cNvSpPr/>
          <p:nvPr/>
        </p:nvSpPr>
        <p:spPr>
          <a:xfrm rot="2645178">
            <a:off x="4097124" y="2919346"/>
            <a:ext cx="848862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E571227C-4FE8-474F-965A-E606FAF5FB26}"/>
              </a:ext>
            </a:extLst>
          </p:cNvPr>
          <p:cNvSpPr/>
          <p:nvPr/>
        </p:nvSpPr>
        <p:spPr>
          <a:xfrm rot="5400000">
            <a:off x="5976763" y="2590650"/>
            <a:ext cx="754376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0448BF31-DB0D-4193-AF9E-A926D4E40FF6}"/>
              </a:ext>
            </a:extLst>
          </p:cNvPr>
          <p:cNvSpPr/>
          <p:nvPr/>
        </p:nvSpPr>
        <p:spPr>
          <a:xfrm rot="8365759">
            <a:off x="7858738" y="2915027"/>
            <a:ext cx="858581" cy="624437"/>
          </a:xfrm>
          <a:prstGeom prst="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434F78B9-9220-4906-90A9-2A2D7E16F469}"/>
              </a:ext>
            </a:extLst>
          </p:cNvPr>
          <p:cNvSpPr/>
          <p:nvPr/>
        </p:nvSpPr>
        <p:spPr>
          <a:xfrm rot="10800000">
            <a:off x="8316308" y="3857223"/>
            <a:ext cx="849047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Arrow: Left 53">
            <a:extLst>
              <a:ext uri="{FF2B5EF4-FFF2-40B4-BE49-F238E27FC236}">
                <a16:creationId xmlns:a16="http://schemas.microsoft.com/office/drawing/2014/main" id="{1CEB658C-2BC3-4757-9B6D-87E2E7D1C4C6}"/>
              </a:ext>
            </a:extLst>
          </p:cNvPr>
          <p:cNvSpPr/>
          <p:nvPr/>
        </p:nvSpPr>
        <p:spPr>
          <a:xfrm rot="12843266">
            <a:off x="7871989" y="4820648"/>
            <a:ext cx="779380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2D51C9EF-916C-44D7-99BD-4597C574F49B}"/>
              </a:ext>
            </a:extLst>
          </p:cNvPr>
          <p:cNvSpPr/>
          <p:nvPr/>
        </p:nvSpPr>
        <p:spPr>
          <a:xfrm rot="16200000">
            <a:off x="6048940" y="4995938"/>
            <a:ext cx="610023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5D77F75B-C8E7-4FB6-BDBD-12955DB957E4}"/>
              </a:ext>
            </a:extLst>
          </p:cNvPr>
          <p:cNvSpPr/>
          <p:nvPr/>
        </p:nvSpPr>
        <p:spPr>
          <a:xfrm>
            <a:off x="3582344" y="3859946"/>
            <a:ext cx="849047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91FE-CD40-4650-A50E-8E02AF0ED0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99" y="5156936"/>
            <a:ext cx="1555465" cy="1212348"/>
          </a:xfrm>
          <a:prstGeom prst="rect">
            <a:avLst/>
          </a:prstGeom>
        </p:spPr>
      </p:pic>
      <p:sp>
        <p:nvSpPr>
          <p:cNvPr id="60" name="Arrow: Left 59">
            <a:extLst>
              <a:ext uri="{FF2B5EF4-FFF2-40B4-BE49-F238E27FC236}">
                <a16:creationId xmlns:a16="http://schemas.microsoft.com/office/drawing/2014/main" id="{960CA0E1-1945-4C7B-A1A4-1F12729439EF}"/>
              </a:ext>
            </a:extLst>
          </p:cNvPr>
          <p:cNvSpPr/>
          <p:nvPr/>
        </p:nvSpPr>
        <p:spPr>
          <a:xfrm rot="19405362">
            <a:off x="4112584" y="4860198"/>
            <a:ext cx="767074" cy="454676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43107-86DA-4A46-9859-D6F1FA154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0054" y="3751123"/>
            <a:ext cx="1972385" cy="61814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3BC6B96-A8D9-4597-9E60-0654194369B2}"/>
              </a:ext>
            </a:extLst>
          </p:cNvPr>
          <p:cNvSpPr txBox="1">
            <a:spLocks/>
          </p:cNvSpPr>
          <p:nvPr/>
        </p:nvSpPr>
        <p:spPr>
          <a:xfrm>
            <a:off x="7067798" y="5528288"/>
            <a:ext cx="896312" cy="5545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SKOS</a:t>
            </a:r>
          </a:p>
        </p:txBody>
      </p:sp>
    </p:spTree>
    <p:extLst>
      <p:ext uri="{BB962C8B-B14F-4D97-AF65-F5344CB8AC3E}">
        <p14:creationId xmlns:p14="http://schemas.microsoft.com/office/powerpoint/2010/main" val="88318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DE83-F1C4-4DA1-8ECF-4B138727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401" y="5960533"/>
            <a:ext cx="333982" cy="254590"/>
          </a:xfrm>
        </p:spPr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0E8358A-A10A-450B-89AA-275B85E77393}"/>
              </a:ext>
            </a:extLst>
          </p:cNvPr>
          <p:cNvSpPr txBox="1">
            <a:spLocks/>
          </p:cNvSpPr>
          <p:nvPr/>
        </p:nvSpPr>
        <p:spPr>
          <a:xfrm>
            <a:off x="792445" y="558567"/>
            <a:ext cx="10515600" cy="5687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Cross-domain data description – advanced standardization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64E2C86E-83A6-45A0-8006-D28E027F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66" y="1449081"/>
            <a:ext cx="3251983" cy="1967394"/>
          </a:xfrm>
          <a:prstGeom prst="rect">
            <a:avLst/>
          </a:prstGeom>
        </p:spPr>
      </p:pic>
      <p:sp>
        <p:nvSpPr>
          <p:cNvPr id="192" name="Title 1">
            <a:extLst>
              <a:ext uri="{FF2B5EF4-FFF2-40B4-BE49-F238E27FC236}">
                <a16:creationId xmlns:a16="http://schemas.microsoft.com/office/drawing/2014/main" id="{AE42E150-98B8-4EFD-867D-615C2E6B0043}"/>
              </a:ext>
            </a:extLst>
          </p:cNvPr>
          <p:cNvSpPr txBox="1">
            <a:spLocks/>
          </p:cNvSpPr>
          <p:nvPr/>
        </p:nvSpPr>
        <p:spPr>
          <a:xfrm>
            <a:off x="2471933" y="1970126"/>
            <a:ext cx="1138438" cy="4636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GSBPM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5939631-7DED-44F7-9EA3-4795A344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50" y="1445865"/>
            <a:ext cx="1473359" cy="1473359"/>
          </a:xfrm>
          <a:prstGeom prst="rect">
            <a:avLst/>
          </a:prstGeom>
        </p:spPr>
      </p:pic>
      <p:sp>
        <p:nvSpPr>
          <p:cNvPr id="208" name="Title 1">
            <a:extLst>
              <a:ext uri="{FF2B5EF4-FFF2-40B4-BE49-F238E27FC236}">
                <a16:creationId xmlns:a16="http://schemas.microsoft.com/office/drawing/2014/main" id="{B2065E47-F0AC-4066-A20F-CFAF191FCBCE}"/>
              </a:ext>
            </a:extLst>
          </p:cNvPr>
          <p:cNvSpPr txBox="1">
            <a:spLocks/>
          </p:cNvSpPr>
          <p:nvPr/>
        </p:nvSpPr>
        <p:spPr>
          <a:xfrm>
            <a:off x="5909067" y="1970126"/>
            <a:ext cx="947826" cy="4636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GSIM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24B12A0-616C-42A3-8331-D68100E2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010" y="1441140"/>
            <a:ext cx="3083257" cy="1780576"/>
          </a:xfrm>
          <a:prstGeom prst="rect">
            <a:avLst/>
          </a:prstGeom>
        </p:spPr>
      </p:pic>
      <p:sp>
        <p:nvSpPr>
          <p:cNvPr id="180" name="Title 1">
            <a:extLst>
              <a:ext uri="{FF2B5EF4-FFF2-40B4-BE49-F238E27FC236}">
                <a16:creationId xmlns:a16="http://schemas.microsoft.com/office/drawing/2014/main" id="{476401DE-9775-43AA-8A7A-47ABF890317A}"/>
              </a:ext>
            </a:extLst>
          </p:cNvPr>
          <p:cNvSpPr txBox="1">
            <a:spLocks/>
          </p:cNvSpPr>
          <p:nvPr/>
        </p:nvSpPr>
        <p:spPr>
          <a:xfrm>
            <a:off x="7973525" y="1970126"/>
            <a:ext cx="3157804" cy="59763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2000" dirty="0">
                <a:solidFill>
                  <a:srgbClr val="FF0000"/>
                </a:solidFill>
              </a:rPr>
              <a:t>Information Capabilities </a:t>
            </a:r>
          </a:p>
          <a:p>
            <a:pPr algn="ctr"/>
            <a:r>
              <a:rPr lang="en-CA" sz="2000" dirty="0">
                <a:solidFill>
                  <a:srgbClr val="FF0000"/>
                </a:solidFill>
              </a:rPr>
              <a:t>(CSDA)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1D9B0F-316F-4A56-9860-BC93D39C1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146" y="4180787"/>
            <a:ext cx="2101517" cy="5591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4684A2-4314-40D2-9E41-9FD0CA5AB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098" y="4891125"/>
            <a:ext cx="2766231" cy="1461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6653-60A4-4218-A50A-C285E4E4D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443" y="5257595"/>
            <a:ext cx="1889814" cy="1126353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6115AE6-3677-45A6-9A21-5197C7A8A8C6}"/>
              </a:ext>
            </a:extLst>
          </p:cNvPr>
          <p:cNvSpPr txBox="1">
            <a:spLocks/>
          </p:cNvSpPr>
          <p:nvPr/>
        </p:nvSpPr>
        <p:spPr>
          <a:xfrm>
            <a:off x="6850492" y="5507292"/>
            <a:ext cx="981802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DCAT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5E1F2FA-84C8-4B7D-BA63-9520A74F814E}"/>
              </a:ext>
            </a:extLst>
          </p:cNvPr>
          <p:cNvSpPr/>
          <p:nvPr/>
        </p:nvSpPr>
        <p:spPr>
          <a:xfrm rot="2645178">
            <a:off x="4028856" y="2897874"/>
            <a:ext cx="848862" cy="686881"/>
          </a:xfrm>
          <a:prstGeom prst="leftArrow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E571227C-4FE8-474F-965A-E606FAF5FB26}"/>
              </a:ext>
            </a:extLst>
          </p:cNvPr>
          <p:cNvSpPr/>
          <p:nvPr/>
        </p:nvSpPr>
        <p:spPr>
          <a:xfrm rot="5400000">
            <a:off x="5976763" y="2780561"/>
            <a:ext cx="754376" cy="686881"/>
          </a:xfrm>
          <a:prstGeom prst="lef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0448BF31-DB0D-4193-AF9E-A926D4E40FF6}"/>
              </a:ext>
            </a:extLst>
          </p:cNvPr>
          <p:cNvSpPr/>
          <p:nvPr/>
        </p:nvSpPr>
        <p:spPr>
          <a:xfrm rot="8168363">
            <a:off x="7881604" y="2922583"/>
            <a:ext cx="858581" cy="686881"/>
          </a:xfrm>
          <a:prstGeom prst="leftArrow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434F78B9-9220-4906-90A9-2A2D7E16F469}"/>
              </a:ext>
            </a:extLst>
          </p:cNvPr>
          <p:cNvSpPr/>
          <p:nvPr/>
        </p:nvSpPr>
        <p:spPr>
          <a:xfrm rot="10800000">
            <a:off x="8209982" y="3858753"/>
            <a:ext cx="84904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Arrow: Left 53">
            <a:extLst>
              <a:ext uri="{FF2B5EF4-FFF2-40B4-BE49-F238E27FC236}">
                <a16:creationId xmlns:a16="http://schemas.microsoft.com/office/drawing/2014/main" id="{1CEB658C-2BC3-4757-9B6D-87E2E7D1C4C6}"/>
              </a:ext>
            </a:extLst>
          </p:cNvPr>
          <p:cNvSpPr/>
          <p:nvPr/>
        </p:nvSpPr>
        <p:spPr>
          <a:xfrm rot="13482040">
            <a:off x="7890529" y="4701176"/>
            <a:ext cx="72183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Arrow: Left 54">
            <a:extLst>
              <a:ext uri="{FF2B5EF4-FFF2-40B4-BE49-F238E27FC236}">
                <a16:creationId xmlns:a16="http://schemas.microsoft.com/office/drawing/2014/main" id="{2D51C9EF-916C-44D7-99BD-4597C574F49B}"/>
              </a:ext>
            </a:extLst>
          </p:cNvPr>
          <p:cNvSpPr/>
          <p:nvPr/>
        </p:nvSpPr>
        <p:spPr>
          <a:xfrm rot="16200000">
            <a:off x="6575768" y="4878160"/>
            <a:ext cx="694916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5D77F75B-C8E7-4FB6-BDBD-12955DB957E4}"/>
              </a:ext>
            </a:extLst>
          </p:cNvPr>
          <p:cNvSpPr/>
          <p:nvPr/>
        </p:nvSpPr>
        <p:spPr>
          <a:xfrm>
            <a:off x="3523868" y="3861476"/>
            <a:ext cx="849047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F91FE-CD40-4650-A50E-8E02AF0ED0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38" y="5408633"/>
            <a:ext cx="1274507" cy="930128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55D030D3-29E6-4259-AB0D-FA619B37F9FE}"/>
              </a:ext>
            </a:extLst>
          </p:cNvPr>
          <p:cNvSpPr txBox="1">
            <a:spLocks/>
          </p:cNvSpPr>
          <p:nvPr/>
        </p:nvSpPr>
        <p:spPr>
          <a:xfrm>
            <a:off x="1329987" y="3772425"/>
            <a:ext cx="2152724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000" dirty="0">
                <a:solidFill>
                  <a:srgbClr val="FF0000"/>
                </a:solidFill>
              </a:rPr>
              <a:t>other implementation Standards…</a:t>
            </a:r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960CA0E1-1945-4C7B-A1A4-1F12729439EF}"/>
              </a:ext>
            </a:extLst>
          </p:cNvPr>
          <p:cNvSpPr/>
          <p:nvPr/>
        </p:nvSpPr>
        <p:spPr>
          <a:xfrm rot="18819345">
            <a:off x="4112584" y="4731102"/>
            <a:ext cx="767074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AAE75E-E3B5-4E10-AE79-DE4D9CF55295}"/>
              </a:ext>
            </a:extLst>
          </p:cNvPr>
          <p:cNvSpPr txBox="1"/>
          <p:nvPr/>
        </p:nvSpPr>
        <p:spPr>
          <a:xfrm>
            <a:off x="5777854" y="3094631"/>
            <a:ext cx="119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implements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905B4-26DB-4715-A54E-45D2785487A6}"/>
              </a:ext>
            </a:extLst>
          </p:cNvPr>
          <p:cNvSpPr txBox="1"/>
          <p:nvPr/>
        </p:nvSpPr>
        <p:spPr>
          <a:xfrm rot="2676626">
            <a:off x="4120620" y="316251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enables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DF1BF-D543-4CCE-AA9F-5E6701525AD6}"/>
              </a:ext>
            </a:extLst>
          </p:cNvPr>
          <p:cNvSpPr txBox="1"/>
          <p:nvPr/>
        </p:nvSpPr>
        <p:spPr>
          <a:xfrm rot="18936482">
            <a:off x="7792964" y="317553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enables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4DB080-D775-4FAB-A369-AFD90D9A32A3}"/>
              </a:ext>
            </a:extLst>
          </p:cNvPr>
          <p:cNvSpPr txBox="1"/>
          <p:nvPr/>
        </p:nvSpPr>
        <p:spPr>
          <a:xfrm rot="18835558">
            <a:off x="4036431" y="4674699"/>
            <a:ext cx="1170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4696A-C2A1-4502-ACD1-EF96ECCC71B4}"/>
              </a:ext>
            </a:extLst>
          </p:cNvPr>
          <p:cNvSpPr txBox="1"/>
          <p:nvPr/>
        </p:nvSpPr>
        <p:spPr>
          <a:xfrm>
            <a:off x="3462100" y="3931081"/>
            <a:ext cx="126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8F8F9-3B6E-4CB3-BC14-B9D21EC092F4}"/>
              </a:ext>
            </a:extLst>
          </p:cNvPr>
          <p:cNvSpPr txBox="1"/>
          <p:nvPr/>
        </p:nvSpPr>
        <p:spPr>
          <a:xfrm rot="2710823">
            <a:off x="7422397" y="4635879"/>
            <a:ext cx="1437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BBC41-4F95-452F-9F9B-24A775A9CBFD}"/>
              </a:ext>
            </a:extLst>
          </p:cNvPr>
          <p:cNvSpPr txBox="1"/>
          <p:nvPr/>
        </p:nvSpPr>
        <p:spPr>
          <a:xfrm>
            <a:off x="7746485" y="3939548"/>
            <a:ext cx="135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21836D0-4BB5-406A-8DB0-0F63A557B91A}"/>
              </a:ext>
            </a:extLst>
          </p:cNvPr>
          <p:cNvSpPr txBox="1">
            <a:spLocks/>
          </p:cNvSpPr>
          <p:nvPr/>
        </p:nvSpPr>
        <p:spPr>
          <a:xfrm>
            <a:off x="5048244" y="3672252"/>
            <a:ext cx="2602947" cy="833707"/>
          </a:xfrm>
          <a:prstGeom prst="rect">
            <a:avLst/>
          </a:prstGeom>
          <a:solidFill>
            <a:srgbClr val="007976">
              <a:alpha val="69804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CA" sz="4000" dirty="0">
                <a:solidFill>
                  <a:schemeClr val="bg1"/>
                </a:solidFill>
              </a:rPr>
              <a:t>DDI-CDI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87378B4-2315-4BFB-A952-471B234AA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720" y="3540114"/>
            <a:ext cx="1787650" cy="560244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5BFB8-2631-4294-9067-62D719C53A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14" y="4975332"/>
            <a:ext cx="1937071" cy="1451042"/>
          </a:xfrm>
          <a:prstGeom prst="rect">
            <a:avLst/>
          </a:prstGeom>
        </p:spPr>
      </p:pic>
      <p:sp>
        <p:nvSpPr>
          <p:cNvPr id="37" name="Arrow: Left 36">
            <a:extLst>
              <a:ext uri="{FF2B5EF4-FFF2-40B4-BE49-F238E27FC236}">
                <a16:creationId xmlns:a16="http://schemas.microsoft.com/office/drawing/2014/main" id="{A9251561-ECCC-4ECE-933E-B100DB92FF79}"/>
              </a:ext>
            </a:extLst>
          </p:cNvPr>
          <p:cNvSpPr/>
          <p:nvPr/>
        </p:nvSpPr>
        <p:spPr>
          <a:xfrm rot="16200000">
            <a:off x="5395497" y="4888537"/>
            <a:ext cx="694916" cy="500144"/>
          </a:xfrm>
          <a:prstGeom prst="lef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3822E-34FA-4817-AF1B-C1E7F4BFF6A1}"/>
              </a:ext>
            </a:extLst>
          </p:cNvPr>
          <p:cNvSpPr txBox="1"/>
          <p:nvPr/>
        </p:nvSpPr>
        <p:spPr>
          <a:xfrm>
            <a:off x="5059534" y="4853315"/>
            <a:ext cx="141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94ACCD-44A4-46A4-81C8-7760CC591AB0}"/>
              </a:ext>
            </a:extLst>
          </p:cNvPr>
          <p:cNvSpPr txBox="1"/>
          <p:nvPr/>
        </p:nvSpPr>
        <p:spPr>
          <a:xfrm>
            <a:off x="6221463" y="4856773"/>
            <a:ext cx="141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integrates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44B73FF-3963-4B39-B247-9B8726CBDD77}"/>
              </a:ext>
            </a:extLst>
          </p:cNvPr>
          <p:cNvSpPr txBox="1">
            <a:spLocks/>
          </p:cNvSpPr>
          <p:nvPr/>
        </p:nvSpPr>
        <p:spPr>
          <a:xfrm>
            <a:off x="9552427" y="5348669"/>
            <a:ext cx="1307678" cy="4845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PROV-O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628159D-B9CE-4B02-B11B-5B12F4A38A02}"/>
              </a:ext>
            </a:extLst>
          </p:cNvPr>
          <p:cNvSpPr txBox="1">
            <a:spLocks/>
          </p:cNvSpPr>
          <p:nvPr/>
        </p:nvSpPr>
        <p:spPr>
          <a:xfrm>
            <a:off x="3250440" y="5331282"/>
            <a:ext cx="992682" cy="61002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31708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CA" sz="2200" dirty="0">
                <a:solidFill>
                  <a:srgbClr val="FF0000"/>
                </a:solidFill>
              </a:rPr>
              <a:t>SKOS</a:t>
            </a:r>
          </a:p>
        </p:txBody>
      </p:sp>
    </p:spTree>
    <p:extLst>
      <p:ext uri="{BB962C8B-B14F-4D97-AF65-F5344CB8AC3E}">
        <p14:creationId xmlns:p14="http://schemas.microsoft.com/office/powerpoint/2010/main" val="9371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29703-CEB7-4D92-A718-E4CDD127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84D80-BDB8-4D3B-A3E9-23EBD84DD82F}"/>
              </a:ext>
            </a:extLst>
          </p:cNvPr>
          <p:cNvSpPr txBox="1">
            <a:spLocks/>
          </p:cNvSpPr>
          <p:nvPr/>
        </p:nvSpPr>
        <p:spPr>
          <a:xfrm>
            <a:off x="838199" y="497627"/>
            <a:ext cx="10311239" cy="8950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u="none" kern="1200">
                <a:solidFill>
                  <a:schemeClr val="tx1"/>
                </a:solidFill>
                <a:latin typeface="Arial MT Std" panose="020B0402020200020204" pitchFamily="34" charset="0"/>
                <a:ea typeface="+mj-ea"/>
                <a:cs typeface="+mj-cs"/>
              </a:defRPr>
            </a:lvl1pPr>
          </a:lstStyle>
          <a:p>
            <a:r>
              <a:rPr lang="en-CA" sz="2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Making it all work is not so simple…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4AB36-BB39-40F9-827A-50B8D713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48" y="1273596"/>
            <a:ext cx="6461102" cy="5314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F53C81-04F3-056C-B5AD-FE0552BCEC36}"/>
              </a:ext>
            </a:extLst>
          </p:cNvPr>
          <p:cNvSpPr txBox="1"/>
          <p:nvPr/>
        </p:nvSpPr>
        <p:spPr>
          <a:xfrm>
            <a:off x="7635440" y="744604"/>
            <a:ext cx="36075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Arial MT Std" panose="020B0402020200020204"/>
                <a:ea typeface="+mj-ea"/>
                <a:cs typeface="+mj-cs"/>
              </a:rPr>
              <a:t>Main challenges: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content integration </a:t>
            </a:r>
            <a:r>
              <a:rPr lang="en-CA" sz="2000" dirty="0">
                <a:latin typeface="Arial MT Std" panose="020B0402020200020204"/>
              </a:rPr>
              <a:t>– </a:t>
            </a:r>
            <a:r>
              <a:rPr lang="en-CA" sz="2000" dirty="0"/>
              <a:t>Linking across tools (without duplication)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provenance and lineage </a:t>
            </a:r>
            <a:r>
              <a:rPr lang="en-CA" sz="2000" dirty="0"/>
              <a:t>– Tracing source and derivation across tools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change management </a:t>
            </a:r>
            <a:r>
              <a:rPr lang="en-CA" sz="2000" dirty="0"/>
              <a:t>– Tracking change across tools is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accent5">
                    <a:lumMod val="50000"/>
                  </a:schemeClr>
                </a:solidFill>
                <a:latin typeface="Arial MT Std" panose="020B0402020200020204"/>
                <a:ea typeface="+mj-ea"/>
                <a:cs typeface="+mj-cs"/>
              </a:rPr>
              <a:t>End-to-end UI </a:t>
            </a:r>
            <a:r>
              <a:rPr lang="en-CA" sz="2000" dirty="0"/>
              <a:t>(UIs should not be multiplied beyond necessity) – Providing a quality, seamless user experience is a problem</a:t>
            </a:r>
          </a:p>
        </p:txBody>
      </p:sp>
    </p:spTree>
    <p:extLst>
      <p:ext uri="{BB962C8B-B14F-4D97-AF65-F5344CB8AC3E}">
        <p14:creationId xmlns:p14="http://schemas.microsoft.com/office/powerpoint/2010/main" val="25570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651</Words>
  <Application>Microsoft Office PowerPoint</Application>
  <PresentationFormat>Widescreen</PresentationFormat>
  <Paragraphs>152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MT Std</vt:lpstr>
      <vt:lpstr>Calibri</vt:lpstr>
      <vt:lpstr>Calibri Light</vt:lpstr>
      <vt:lpstr>Century Gothic</vt:lpstr>
      <vt:lpstr>Courier New</vt:lpstr>
      <vt:lpstr>Wingdings</vt:lpstr>
      <vt:lpstr>Office Theme</vt:lpstr>
      <vt:lpstr>Interoperabilit(ies) for Official Statistics </vt:lpstr>
      <vt:lpstr>What we do</vt:lpstr>
      <vt:lpstr>Types of interoperability</vt:lpstr>
      <vt:lpstr>Longitudinal interoperability – data preparation</vt:lpstr>
      <vt:lpstr>Longitudinal interoperability – data enrichment</vt:lpstr>
      <vt:lpstr>Semantic coherence for data sharing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Flavio</dc:creator>
  <cp:lastModifiedBy>Flavio</cp:lastModifiedBy>
  <cp:revision>16</cp:revision>
  <dcterms:created xsi:type="dcterms:W3CDTF">2022-08-28T18:14:41Z</dcterms:created>
  <dcterms:modified xsi:type="dcterms:W3CDTF">2022-08-29T11:16:06Z</dcterms:modified>
</cp:coreProperties>
</file>