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D79E-2783-49FD-C580-7AB49F33B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C2C3D-0F6A-06BE-9531-1DAF47FF2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FC5AB-230D-FE90-003B-0F1FFA908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BD70B-2DA1-7099-785D-2A8A2F95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01430-EC33-8502-31DF-4F0EB5A7D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A72D9-8E27-BF80-E436-7BD81DD1C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2595E-1289-4105-7256-1FDF292A0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0782C-C270-8461-8867-24CE9EE8A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23D48-46EF-1D13-4070-A6A2D7393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74719-B8A2-E1A2-96AF-5077FA759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9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0328B6-29B0-AFC4-B0B5-BB20949D7A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A86154-DA40-C5E8-CCBC-144DD1EAA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B13DF-5947-634F-9E4A-39E468D1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D8A42-0DDD-8F94-714E-264DCA38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9C39E-6731-EC50-4425-211B7550A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2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82E47-A1DB-DE09-3F45-34130D288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0BD77-B8D9-A2B0-2B71-9A151D26D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E66B1-3488-94B3-67E7-166EFB50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D8150-6F15-F377-905E-4C4D6521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18FA7-ADB2-4DEA-D174-8839A69E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9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37E5A-DE6D-B516-186C-80E58002E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C5D0D-C31D-01F3-8DE9-3C4B1CFAA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01A4-BF2D-0949-72F5-DD721CD1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B3530-C46C-DEFB-93B3-C36F3CEB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7DF38-CF94-1570-CDAC-6D1DA9DA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9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C2E1F-8B02-CF06-6B0D-C7B92EBA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14993-2881-06D7-CBD6-DC8406F62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79C02-2868-5CB5-C8C4-71C622E7F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2EBCC-FAEE-A3B3-9B61-3A4651325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C1394-6DD2-02B9-8C09-F53225AC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0A511-ADE0-F254-831C-59B416E2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503F-A8A5-8B23-323D-F16745D9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697C2-CF9E-165E-F924-470629A2E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A1BC3-62C0-B80F-636F-DE92427C2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FEEAB-0B3C-17FC-7D49-DB4E130FC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4EC2BC-151A-287B-4CAD-8B1695F3D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392D0-ED4B-CB5B-DF15-D2418F5D0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E37CF-EED8-9485-5394-AAE34F5B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02A35-38E9-A085-73E4-88EAEF12E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5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8BDAC-518F-3DB1-A625-F3A93E96A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CAA21-6F45-7130-2FD3-CA81AE4E2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E4923-B794-A5FA-425B-24FE7712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0F5C7-16B8-662C-EF6F-04B38645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5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197787-584A-CE36-7FEA-799B19957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55BE3-4E1B-0C77-82BB-29EF9685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562D2-0D1E-C715-E99B-6A87F125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9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7EE4D-6C42-BCFA-33FE-96EE918E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CBED3-7831-3C0F-1C71-177297D98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C9240-D199-143A-B14B-5A0075E4A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36D80-D30D-3AE3-A4D9-E5AE7A1F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8A2C6-F3F0-2973-E7B7-D0020278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B8E1B-3766-50CD-FFA1-15703C97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FBBB8-579E-BB45-EDE4-FF0904E6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26325-CC59-17EF-C222-680F70508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31A54-E228-282B-E707-94813A385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8F8B1-7DD1-F95E-E969-03C794B8D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0C7F7-DA4D-6BDC-CBC5-A86E03CA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80ED5-41DA-FCCD-9346-B497F2D6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8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60918-96CB-DA18-D75B-7E8EFE7D2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3472E-3A72-93E9-8235-D58E58E2B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41428-09F1-0EB6-8C45-2C92648CB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25CCB-69B3-48BC-A0B5-4ED3A05B798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59193-B86F-BE7C-02BB-2413575F2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7E9E8-04F0-EA6A-444B-8E6D52E2D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593C-FB2D-4578-854A-7DA895D6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2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18715E45-8E29-047E-7B78-92579FD11C28}"/>
              </a:ext>
            </a:extLst>
          </p:cNvPr>
          <p:cNvSpPr/>
          <p:nvPr/>
        </p:nvSpPr>
        <p:spPr>
          <a:xfrm>
            <a:off x="6545424" y="1831909"/>
            <a:ext cx="1539551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287F70C-C5C4-74C0-947E-BBFB67B2580D}"/>
              </a:ext>
            </a:extLst>
          </p:cNvPr>
          <p:cNvSpPr/>
          <p:nvPr/>
        </p:nvSpPr>
        <p:spPr>
          <a:xfrm>
            <a:off x="6288833" y="1979643"/>
            <a:ext cx="1539551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DFF70-47DC-5A12-1B27-314DB4BA3B19}"/>
              </a:ext>
            </a:extLst>
          </p:cNvPr>
          <p:cNvSpPr/>
          <p:nvPr/>
        </p:nvSpPr>
        <p:spPr>
          <a:xfrm>
            <a:off x="559837" y="867747"/>
            <a:ext cx="1539551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WideDataSet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B0E06-4B9E-84D3-761A-3C4702C02F91}"/>
              </a:ext>
            </a:extLst>
          </p:cNvPr>
          <p:cNvSpPr/>
          <p:nvPr/>
        </p:nvSpPr>
        <p:spPr>
          <a:xfrm>
            <a:off x="485192" y="2298440"/>
            <a:ext cx="1863012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PhysicalDataSet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96E83F-7680-2744-8ABF-77A5B7C3055D}"/>
              </a:ext>
            </a:extLst>
          </p:cNvPr>
          <p:cNvSpPr/>
          <p:nvPr/>
        </p:nvSpPr>
        <p:spPr>
          <a:xfrm>
            <a:off x="627097" y="5389985"/>
            <a:ext cx="1539551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DataStore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D4A7DC-04EC-E1D3-01B3-7BC3F50AAA16}"/>
              </a:ext>
            </a:extLst>
          </p:cNvPr>
          <p:cNvCxnSpPr>
            <a:stCxn id="4" idx="2"/>
          </p:cNvCxnSpPr>
          <p:nvPr/>
        </p:nvCxnSpPr>
        <p:spPr>
          <a:xfrm flipH="1">
            <a:off x="1329612" y="1800808"/>
            <a:ext cx="1" cy="4976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EBD989-30C6-232C-2AF9-7B075FADC5A2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1396873" y="3231501"/>
            <a:ext cx="19825" cy="21584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F6335C-F3AC-6DFC-D9EC-473AC476E6C7}"/>
              </a:ext>
            </a:extLst>
          </p:cNvPr>
          <p:cNvCxnSpPr>
            <a:cxnSpLocks/>
            <a:stCxn id="44" idx="2"/>
            <a:endCxn id="66" idx="0"/>
          </p:cNvCxnSpPr>
          <p:nvPr/>
        </p:nvCxnSpPr>
        <p:spPr>
          <a:xfrm flipH="1">
            <a:off x="5454910" y="5008204"/>
            <a:ext cx="79700" cy="4999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5C1579C-193F-68D4-13F0-633308B29118}"/>
              </a:ext>
            </a:extLst>
          </p:cNvPr>
          <p:cNvCxnSpPr>
            <a:cxnSpLocks/>
            <a:stCxn id="32" idx="1"/>
          </p:cNvCxnSpPr>
          <p:nvPr/>
        </p:nvCxnSpPr>
        <p:spPr>
          <a:xfrm flipH="1" flipV="1">
            <a:off x="2050402" y="1771260"/>
            <a:ext cx="1265076" cy="11912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F2F335-60D7-9332-B125-A2A0D67368BB}"/>
              </a:ext>
            </a:extLst>
          </p:cNvPr>
          <p:cNvCxnSpPr>
            <a:cxnSpLocks/>
            <a:stCxn id="21" idx="2"/>
            <a:endCxn id="27" idx="1"/>
          </p:cNvCxnSpPr>
          <p:nvPr/>
        </p:nvCxnSpPr>
        <p:spPr>
          <a:xfrm>
            <a:off x="4452257" y="1800808"/>
            <a:ext cx="1531776" cy="8055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8CCF983-F49B-2F37-F354-D687BDCC1B1B}"/>
              </a:ext>
            </a:extLst>
          </p:cNvPr>
          <p:cNvCxnSpPr/>
          <p:nvPr/>
        </p:nvCxnSpPr>
        <p:spPr>
          <a:xfrm flipH="1">
            <a:off x="7540690" y="1362268"/>
            <a:ext cx="1" cy="4976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AACF872-51A9-EAB2-75CD-7742C3636F56}"/>
              </a:ext>
            </a:extLst>
          </p:cNvPr>
          <p:cNvCxnSpPr>
            <a:cxnSpLocks/>
            <a:stCxn id="24" idx="1"/>
            <a:endCxn id="21" idx="3"/>
          </p:cNvCxnSpPr>
          <p:nvPr/>
        </p:nvCxnSpPr>
        <p:spPr>
          <a:xfrm flipH="1">
            <a:off x="5523722" y="954833"/>
            <a:ext cx="1449356" cy="3794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F695BBC-129F-F04C-F3EF-7737F21EE5B5}"/>
              </a:ext>
            </a:extLst>
          </p:cNvPr>
          <p:cNvCxnSpPr>
            <a:cxnSpLocks/>
            <a:stCxn id="4" idx="3"/>
            <a:endCxn id="21" idx="1"/>
          </p:cNvCxnSpPr>
          <p:nvPr/>
        </p:nvCxnSpPr>
        <p:spPr>
          <a:xfrm>
            <a:off x="2099388" y="1334278"/>
            <a:ext cx="12814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E3AC526D-01C6-2A9B-F352-0B38D631C17D}"/>
              </a:ext>
            </a:extLst>
          </p:cNvPr>
          <p:cNvSpPr/>
          <p:nvPr/>
        </p:nvSpPr>
        <p:spPr>
          <a:xfrm>
            <a:off x="3380792" y="867747"/>
            <a:ext cx="2142930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WideDataStructure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FBE481F-7975-8886-A7DD-DB914DD22F03}"/>
              </a:ext>
            </a:extLst>
          </p:cNvPr>
          <p:cNvSpPr/>
          <p:nvPr/>
        </p:nvSpPr>
        <p:spPr>
          <a:xfrm>
            <a:off x="6973078" y="488302"/>
            <a:ext cx="1539551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WideKey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A67D69-623B-581B-7E00-30B42370F931}"/>
              </a:ext>
            </a:extLst>
          </p:cNvPr>
          <p:cNvSpPr/>
          <p:nvPr/>
        </p:nvSpPr>
        <p:spPr>
          <a:xfrm>
            <a:off x="5984033" y="2139819"/>
            <a:ext cx="1539551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Components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EA7E214-2FDD-514B-6F8A-00C3F906AEB3}"/>
              </a:ext>
            </a:extLst>
          </p:cNvPr>
          <p:cNvSpPr/>
          <p:nvPr/>
        </p:nvSpPr>
        <p:spPr>
          <a:xfrm>
            <a:off x="3315478" y="2495939"/>
            <a:ext cx="2142930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LogicalRecord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B392364-0EA0-1456-BD8E-1F744CE3E995}"/>
              </a:ext>
            </a:extLst>
          </p:cNvPr>
          <p:cNvSpPr/>
          <p:nvPr/>
        </p:nvSpPr>
        <p:spPr>
          <a:xfrm>
            <a:off x="8428654" y="3429000"/>
            <a:ext cx="2422848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RepresentedVariables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41687CA-EB2E-7633-9D3B-BA0C7D4B14B9}"/>
              </a:ext>
            </a:extLst>
          </p:cNvPr>
          <p:cNvSpPr/>
          <p:nvPr/>
        </p:nvSpPr>
        <p:spPr>
          <a:xfrm>
            <a:off x="8428654" y="4559561"/>
            <a:ext cx="2422848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InstanceVariables</a:t>
            </a:r>
            <a:endParaRPr lang="en-US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FDA150C-4654-3EEE-7DA1-87BC3E6E81AA}"/>
              </a:ext>
            </a:extLst>
          </p:cNvPr>
          <p:cNvCxnSpPr>
            <a:cxnSpLocks/>
            <a:stCxn id="32" idx="2"/>
            <a:endCxn id="44" idx="0"/>
          </p:cNvCxnSpPr>
          <p:nvPr/>
        </p:nvCxnSpPr>
        <p:spPr>
          <a:xfrm>
            <a:off x="4386943" y="3429000"/>
            <a:ext cx="1147667" cy="6461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72B86F1-4343-3576-700F-3A96A476069F}"/>
              </a:ext>
            </a:extLst>
          </p:cNvPr>
          <p:cNvCxnSpPr>
            <a:cxnSpLocks/>
            <a:stCxn id="35" idx="2"/>
            <a:endCxn id="36" idx="0"/>
          </p:cNvCxnSpPr>
          <p:nvPr/>
        </p:nvCxnSpPr>
        <p:spPr>
          <a:xfrm>
            <a:off x="9640078" y="4362061"/>
            <a:ext cx="0" cy="197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D653D2-5794-9E2F-43B8-2DD8D0F884FE}"/>
              </a:ext>
            </a:extLst>
          </p:cNvPr>
          <p:cNvCxnSpPr>
            <a:cxnSpLocks/>
            <a:stCxn id="27" idx="3"/>
            <a:endCxn id="35" idx="1"/>
          </p:cNvCxnSpPr>
          <p:nvPr/>
        </p:nvCxnSpPr>
        <p:spPr>
          <a:xfrm>
            <a:off x="7523584" y="2606350"/>
            <a:ext cx="905070" cy="1289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AF9AB304-3EE0-9D0E-B7F1-4D59CD85D46D}"/>
              </a:ext>
            </a:extLst>
          </p:cNvPr>
          <p:cNvSpPr/>
          <p:nvPr/>
        </p:nvSpPr>
        <p:spPr>
          <a:xfrm>
            <a:off x="4323186" y="4075143"/>
            <a:ext cx="2422848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PhysicalSegmentLayout</a:t>
            </a:r>
            <a:endParaRPr lang="en-US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B3D7761-C681-BCBD-25E6-5B36A3D9A576}"/>
              </a:ext>
            </a:extLst>
          </p:cNvPr>
          <p:cNvCxnSpPr>
            <a:cxnSpLocks/>
            <a:stCxn id="32" idx="3"/>
            <a:endCxn id="36" idx="1"/>
          </p:cNvCxnSpPr>
          <p:nvPr/>
        </p:nvCxnSpPr>
        <p:spPr>
          <a:xfrm>
            <a:off x="5458408" y="2962470"/>
            <a:ext cx="2970246" cy="2063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A702CF75-211D-3055-3D09-06493D2981CE}"/>
              </a:ext>
            </a:extLst>
          </p:cNvPr>
          <p:cNvSpPr/>
          <p:nvPr/>
        </p:nvSpPr>
        <p:spPr>
          <a:xfrm>
            <a:off x="8854750" y="2084614"/>
            <a:ext cx="1539551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Codelist</a:t>
            </a:r>
            <a:r>
              <a:rPr lang="en-US" dirty="0"/>
              <a:t> (etc.)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EA1A164-1066-1BD7-BF52-F2E1B1947B2E}"/>
              </a:ext>
            </a:extLst>
          </p:cNvPr>
          <p:cNvCxnSpPr>
            <a:cxnSpLocks/>
            <a:stCxn id="53" idx="2"/>
            <a:endCxn id="35" idx="0"/>
          </p:cNvCxnSpPr>
          <p:nvPr/>
        </p:nvCxnSpPr>
        <p:spPr>
          <a:xfrm>
            <a:off x="9624526" y="3017675"/>
            <a:ext cx="15552" cy="411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96A23B50-790E-A98A-C82E-4D64A602E88B}"/>
              </a:ext>
            </a:extLst>
          </p:cNvPr>
          <p:cNvSpPr/>
          <p:nvPr/>
        </p:nvSpPr>
        <p:spPr>
          <a:xfrm>
            <a:off x="10210799" y="614265"/>
            <a:ext cx="1539551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Concepts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337268B-D221-F6FB-8AB0-6876F4E19D96}"/>
              </a:ext>
            </a:extLst>
          </p:cNvPr>
          <p:cNvCxnSpPr>
            <a:cxnSpLocks/>
            <a:stCxn id="58" idx="2"/>
            <a:endCxn id="53" idx="0"/>
          </p:cNvCxnSpPr>
          <p:nvPr/>
        </p:nvCxnSpPr>
        <p:spPr>
          <a:xfrm flipH="1">
            <a:off x="9624526" y="1547326"/>
            <a:ext cx="1356049" cy="5372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66BE937-49CD-E99A-C124-0984282B2C25}"/>
              </a:ext>
            </a:extLst>
          </p:cNvPr>
          <p:cNvCxnSpPr>
            <a:cxnSpLocks/>
          </p:cNvCxnSpPr>
          <p:nvPr/>
        </p:nvCxnSpPr>
        <p:spPr>
          <a:xfrm flipH="1">
            <a:off x="10862388" y="1546162"/>
            <a:ext cx="887962" cy="18828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B3C6D7F3-F50A-3A39-F278-54F7897A3B37}"/>
              </a:ext>
            </a:extLst>
          </p:cNvPr>
          <p:cNvSpPr/>
          <p:nvPr/>
        </p:nvSpPr>
        <p:spPr>
          <a:xfrm>
            <a:off x="4383445" y="5508174"/>
            <a:ext cx="2142930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ValueMapping</a:t>
            </a:r>
            <a:endParaRPr lang="en-US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1F7A249-8BD3-B22B-91D6-109BB27F3D05}"/>
              </a:ext>
            </a:extLst>
          </p:cNvPr>
          <p:cNvCxnSpPr>
            <a:cxnSpLocks/>
            <a:stCxn id="5" idx="3"/>
            <a:endCxn id="84" idx="0"/>
          </p:cNvCxnSpPr>
          <p:nvPr/>
        </p:nvCxnSpPr>
        <p:spPr>
          <a:xfrm>
            <a:off x="2348204" y="2764971"/>
            <a:ext cx="334736" cy="1233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C759C1B-C587-F187-58D8-EF90C8B264B1}"/>
              </a:ext>
            </a:extLst>
          </p:cNvPr>
          <p:cNvCxnSpPr>
            <a:cxnSpLocks/>
            <a:stCxn id="36" idx="2"/>
            <a:endCxn id="66" idx="3"/>
          </p:cNvCxnSpPr>
          <p:nvPr/>
        </p:nvCxnSpPr>
        <p:spPr>
          <a:xfrm flipH="1">
            <a:off x="6526375" y="5492622"/>
            <a:ext cx="3113703" cy="4820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6D2A53EE-8A33-771A-6343-22DB89DE13AD}"/>
              </a:ext>
            </a:extLst>
          </p:cNvPr>
          <p:cNvSpPr/>
          <p:nvPr/>
        </p:nvSpPr>
        <p:spPr>
          <a:xfrm>
            <a:off x="1761736" y="3998946"/>
            <a:ext cx="1842408" cy="9330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PhysicalSegment</a:t>
            </a:r>
            <a:endParaRPr lang="en-US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AD48767-210F-7D6F-2DA1-CDF584E81543}"/>
              </a:ext>
            </a:extLst>
          </p:cNvPr>
          <p:cNvCxnSpPr>
            <a:cxnSpLocks/>
            <a:stCxn id="84" idx="3"/>
            <a:endCxn id="44" idx="1"/>
          </p:cNvCxnSpPr>
          <p:nvPr/>
        </p:nvCxnSpPr>
        <p:spPr>
          <a:xfrm>
            <a:off x="3604144" y="4465477"/>
            <a:ext cx="719042" cy="761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778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5721</TotalTime>
  <Words>17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Arofan Gregory</dc:creator>
  <cp:lastModifiedBy>Arofan Gregory</cp:lastModifiedBy>
  <cp:revision>4</cp:revision>
  <dcterms:created xsi:type="dcterms:W3CDTF">2023-07-01T16:40:48Z</dcterms:created>
  <dcterms:modified xsi:type="dcterms:W3CDTF">2023-07-05T16:02:22Z</dcterms:modified>
</cp:coreProperties>
</file>