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BAD10-8B98-A966-51AC-1B4C71BF25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1741A-CC47-2961-DEF6-3CC7F37C5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BA01C-3617-9633-4380-CFF8F0952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CDDC-DB46-46BB-A8DB-38D801721EA3}" type="datetimeFigureOut">
              <a:rPr lang="en-DE" smtClean="0"/>
              <a:t>24 Sep 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DF307-0575-BFD7-FBF8-4F23F6754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77DDF-DFCD-EA41-6971-FDBE463D2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BAE7-160E-4ED0-A115-1FD7AEE6BF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3276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EF9CF-29EE-8060-1285-ED6DF1125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10A6EB-FEB9-2703-2D32-D03210208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B189B-D3C5-CF4B-D442-BF0ED793F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CDDC-DB46-46BB-A8DB-38D801721EA3}" type="datetimeFigureOut">
              <a:rPr lang="en-DE" smtClean="0"/>
              <a:t>24 Sep 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B91F7-06EC-3906-A968-861D50583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D1D27-CAC4-4399-409D-7ED40A452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BAE7-160E-4ED0-A115-1FD7AEE6BF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56427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73758E-0962-AD53-3825-54E5D9B970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207D29-E9C6-6076-EC63-34F9160FA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908D7-7872-1060-05EC-8E0E6CA4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CDDC-DB46-46BB-A8DB-38D801721EA3}" type="datetimeFigureOut">
              <a:rPr lang="en-DE" smtClean="0"/>
              <a:t>24 Sep 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11C83-CFFA-7B79-8D18-CA58A636E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3F1A8-7A75-7008-6FB4-61CD46562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BAE7-160E-4ED0-A115-1FD7AEE6BF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3011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0CE9A-B79C-5780-767F-F006DFF8D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33D7D-449D-20DB-328D-4ACF4FEF1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1383C-5F44-D6CE-0413-87FBE6B70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CDDC-DB46-46BB-A8DB-38D801721EA3}" type="datetimeFigureOut">
              <a:rPr lang="en-DE" smtClean="0"/>
              <a:t>24 Sep 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B370D-6532-E660-C3D0-663101864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9A8D7-E8DA-B1C4-E0F0-14321C9E3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BAE7-160E-4ED0-A115-1FD7AEE6BF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653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2537B-E409-5BCC-D3C0-E79083965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E3A76-2D80-C94F-AB2A-7C664BA14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CADE0-C858-7CC1-41D2-E13C42C6A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CDDC-DB46-46BB-A8DB-38D801721EA3}" type="datetimeFigureOut">
              <a:rPr lang="en-DE" smtClean="0"/>
              <a:t>24 Sep 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AF0F8-74DD-5BC9-FA08-EF41224ED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2DCA6-CDEA-F542-A421-CEEDF3E25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BAE7-160E-4ED0-A115-1FD7AEE6BF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9092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59B27-4AA3-A6AD-FDB0-81021049B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7F03A-1CC8-1F71-B958-FB4A33F858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012F19-08AF-3CED-C031-3470B1111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DAB4A7-030E-69C4-63D0-8A436AD8D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CDDC-DB46-46BB-A8DB-38D801721EA3}" type="datetimeFigureOut">
              <a:rPr lang="en-DE" smtClean="0"/>
              <a:t>24 Sep 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1CA0A9-2FCD-B1AD-035C-704B423E9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F7289A-68DA-7DBF-40AA-4ABE55AAB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BAE7-160E-4ED0-A115-1FD7AEE6BF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4012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F499-8554-37B7-E4D7-C538DD878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3DD4A-7FC9-7F5F-043D-90534996F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26898-28B4-283D-65A7-1E9DAC673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412CB9-5B76-DFE6-3AFF-E850673B67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D30B17-BB4B-6B70-7128-67A8347C3D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4DC0C5-E79B-F7DA-C55F-213A01411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CDDC-DB46-46BB-A8DB-38D801721EA3}" type="datetimeFigureOut">
              <a:rPr lang="en-DE" smtClean="0"/>
              <a:t>24 Sep 2023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636DEA-CA42-956E-F23F-307F639DC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1C3632-E5EB-8286-9A79-C9C0EC233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BAE7-160E-4ED0-A115-1FD7AEE6BF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7061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9DC56-0222-A4A7-3A70-AAB802560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ADECE5-861E-5CC9-98E9-7546BC479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CDDC-DB46-46BB-A8DB-38D801721EA3}" type="datetimeFigureOut">
              <a:rPr lang="en-DE" smtClean="0"/>
              <a:t>24 Sep 2023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BF2771-C4E0-8895-B961-9F7111D15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B6480E-7443-DAE6-6E12-368D25865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BAE7-160E-4ED0-A115-1FD7AEE6BF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1601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32E397-B48F-04CD-5390-9A4C90340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CDDC-DB46-46BB-A8DB-38D801721EA3}" type="datetimeFigureOut">
              <a:rPr lang="en-DE" smtClean="0"/>
              <a:t>24 Sep 2023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545965-8731-7F2F-BC5E-6F0E0DEC8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53107-52FC-AB7D-AED3-64965D593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BAE7-160E-4ED0-A115-1FD7AEE6BF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08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67F0D-5819-99D7-59AA-3C3656340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1F169-5E41-B2A3-6A7A-144AFCF27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5C7D2-8FF7-752A-1D88-18675B9A1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0C4214-BECF-16AD-7460-2FE5B90A7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CDDC-DB46-46BB-A8DB-38D801721EA3}" type="datetimeFigureOut">
              <a:rPr lang="en-DE" smtClean="0"/>
              <a:t>24 Sep 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B4374-12AE-22ED-4141-D6281EEE6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B8A0EF-8538-5BA1-192C-CAF107E77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BAE7-160E-4ED0-A115-1FD7AEE6BF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6140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0C4BF-4E7B-4D5D-1C21-82093CA9F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C5403F-EA0B-5BCD-FD5F-468E49E029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C9B980-45D5-2CEA-4ED9-5900CEDAC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A3421-C62C-378C-3294-19582EBC0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CDDC-DB46-46BB-A8DB-38D801721EA3}" type="datetimeFigureOut">
              <a:rPr lang="en-DE" smtClean="0"/>
              <a:t>24 Sep 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97B41-C92E-D132-024A-B37920741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2D064-DB58-7509-234E-70D76DB22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3BAE7-160E-4ED0-A115-1FD7AEE6BF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4392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7989FA-6810-18D5-478D-4C444A4FB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5CF981-8130-42F2-ABA8-86F0E4C76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12212-3DF1-A93A-0EAA-59DD724558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7CDDC-DB46-46BB-A8DB-38D801721EA3}" type="datetimeFigureOut">
              <a:rPr lang="en-DE" smtClean="0"/>
              <a:t>24 Sep 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8930D-B6C8-206F-4C5E-8DE046F142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690E9-3226-09FC-CB84-79274849E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3BAE7-160E-4ED0-A115-1FD7AEE6BF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6925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27AF6-9196-DF23-9C33-0F194F4F6E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DDI-CDI Layers versus</a:t>
            </a:r>
            <a:br>
              <a:rPr lang="en-US" dirty="0"/>
            </a:br>
            <a:r>
              <a:rPr lang="en-US" dirty="0"/>
              <a:t>Ontology Layers</a:t>
            </a:r>
            <a:endParaRPr lang="en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AED61E-7C1A-F50D-27D8-694E2C1EA7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Joachim Wackerow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3666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529AF-577B-FE26-A41F-53A20CB0A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2343"/>
            <a:ext cx="10515600" cy="1325563"/>
          </a:xfrm>
        </p:spPr>
        <p:txBody>
          <a:bodyPr/>
          <a:lstStyle/>
          <a:p>
            <a:r>
              <a:rPr lang="en-US" dirty="0"/>
              <a:t>DDI-CDI Layers</a:t>
            </a:r>
            <a:endParaRPr lang="en-DE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4CEF37-A3D4-8B9B-99E4-770203CA558B}"/>
              </a:ext>
            </a:extLst>
          </p:cNvPr>
          <p:cNvSpPr/>
          <p:nvPr/>
        </p:nvSpPr>
        <p:spPr>
          <a:xfrm>
            <a:off x="2112067" y="6040707"/>
            <a:ext cx="7967867" cy="62060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Real objects</a:t>
            </a:r>
            <a:endParaRPr lang="en-D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F24242-6724-32B8-DA82-29D9AA296CFF}"/>
              </a:ext>
            </a:extLst>
          </p:cNvPr>
          <p:cNvSpPr/>
          <p:nvPr/>
        </p:nvSpPr>
        <p:spPr>
          <a:xfrm>
            <a:off x="2112066" y="5265801"/>
            <a:ext cx="7967868" cy="619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describing real objects</a:t>
            </a:r>
            <a:endParaRPr lang="en-D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379FCA-1D47-4CC9-C088-995B817DEB67}"/>
              </a:ext>
            </a:extLst>
          </p:cNvPr>
          <p:cNvSpPr/>
          <p:nvPr/>
        </p:nvSpPr>
        <p:spPr>
          <a:xfrm>
            <a:off x="2112066" y="4490895"/>
            <a:ext cx="7967868" cy="6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DDI-CDI XML instances containing metadata (describing data)</a:t>
            </a:r>
            <a:endParaRPr lang="en-DE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D59A36-45D2-619A-8A94-F030B95404C8}"/>
              </a:ext>
            </a:extLst>
          </p:cNvPr>
          <p:cNvSpPr/>
          <p:nvPr/>
        </p:nvSpPr>
        <p:spPr>
          <a:xfrm>
            <a:off x="2112066" y="3715989"/>
            <a:ext cx="7967868" cy="6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XML Schema describing DDI-CDI metadata structures</a:t>
            </a:r>
            <a:endParaRPr lang="en-DE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2A8292-F12D-6A9E-7128-FA8F04359A79}"/>
              </a:ext>
            </a:extLst>
          </p:cNvPr>
          <p:cNvSpPr/>
          <p:nvPr/>
        </p:nvSpPr>
        <p:spPr>
          <a:xfrm>
            <a:off x="2112066" y="2941083"/>
            <a:ext cx="7967868" cy="61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UML model describing DDI-CDI metadata structures</a:t>
            </a:r>
            <a:endParaRPr lang="en-DE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CED356-2B3E-7753-F256-7402CC26F78F}"/>
              </a:ext>
            </a:extLst>
          </p:cNvPr>
          <p:cNvSpPr/>
          <p:nvPr/>
        </p:nvSpPr>
        <p:spPr>
          <a:xfrm>
            <a:off x="2112066" y="2147724"/>
            <a:ext cx="7967868" cy="619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UML, visualizing, specifying, constructing, and documenting the artifacts </a:t>
            </a:r>
            <a:endParaRPr lang="en-DE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3E4EEE-39B2-3E80-7EA2-6BFEAABAA130}"/>
              </a:ext>
            </a:extLst>
          </p:cNvPr>
          <p:cNvSpPr/>
          <p:nvPr/>
        </p:nvSpPr>
        <p:spPr>
          <a:xfrm>
            <a:off x="2112066" y="1372818"/>
            <a:ext cx="7967868" cy="6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Meta-Object Facility (MOF), basis for metamodel definition</a:t>
            </a:r>
            <a:endParaRPr lang="en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25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529AF-577B-FE26-A41F-53A20CB0A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2343"/>
            <a:ext cx="10515600" cy="1325563"/>
          </a:xfrm>
        </p:spPr>
        <p:txBody>
          <a:bodyPr/>
          <a:lstStyle/>
          <a:p>
            <a:r>
              <a:rPr lang="en-US" dirty="0"/>
              <a:t>Ontology Layers</a:t>
            </a:r>
            <a:endParaRPr lang="en-DE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4CEF37-A3D4-8B9B-99E4-770203CA558B}"/>
              </a:ext>
            </a:extLst>
          </p:cNvPr>
          <p:cNvSpPr/>
          <p:nvPr/>
        </p:nvSpPr>
        <p:spPr>
          <a:xfrm>
            <a:off x="2112067" y="6040707"/>
            <a:ext cx="7967867" cy="62060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Real objects</a:t>
            </a:r>
            <a:endParaRPr lang="en-D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F24242-6724-32B8-DA82-29D9AA296CFF}"/>
              </a:ext>
            </a:extLst>
          </p:cNvPr>
          <p:cNvSpPr/>
          <p:nvPr/>
        </p:nvSpPr>
        <p:spPr>
          <a:xfrm>
            <a:off x="2112066" y="5265801"/>
            <a:ext cx="7967868" cy="619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Ontology describing objects</a:t>
            </a:r>
            <a:endParaRPr lang="en-D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379FCA-1D47-4CC9-C088-995B817DEB67}"/>
              </a:ext>
            </a:extLst>
          </p:cNvPr>
          <p:cNvSpPr/>
          <p:nvPr/>
        </p:nvSpPr>
        <p:spPr>
          <a:xfrm>
            <a:off x="2112066" y="4490895"/>
            <a:ext cx="7967868" cy="6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Top-level ontology</a:t>
            </a:r>
            <a:endParaRPr lang="en-DE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535885-5019-ED02-A90F-2AA1B8B492A0}"/>
              </a:ext>
            </a:extLst>
          </p:cNvPr>
          <p:cNvSpPr/>
          <p:nvPr/>
        </p:nvSpPr>
        <p:spPr>
          <a:xfrm>
            <a:off x="2112066" y="3715989"/>
            <a:ext cx="7967868" cy="6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Web Ontology Language (OWL)</a:t>
            </a:r>
            <a:endParaRPr lang="en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23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73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DDI-CDI Layers versus Ontology Layers</vt:lpstr>
      <vt:lpstr>DDI-CDI Layers</vt:lpstr>
      <vt:lpstr>Ontology Layers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Joachim Wackerow</dc:creator>
  <cp:lastModifiedBy>Joachim Wackerow</cp:lastModifiedBy>
  <cp:revision>15</cp:revision>
  <dcterms:created xsi:type="dcterms:W3CDTF">2023-03-24T09:41:25Z</dcterms:created>
  <dcterms:modified xsi:type="dcterms:W3CDTF">2023-09-24T19:57:17Z</dcterms:modified>
</cp:coreProperties>
</file>