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8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6B68E-D1B6-911B-5E0A-C09122ADBB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5A0402-35E4-E3CF-C0E9-AA6EB9404F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550082-89DA-0828-4E91-C1BDF15BE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F733-AE72-47EB-A04A-9A1F2FD14D88}" type="datetimeFigureOut">
              <a:rPr lang="en-DE" smtClean="0"/>
              <a:t>25 Sep 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D91D35-3FCE-719E-34B8-390312814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3D883-BBF0-0EEA-DF79-A4B636B85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F8AE-9A00-40C1-841A-63824F072DE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42637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EB1D3-EFC8-74C8-36E4-AEFC013BF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2DDDA2-BEF9-94C6-E608-EBCDC7370A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786FEE-9C19-42A8-B2EC-D944D0501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F733-AE72-47EB-A04A-9A1F2FD14D88}" type="datetimeFigureOut">
              <a:rPr lang="en-DE" smtClean="0"/>
              <a:t>25 Sep 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9C7E0-42F0-F74B-A443-8704AEB50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AE001-C380-B902-2A8E-1BC27870A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F8AE-9A00-40C1-841A-63824F072DE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72027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796C13-2C00-BA2E-97A3-B0024954F0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CFB517-D629-5A7C-11B4-A845D9C09B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63E98-089A-41D7-ECD3-4EBE7EADC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F733-AE72-47EB-A04A-9A1F2FD14D88}" type="datetimeFigureOut">
              <a:rPr lang="en-DE" smtClean="0"/>
              <a:t>25 Sep 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82A91-84BC-D5EE-831A-67A699B35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7B20F-B588-FFDD-052D-D9497BBB3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F8AE-9A00-40C1-841A-63824F072DE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92959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2D4C0-339D-474E-3FF7-E2043FB0B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2F8EB-E054-CFDC-A456-AB897B641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9ACA14-EF7F-6D57-2ED9-E2FC6AF72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F733-AE72-47EB-A04A-9A1F2FD14D88}" type="datetimeFigureOut">
              <a:rPr lang="en-DE" smtClean="0"/>
              <a:t>25 Sep 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6722B-5C90-D6A9-CD8A-B0456B841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77808-D7DC-C926-98A1-1F9A343B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F8AE-9A00-40C1-841A-63824F072DE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50704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0B804-6B32-8597-01AD-4C975BD4A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782496-D092-A3F4-BEEF-9ED331DA7B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43E30-D277-1E9D-0AA6-8D8ED2463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F733-AE72-47EB-A04A-9A1F2FD14D88}" type="datetimeFigureOut">
              <a:rPr lang="en-DE" smtClean="0"/>
              <a:t>25 Sep 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33BF2-2DCC-0F6A-6A2C-EFD8649D9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EFFD8-1433-B63E-3CFD-712B858A0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F8AE-9A00-40C1-841A-63824F072DE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03434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D2DC0-0003-1D51-D54B-907A574D8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D5D3C-4F32-E78E-F7B7-942808B761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3905B7-871A-5868-56B1-FF8754B275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5C144-86E5-2C04-0D78-8EB6E4105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F733-AE72-47EB-A04A-9A1F2FD14D88}" type="datetimeFigureOut">
              <a:rPr lang="en-DE" smtClean="0"/>
              <a:t>25 Sep 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8E5415-ECD9-BB3D-8B73-011EDF537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9D39FC-83F7-944B-5BFC-CF303D5D9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F8AE-9A00-40C1-841A-63824F072DE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913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A2998-676D-B28F-B6B3-4257B0C2D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435BED-024E-735F-D91A-88EEB8E381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5D9D73-21D9-173C-DDAD-F60AA14AF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E8934B-6DF1-33E8-AE8C-4BFD3B8800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4650B4-3A3D-413B-8511-3FFCEF9031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E43C34-3B07-2AB4-F9AE-04B04805C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F733-AE72-47EB-A04A-9A1F2FD14D88}" type="datetimeFigureOut">
              <a:rPr lang="en-DE" smtClean="0"/>
              <a:t>25 Sep 2023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7C37EC-89CB-AC46-A97F-D5C6BA276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FAB6BA-0983-93B9-0E96-E9D50E2F5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F8AE-9A00-40C1-841A-63824F072DE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26927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41F83-CE6C-032F-4215-387B80435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57037C-863C-1426-8E37-5A27E029E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F733-AE72-47EB-A04A-9A1F2FD14D88}" type="datetimeFigureOut">
              <a:rPr lang="en-DE" smtClean="0"/>
              <a:t>25 Sep 2023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104C86-AD43-D61E-F369-8BC80AFB8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4F3985-4121-8114-20AF-B6119FB76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F8AE-9A00-40C1-841A-63824F072DE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39547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19786B-51BB-0D21-1FC1-17BDF0A05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F733-AE72-47EB-A04A-9A1F2FD14D88}" type="datetimeFigureOut">
              <a:rPr lang="en-DE" smtClean="0"/>
              <a:t>25 Sep 2023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AD157B-57F6-AF5E-F466-42B30225E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8376B0-8A91-C3EB-8D69-EBD2163DC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F8AE-9A00-40C1-841A-63824F072DE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08608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3E1BA-4C49-FD84-6EEB-BB00A816C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A75E5-DB6C-A782-7FE3-368C632EC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C3DBEF-3311-F7BB-701E-BDF36B2A3B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FAF5F2-B0EE-BA9B-609C-05DD87525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F733-AE72-47EB-A04A-9A1F2FD14D88}" type="datetimeFigureOut">
              <a:rPr lang="en-DE" smtClean="0"/>
              <a:t>25 Sep 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2820D2-DB4E-15E7-6DC9-0A6E6FE4A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73058E-BF43-2F89-891E-E36FC5634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F8AE-9A00-40C1-841A-63824F072DE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1243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85997-A7FC-26F1-BBC1-46BA7AB3D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753C3E-9983-3325-5EDE-534EE8198A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410462-44F5-F7CA-8D73-DBDFC50ED1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84A234-41C7-5E81-63AD-17DB51E0A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F733-AE72-47EB-A04A-9A1F2FD14D88}" type="datetimeFigureOut">
              <a:rPr lang="en-DE" smtClean="0"/>
              <a:t>25 Sep 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ECF770-166C-DBAC-FE79-7DB64DBB2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A07282-1986-BAAF-5643-AA9AB9560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F8AE-9A00-40C1-841A-63824F072DE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77782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82FBB7-A796-3347-D0F5-FFB45AF36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47DB22-25D5-A3E8-21F8-5E67FBC7F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DCD73E-F8FA-FD1E-86E0-96B13156FD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2F733-AE72-47EB-A04A-9A1F2FD14D88}" type="datetimeFigureOut">
              <a:rPr lang="en-DE" smtClean="0"/>
              <a:t>25 Sep 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34604-62DE-FC8E-CC77-52564B3D16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B9FC0-4919-7970-8227-678464B80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5F8AE-9A00-40C1-841A-63824F072DE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34597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D4D36-5FA5-6D74-E8CD-7E5E8A65AC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Syntax Representations</a:t>
            </a:r>
            <a:endParaRPr lang="en-D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BE8F91-8502-E80D-BFD9-04C6FB303E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91856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22563-E01B-60CE-295A-26CDB5AD5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DDI-CDI as UML Model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CE1FB-85CD-63C0-5AE0-3DD98B499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Goals are to have a model …</a:t>
            </a:r>
          </a:p>
          <a:p>
            <a:pPr lvl="1"/>
            <a:r>
              <a:rPr lang="en-US" dirty="0"/>
              <a:t>which can be used for multiple target languages (syntax representations, encodings)</a:t>
            </a:r>
          </a:p>
          <a:p>
            <a:pPr lvl="1"/>
            <a:r>
              <a:rPr lang="en-US" dirty="0"/>
              <a:t>which has consistency over some time</a:t>
            </a:r>
          </a:p>
          <a:p>
            <a:pPr lvl="1"/>
            <a:r>
              <a:rPr lang="en-US" dirty="0"/>
              <a:t>which can build the basis for future target languages</a:t>
            </a:r>
          </a:p>
          <a:p>
            <a:pPr lvl="1"/>
            <a:r>
              <a:rPr lang="en-US" dirty="0"/>
              <a:t>which ensures the consistency across the syntax representations, resulting in interoperability</a:t>
            </a:r>
          </a:p>
          <a:p>
            <a:r>
              <a:rPr lang="en-US" dirty="0"/>
              <a:t>A model needs syntax representations for implementations</a:t>
            </a:r>
          </a:p>
          <a:p>
            <a:r>
              <a:rPr lang="en-US" dirty="0"/>
              <a:t>Proposal of some syntax representations which can be the basis for implementations: XML Schema, RDF, others?</a:t>
            </a:r>
          </a:p>
          <a:p>
            <a:endParaRPr lang="en-US" dirty="0"/>
          </a:p>
          <a:p>
            <a:pPr lvl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512003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7B30B-3F41-4AE5-492A-EAAE8955C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UML Class Model Interoperable Subset (UCMIS)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C1C0E-97C5-0C47-537B-AA78A6E60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UCMIS, a subset of UML class diagram items, is intended for data modeling.</a:t>
            </a:r>
          </a:p>
          <a:p>
            <a:r>
              <a:rPr lang="en-US" dirty="0"/>
              <a:t>It focuses on core items that are familiar from object-oriented programming.</a:t>
            </a:r>
          </a:p>
          <a:p>
            <a:r>
              <a:rPr lang="en-US" dirty="0"/>
              <a:t>The subset focuses on items that describe classes, describe their relationships to each other and their attributes.</a:t>
            </a:r>
          </a:p>
          <a:p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590488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35A68-1A1B-977E-5D1E-1A2EFC701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UCMIS Items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55224-23AD-74B4-DAEE-96C21AB257B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Structural</a:t>
            </a:r>
            <a:r>
              <a:rPr lang="de-DE" dirty="0"/>
              <a:t> Items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Model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Package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Class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Property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Relationships</a:t>
            </a:r>
            <a:endParaRPr lang="de-D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err="1"/>
              <a:t>Abstraction</a:t>
            </a:r>
            <a:endParaRPr lang="de-D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err="1"/>
              <a:t>Association</a:t>
            </a:r>
            <a:endParaRPr lang="de-D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err="1"/>
              <a:t>Generalization</a:t>
            </a:r>
            <a:endParaRPr lang="de-DE" dirty="0"/>
          </a:p>
          <a:p>
            <a:endParaRPr lang="en-D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B0EBF4-C722-A301-E74F-945DCF08C4F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Data Type Definition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err="1"/>
              <a:t>DataType</a:t>
            </a:r>
            <a:endParaRPr lang="de-D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Enumeration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err="1"/>
              <a:t>EnumerationLiteral</a:t>
            </a:r>
            <a:endParaRPr lang="de-D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err="1"/>
              <a:t>LiteralInteger</a:t>
            </a:r>
            <a:endParaRPr lang="de-D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err="1"/>
              <a:t>LiteralString</a:t>
            </a:r>
            <a:endParaRPr lang="de-D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err="1"/>
              <a:t>LiteralUnlimitedNatural</a:t>
            </a:r>
            <a:endParaRPr lang="de-D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err="1"/>
              <a:t>PrimitiveType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Other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Comment</a:t>
            </a:r>
          </a:p>
          <a:p>
            <a:pPr marL="285750" indent="-285750"/>
            <a:r>
              <a:rPr lang="de-DE" dirty="0"/>
              <a:t>UML Standard Profile</a:t>
            </a:r>
          </a:p>
          <a:p>
            <a:pPr marL="742950" lvl="1" indent="-285750"/>
            <a:r>
              <a:rPr lang="de-DE" dirty="0" err="1"/>
              <a:t>Derive</a:t>
            </a:r>
            <a:r>
              <a:rPr lang="de-DE" dirty="0"/>
              <a:t>, </a:t>
            </a:r>
            <a:r>
              <a:rPr lang="de-DE" dirty="0" err="1"/>
              <a:t>Refine</a:t>
            </a:r>
            <a:r>
              <a:rPr lang="de-DE" dirty="0"/>
              <a:t>, Trace</a:t>
            </a:r>
          </a:p>
          <a:p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000866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2994-F536-283E-59B5-E65CAAFA6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Representations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BD048-7F94-3FC6-0BE3-EF0E97775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Ideally they map to UCMIS items</a:t>
            </a:r>
          </a:p>
          <a:p>
            <a:pPr lvl="1"/>
            <a:r>
              <a:rPr lang="en-US" dirty="0"/>
              <a:t>This way a representation can be used for any model which uses UCMIS not just for DDI-CDI</a:t>
            </a:r>
          </a:p>
          <a:p>
            <a:r>
              <a:rPr lang="en-US" dirty="0"/>
              <a:t>Some DDI-CDI specifics might be required</a:t>
            </a:r>
          </a:p>
          <a:p>
            <a:pPr lvl="1"/>
            <a:r>
              <a:rPr lang="en-US" dirty="0"/>
              <a:t>Work required to identify these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820550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0DD69-9107-94DF-E906-BE163879D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A73395-933C-6203-A372-900EC948A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Generic guide – not specific to one language</a:t>
            </a:r>
          </a:p>
          <a:p>
            <a:r>
              <a:rPr lang="en-US" dirty="0"/>
              <a:t>Object-oriented languages have similar constructs as UCMIS. They build one important group</a:t>
            </a:r>
          </a:p>
          <a:p>
            <a:pPr lvl="1"/>
            <a:r>
              <a:rPr lang="en-US" dirty="0"/>
              <a:t>Which OO language would be important and could act as a placeholder?</a:t>
            </a:r>
          </a:p>
          <a:p>
            <a:r>
              <a:rPr lang="en-US" dirty="0"/>
              <a:t>Other languages beyond OO? Which ones?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764390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247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Syntax Representations</vt:lpstr>
      <vt:lpstr>DDI-CDI as UML Model</vt:lpstr>
      <vt:lpstr>UML Class Model Interoperable Subset (UCMIS)</vt:lpstr>
      <vt:lpstr>UCMIS Items</vt:lpstr>
      <vt:lpstr>Syntax Representations</vt:lpstr>
      <vt:lpstr>Approach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Joachim Wackerow</dc:creator>
  <cp:lastModifiedBy>Joachim Wackerow</cp:lastModifiedBy>
  <cp:revision>18</cp:revision>
  <dcterms:created xsi:type="dcterms:W3CDTF">2023-09-25T07:46:04Z</dcterms:created>
  <dcterms:modified xsi:type="dcterms:W3CDTF">2023-09-25T08:59:28Z</dcterms:modified>
</cp:coreProperties>
</file>