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5D14F-44B8-4613-85D9-045BD1F0DF7E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63B81-8E9F-4BC6-984C-7E5B6BE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0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3B81-8E9F-4BC6-984C-7E5B6BE481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52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3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6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5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3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0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3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6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3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0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7C4EF-4130-4633-A6FF-E811DA06B8F4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D3F64-3FEB-42CD-9755-96761CBB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3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Methodology – Coding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Gillman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1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</a:t>
            </a:r>
            <a:r>
              <a:rPr lang="en-US" dirty="0" smtClean="0"/>
              <a:t>upon</a:t>
            </a:r>
            <a:r>
              <a:rPr lang="en-US" dirty="0" smtClean="0"/>
              <a:t> model for methodology</a:t>
            </a:r>
          </a:p>
          <a:p>
            <a:r>
              <a:rPr lang="en-US" dirty="0" smtClean="0"/>
              <a:t>Answer to question –</a:t>
            </a:r>
          </a:p>
          <a:p>
            <a:pPr lvl="1"/>
            <a:r>
              <a:rPr lang="en-US" dirty="0" smtClean="0"/>
              <a:t>What does the design section for coding look like?</a:t>
            </a:r>
          </a:p>
          <a:p>
            <a:r>
              <a:rPr lang="en-US" dirty="0" smtClean="0"/>
              <a:t>May be a template for the development of other design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1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Coding versus Classification</a:t>
            </a:r>
          </a:p>
          <a:p>
            <a:pPr lvl="1"/>
            <a:r>
              <a:rPr lang="en-US" dirty="0" smtClean="0"/>
              <a:t>Same thing</a:t>
            </a:r>
          </a:p>
          <a:p>
            <a:pPr lvl="1"/>
            <a:r>
              <a:rPr lang="en-US" dirty="0" smtClean="0"/>
              <a:t>Codes are the way to represent categories in a Statistical Classification</a:t>
            </a:r>
          </a:p>
          <a:p>
            <a:pPr lvl="1"/>
            <a:r>
              <a:rPr lang="en-US" dirty="0" smtClean="0"/>
              <a:t>Codes are designations of categories</a:t>
            </a:r>
          </a:p>
          <a:p>
            <a:r>
              <a:rPr lang="en-US" dirty="0" smtClean="0"/>
              <a:t>Automated, Computer-Assisted, Manual Classification</a:t>
            </a:r>
          </a:p>
          <a:p>
            <a:pPr lvl="1"/>
            <a:r>
              <a:rPr lang="en-US" dirty="0" smtClean="0"/>
              <a:t>Automated – classification performed by computer</a:t>
            </a:r>
          </a:p>
          <a:p>
            <a:pPr lvl="1"/>
            <a:r>
              <a:rPr lang="en-US" dirty="0" smtClean="0"/>
              <a:t>Computer-assisted – classification performed by human, with advice provided by the computer</a:t>
            </a:r>
          </a:p>
          <a:p>
            <a:pPr lvl="1"/>
            <a:r>
              <a:rPr lang="en-US" dirty="0" smtClean="0"/>
              <a:t>Manual – classification performed by human, with no computerized resources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1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Classification</a:t>
            </a:r>
          </a:p>
          <a:p>
            <a:pPr lvl="1"/>
            <a:r>
              <a:rPr lang="en-US" dirty="0" smtClean="0"/>
              <a:t>Clerical – basic classification process performed by trained staff</a:t>
            </a:r>
          </a:p>
          <a:p>
            <a:pPr lvl="1"/>
            <a:r>
              <a:rPr lang="en-US" dirty="0" smtClean="0"/>
              <a:t>Referral – classification performed by domain experts for hard to decide cases</a:t>
            </a:r>
          </a:p>
          <a:p>
            <a:endParaRPr lang="en-US" dirty="0"/>
          </a:p>
          <a:p>
            <a:r>
              <a:rPr lang="en-US" dirty="0" smtClean="0"/>
              <a:t>Model for operational design</a:t>
            </a:r>
          </a:p>
          <a:p>
            <a:pPr lvl="1"/>
            <a:r>
              <a:rPr lang="en-US" dirty="0" smtClean="0"/>
              <a:t>Not for development of automated classifier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– Design for Classification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38089" y="5291781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18170" y="528776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8170" y="364047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38089" y="2026843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38089" y="3649893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58008" y="3659312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58008" y="2015979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38946" y="3688080"/>
            <a:ext cx="1541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Classification Design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79815" y="3880205"/>
            <a:ext cx="1417834" cy="380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ariables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76616" y="2103779"/>
            <a:ext cx="154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Classifications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65540" y="2114643"/>
            <a:ext cx="173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Correspondence Tables and Maps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78529" y="2080986"/>
            <a:ext cx="146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Classification Indexes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18170" y="199318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56295" y="5287766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69311" y="3608612"/>
            <a:ext cx="1315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Rules, Guidelines, Instructions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16631" y="5237065"/>
            <a:ext cx="1344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Computer-Assisted System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61377" y="5375565"/>
            <a:ext cx="129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Knowledge Base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69311" y="5375565"/>
            <a:ext cx="1315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9401" y="1994897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578956" y="2103778"/>
            <a:ext cx="1263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Manual Operation</a:t>
            </a:r>
            <a:endParaRPr lang="en-US" dirty="0"/>
          </a:p>
        </p:txBody>
      </p:sp>
      <p:cxnSp>
        <p:nvCxnSpPr>
          <p:cNvPr id="34" name="Straight Connector 33"/>
          <p:cNvCxnSpPr>
            <a:stCxn id="6" idx="2"/>
            <a:endCxn id="7" idx="0"/>
          </p:cNvCxnSpPr>
          <p:nvPr/>
        </p:nvCxnSpPr>
        <p:spPr>
          <a:xfrm>
            <a:off x="5008651" y="2848776"/>
            <a:ext cx="0" cy="801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3"/>
            <a:endCxn id="7" idx="1"/>
          </p:cNvCxnSpPr>
          <p:nvPr/>
        </p:nvCxnSpPr>
        <p:spPr>
          <a:xfrm>
            <a:off x="2659294" y="4051443"/>
            <a:ext cx="1578795" cy="9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" idx="0"/>
            <a:endCxn id="7" idx="2"/>
          </p:cNvCxnSpPr>
          <p:nvPr/>
        </p:nvCxnSpPr>
        <p:spPr>
          <a:xfrm flipV="1">
            <a:off x="5008651" y="4471826"/>
            <a:ext cx="0" cy="819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1"/>
            <a:endCxn id="7" idx="3"/>
          </p:cNvCxnSpPr>
          <p:nvPr/>
        </p:nvCxnSpPr>
        <p:spPr>
          <a:xfrm flipH="1" flipV="1">
            <a:off x="5779213" y="4060860"/>
            <a:ext cx="1578795" cy="9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42596" y="2815119"/>
            <a:ext cx="1595493" cy="844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70208" y="4481245"/>
            <a:ext cx="1567881" cy="810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779213" y="2815119"/>
            <a:ext cx="1577082" cy="844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5779213" y="4462409"/>
            <a:ext cx="1575370" cy="829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784369" y="3257451"/>
            <a:ext cx="4425594" cy="7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2" idx="2"/>
          </p:cNvCxnSpPr>
          <p:nvPr/>
        </p:nvCxnSpPr>
        <p:spPr>
          <a:xfrm>
            <a:off x="11209963" y="2816830"/>
            <a:ext cx="0" cy="44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647954" y="2617330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647954" y="3748374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647954" y="5241082"/>
            <a:ext cx="264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972697" y="2835605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972697" y="4984004"/>
            <a:ext cx="278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871273" y="2595812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  <a:r>
              <a:rPr lang="en-US" sz="1400" dirty="0" smtClean="0"/>
              <a:t>..N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7104581" y="5297708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104581" y="4145932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776310" y="2830642"/>
            <a:ext cx="5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1..N</a:t>
            </a:r>
            <a:endParaRPr lang="en-US" sz="1400" dirty="0"/>
          </a:p>
        </p:txBody>
      </p:sp>
      <p:sp>
        <p:nvSpPr>
          <p:cNvPr id="68" name="Rectangle 67"/>
          <p:cNvSpPr/>
          <p:nvPr/>
        </p:nvSpPr>
        <p:spPr>
          <a:xfrm>
            <a:off x="10439401" y="3659310"/>
            <a:ext cx="1541124" cy="821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0578956" y="3737693"/>
            <a:ext cx="1263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Material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5779213" y="3659312"/>
            <a:ext cx="1001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749246" y="4471826"/>
            <a:ext cx="1001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6780944" y="3249334"/>
            <a:ext cx="10274" cy="40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6736422" y="4471619"/>
            <a:ext cx="10274" cy="40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741559" y="4864675"/>
            <a:ext cx="4468404" cy="5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1209963" y="4481243"/>
            <a:ext cx="0" cy="383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0892964" y="4430684"/>
            <a:ext cx="34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1120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183</Words>
  <Application>Microsoft Office PowerPoint</Application>
  <PresentationFormat>Widescreen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Methodology – Coding Design</vt:lpstr>
      <vt:lpstr>Scope</vt:lpstr>
      <vt:lpstr>Discussion</vt:lpstr>
      <vt:lpstr>Discussion</vt:lpstr>
      <vt:lpstr>Model – Design for Classification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 – Coding Design</dc:title>
  <dc:creator>Gillman, Daniel - BLS</dc:creator>
  <cp:lastModifiedBy>Gillman, Daniel - BLS</cp:lastModifiedBy>
  <cp:revision>8</cp:revision>
  <dcterms:created xsi:type="dcterms:W3CDTF">2015-12-18T18:40:38Z</dcterms:created>
  <dcterms:modified xsi:type="dcterms:W3CDTF">2015-12-18T19:30:02Z</dcterms:modified>
</cp:coreProperties>
</file>