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57" r:id="rId3"/>
    <p:sldId id="261" r:id="rId4"/>
    <p:sldId id="262" r:id="rId5"/>
    <p:sldId id="260" r:id="rId6"/>
    <p:sldId id="263" r:id="rId7"/>
    <p:sldId id="264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E2E9"/>
    <a:srgbClr val="CCDEE6"/>
    <a:srgbClr val="3B6E8F"/>
    <a:srgbClr val="5600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94660"/>
  </p:normalViewPr>
  <p:slideViewPr>
    <p:cSldViewPr snapToObjects="1">
      <p:cViewPr varScale="1">
        <p:scale>
          <a:sx n="110" d="100"/>
          <a:sy n="110" d="100"/>
        </p:scale>
        <p:origin x="177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2FA891-19B9-8F4C-966D-96FE3470DD0E}" type="doc">
      <dgm:prSet loTypeId="urn:microsoft.com/office/officeart/2005/8/layout/cycle8" loCatId="" qsTypeId="urn:microsoft.com/office/officeart/2005/8/quickstyle/simple1" qsCatId="simple" csTypeId="urn:microsoft.com/office/officeart/2005/8/colors/colorful1" csCatId="colorful" phldr="1"/>
      <dgm:spPr/>
    </dgm:pt>
    <dgm:pt modelId="{C45116FE-8C37-D843-B32A-4955C380B1D1}">
      <dgm:prSet phldrT="[Text]" custT="1"/>
      <dgm:spPr/>
      <dgm:t>
        <a:bodyPr/>
        <a:lstStyle/>
        <a:p>
          <a:r>
            <a:rPr lang="en-US" sz="2000" dirty="0" smtClean="0"/>
            <a:t>Enterprise Architect File</a:t>
          </a:r>
          <a:endParaRPr lang="en-US" sz="2000" dirty="0"/>
        </a:p>
      </dgm:t>
    </dgm:pt>
    <dgm:pt modelId="{672B872F-9A88-214B-B602-D9A2BA4EDFA3}" type="parTrans" cxnId="{DF0F4AB4-CD72-0743-AB65-1A1E3F0FE2BF}">
      <dgm:prSet/>
      <dgm:spPr/>
      <dgm:t>
        <a:bodyPr/>
        <a:lstStyle/>
        <a:p>
          <a:endParaRPr lang="en-US"/>
        </a:p>
      </dgm:t>
    </dgm:pt>
    <dgm:pt modelId="{B42F07C8-9BA6-6B4B-98F0-6169CC4A6ADA}" type="sibTrans" cxnId="{DF0F4AB4-CD72-0743-AB65-1A1E3F0FE2BF}">
      <dgm:prSet/>
      <dgm:spPr/>
      <dgm:t>
        <a:bodyPr/>
        <a:lstStyle/>
        <a:p>
          <a:endParaRPr lang="en-US"/>
        </a:p>
      </dgm:t>
    </dgm:pt>
    <dgm:pt modelId="{7BA650B0-B836-4C4A-984B-82C14CE60784}">
      <dgm:prSet phldrT="[Text]" custT="1"/>
      <dgm:spPr/>
      <dgm:t>
        <a:bodyPr/>
        <a:lstStyle/>
        <a:p>
          <a:r>
            <a:rPr lang="en-US" sz="2000" dirty="0" smtClean="0"/>
            <a:t>XML Binding</a:t>
          </a:r>
          <a:endParaRPr lang="en-US" sz="2000" dirty="0"/>
        </a:p>
      </dgm:t>
    </dgm:pt>
    <dgm:pt modelId="{63DD9385-30F4-2F4F-A73E-74FB912B7B9C}" type="parTrans" cxnId="{F7CEE303-124B-CC4C-BF04-62B58A57A676}">
      <dgm:prSet/>
      <dgm:spPr/>
      <dgm:t>
        <a:bodyPr/>
        <a:lstStyle/>
        <a:p>
          <a:endParaRPr lang="en-US"/>
        </a:p>
      </dgm:t>
    </dgm:pt>
    <dgm:pt modelId="{FEC0E722-353B-AE49-BF18-2883EB7BCE45}" type="sibTrans" cxnId="{F7CEE303-124B-CC4C-BF04-62B58A57A676}">
      <dgm:prSet/>
      <dgm:spPr/>
      <dgm:t>
        <a:bodyPr/>
        <a:lstStyle/>
        <a:p>
          <a:endParaRPr lang="en-US"/>
        </a:p>
      </dgm:t>
    </dgm:pt>
    <dgm:pt modelId="{83D2C881-0CBC-1D45-AAF2-4D1E8B7EC45E}">
      <dgm:prSet phldrT="[Text]" custT="1"/>
      <dgm:spPr/>
      <dgm:t>
        <a:bodyPr/>
        <a:lstStyle/>
        <a:p>
          <a:endParaRPr lang="en-US" sz="1800" dirty="0"/>
        </a:p>
      </dgm:t>
    </dgm:pt>
    <dgm:pt modelId="{A06C2526-A5A4-B44D-9277-0FB5C758833D}" type="parTrans" cxnId="{35CC91D9-5F38-AD4E-8209-D8AA52F35655}">
      <dgm:prSet/>
      <dgm:spPr/>
      <dgm:t>
        <a:bodyPr/>
        <a:lstStyle/>
        <a:p>
          <a:endParaRPr lang="en-US"/>
        </a:p>
      </dgm:t>
    </dgm:pt>
    <dgm:pt modelId="{A2E341EB-3899-D047-ADDF-302B30BEB1A6}" type="sibTrans" cxnId="{35CC91D9-5F38-AD4E-8209-D8AA52F35655}">
      <dgm:prSet/>
      <dgm:spPr/>
      <dgm:t>
        <a:bodyPr/>
        <a:lstStyle/>
        <a:p>
          <a:endParaRPr lang="en-US"/>
        </a:p>
      </dgm:t>
    </dgm:pt>
    <dgm:pt modelId="{39F9CC8B-F30A-BE4E-9F4C-4D7025C33091}">
      <dgm:prSet phldrT="[Text]" custT="1"/>
      <dgm:spPr/>
      <dgm:t>
        <a:bodyPr/>
        <a:lstStyle/>
        <a:p>
          <a:r>
            <a:rPr lang="en-US" sz="2000" dirty="0" smtClean="0"/>
            <a:t>RDF Binding</a:t>
          </a:r>
          <a:endParaRPr lang="en-US" sz="2000" dirty="0"/>
        </a:p>
      </dgm:t>
    </dgm:pt>
    <dgm:pt modelId="{449C1159-4C29-7A4C-B259-C9B331E89C52}" type="parTrans" cxnId="{9B00940E-6148-964E-AB23-3DB5921DEC14}">
      <dgm:prSet/>
      <dgm:spPr/>
      <dgm:t>
        <a:bodyPr/>
        <a:lstStyle/>
        <a:p>
          <a:endParaRPr lang="en-US"/>
        </a:p>
      </dgm:t>
    </dgm:pt>
    <dgm:pt modelId="{2C4C3D39-39AB-3442-BD53-DD668527227A}" type="sibTrans" cxnId="{9B00940E-6148-964E-AB23-3DB5921DEC14}">
      <dgm:prSet/>
      <dgm:spPr/>
      <dgm:t>
        <a:bodyPr/>
        <a:lstStyle/>
        <a:p>
          <a:endParaRPr lang="en-US"/>
        </a:p>
      </dgm:t>
    </dgm:pt>
    <dgm:pt modelId="{72933FD6-F7DF-9648-BA7E-DFB8826C147B}">
      <dgm:prSet phldrT="[Text]" custT="1"/>
      <dgm:spPr/>
      <dgm:t>
        <a:bodyPr/>
        <a:lstStyle/>
        <a:p>
          <a:r>
            <a:rPr lang="en-US" sz="2000" b="1" dirty="0" smtClean="0"/>
            <a:t>UML Model</a:t>
          </a:r>
          <a:endParaRPr lang="en-US" sz="2000" b="1" dirty="0"/>
        </a:p>
      </dgm:t>
    </dgm:pt>
    <dgm:pt modelId="{744FE2C1-101C-074A-B6B0-91A9016EE1FF}" type="parTrans" cxnId="{2757291B-7344-8643-AAD8-84CE63B67702}">
      <dgm:prSet/>
      <dgm:spPr/>
      <dgm:t>
        <a:bodyPr/>
        <a:lstStyle/>
        <a:p>
          <a:endParaRPr lang="en-US"/>
        </a:p>
      </dgm:t>
    </dgm:pt>
    <dgm:pt modelId="{79ECF23B-D1DB-3642-B8F7-FA211EB27C8D}" type="sibTrans" cxnId="{2757291B-7344-8643-AAD8-84CE63B67702}">
      <dgm:prSet/>
      <dgm:spPr/>
      <dgm:t>
        <a:bodyPr/>
        <a:lstStyle/>
        <a:p>
          <a:endParaRPr lang="en-US"/>
        </a:p>
      </dgm:t>
    </dgm:pt>
    <dgm:pt modelId="{AFD3C8D3-0F4A-104D-9458-4F4D600309E3}" type="pres">
      <dgm:prSet presAssocID="{DD2FA891-19B9-8F4C-966D-96FE3470DD0E}" presName="compositeShape" presStyleCnt="0">
        <dgm:presLayoutVars>
          <dgm:chMax val="7"/>
          <dgm:dir/>
          <dgm:resizeHandles val="exact"/>
        </dgm:presLayoutVars>
      </dgm:prSet>
      <dgm:spPr/>
    </dgm:pt>
    <dgm:pt modelId="{531DBD8F-ED23-8347-BB17-701936C84B6D}" type="pres">
      <dgm:prSet presAssocID="{DD2FA891-19B9-8F4C-966D-96FE3470DD0E}" presName="wedge1" presStyleLbl="node1" presStyleIdx="0" presStyleCnt="5"/>
      <dgm:spPr/>
      <dgm:t>
        <a:bodyPr/>
        <a:lstStyle/>
        <a:p>
          <a:endParaRPr lang="en-US"/>
        </a:p>
      </dgm:t>
    </dgm:pt>
    <dgm:pt modelId="{E5A428D8-2D3F-3646-9AA3-AB8A149E5FA1}" type="pres">
      <dgm:prSet presAssocID="{DD2FA891-19B9-8F4C-966D-96FE3470DD0E}" presName="dummy1a" presStyleCnt="0"/>
      <dgm:spPr/>
    </dgm:pt>
    <dgm:pt modelId="{AD495E8C-1E89-6C45-9C29-600C1312105F}" type="pres">
      <dgm:prSet presAssocID="{DD2FA891-19B9-8F4C-966D-96FE3470DD0E}" presName="dummy1b" presStyleCnt="0"/>
      <dgm:spPr/>
    </dgm:pt>
    <dgm:pt modelId="{72005DE6-9FFF-D64E-B028-DACA9EC66599}" type="pres">
      <dgm:prSet presAssocID="{DD2FA891-19B9-8F4C-966D-96FE3470DD0E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675A5B-8463-B94C-AA08-061CD13D0BCA}" type="pres">
      <dgm:prSet presAssocID="{DD2FA891-19B9-8F4C-966D-96FE3470DD0E}" presName="wedge2" presStyleLbl="node1" presStyleIdx="1" presStyleCnt="5"/>
      <dgm:spPr/>
      <dgm:t>
        <a:bodyPr/>
        <a:lstStyle/>
        <a:p>
          <a:endParaRPr lang="en-US"/>
        </a:p>
      </dgm:t>
    </dgm:pt>
    <dgm:pt modelId="{AB54DF48-54AE-3B4F-9428-5793D269DAD1}" type="pres">
      <dgm:prSet presAssocID="{DD2FA891-19B9-8F4C-966D-96FE3470DD0E}" presName="dummy2a" presStyleCnt="0"/>
      <dgm:spPr/>
    </dgm:pt>
    <dgm:pt modelId="{AAD4859E-6A75-F343-9332-5F4D6BCFC381}" type="pres">
      <dgm:prSet presAssocID="{DD2FA891-19B9-8F4C-966D-96FE3470DD0E}" presName="dummy2b" presStyleCnt="0"/>
      <dgm:spPr/>
    </dgm:pt>
    <dgm:pt modelId="{56F1A133-9E68-CB40-AAE6-2B1BC72FFA7D}" type="pres">
      <dgm:prSet presAssocID="{DD2FA891-19B9-8F4C-966D-96FE3470DD0E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F731F4-D757-4842-B237-B6C4DDEC9289}" type="pres">
      <dgm:prSet presAssocID="{DD2FA891-19B9-8F4C-966D-96FE3470DD0E}" presName="wedge3" presStyleLbl="node1" presStyleIdx="2" presStyleCnt="5"/>
      <dgm:spPr/>
      <dgm:t>
        <a:bodyPr/>
        <a:lstStyle/>
        <a:p>
          <a:endParaRPr lang="en-US"/>
        </a:p>
      </dgm:t>
    </dgm:pt>
    <dgm:pt modelId="{18D4C5C0-255C-2B45-AF7D-342D80B3703C}" type="pres">
      <dgm:prSet presAssocID="{DD2FA891-19B9-8F4C-966D-96FE3470DD0E}" presName="dummy3a" presStyleCnt="0"/>
      <dgm:spPr/>
    </dgm:pt>
    <dgm:pt modelId="{15C7D829-7DDC-884B-818C-904045C84AD1}" type="pres">
      <dgm:prSet presAssocID="{DD2FA891-19B9-8F4C-966D-96FE3470DD0E}" presName="dummy3b" presStyleCnt="0"/>
      <dgm:spPr/>
    </dgm:pt>
    <dgm:pt modelId="{C81A5620-0666-0141-AC68-3FE7822311C0}" type="pres">
      <dgm:prSet presAssocID="{DD2FA891-19B9-8F4C-966D-96FE3470DD0E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D2EB31-5CA8-204B-B4DE-BC9C8D75C77C}" type="pres">
      <dgm:prSet presAssocID="{DD2FA891-19B9-8F4C-966D-96FE3470DD0E}" presName="wedge4" presStyleLbl="node1" presStyleIdx="3" presStyleCnt="5"/>
      <dgm:spPr/>
      <dgm:t>
        <a:bodyPr/>
        <a:lstStyle/>
        <a:p>
          <a:endParaRPr lang="en-US"/>
        </a:p>
      </dgm:t>
    </dgm:pt>
    <dgm:pt modelId="{CEE544C9-F118-EC47-B044-BF7E4C770BA0}" type="pres">
      <dgm:prSet presAssocID="{DD2FA891-19B9-8F4C-966D-96FE3470DD0E}" presName="dummy4a" presStyleCnt="0"/>
      <dgm:spPr/>
    </dgm:pt>
    <dgm:pt modelId="{25D66C1F-A4B6-324D-85D1-D4298256F5EA}" type="pres">
      <dgm:prSet presAssocID="{DD2FA891-19B9-8F4C-966D-96FE3470DD0E}" presName="dummy4b" presStyleCnt="0"/>
      <dgm:spPr/>
    </dgm:pt>
    <dgm:pt modelId="{8C2427CB-CC23-F843-B6F5-6E68E2449A5C}" type="pres">
      <dgm:prSet presAssocID="{DD2FA891-19B9-8F4C-966D-96FE3470DD0E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BF3E4B-336C-F54C-A33F-26709385464B}" type="pres">
      <dgm:prSet presAssocID="{DD2FA891-19B9-8F4C-966D-96FE3470DD0E}" presName="wedge5" presStyleLbl="node1" presStyleIdx="4" presStyleCnt="5"/>
      <dgm:spPr/>
      <dgm:t>
        <a:bodyPr/>
        <a:lstStyle/>
        <a:p>
          <a:endParaRPr lang="en-US"/>
        </a:p>
      </dgm:t>
    </dgm:pt>
    <dgm:pt modelId="{F600381A-EFD3-8D47-B0AC-343F55F7D422}" type="pres">
      <dgm:prSet presAssocID="{DD2FA891-19B9-8F4C-966D-96FE3470DD0E}" presName="dummy5a" presStyleCnt="0"/>
      <dgm:spPr/>
    </dgm:pt>
    <dgm:pt modelId="{8E861906-BE26-544F-9523-C69ED1ECFF55}" type="pres">
      <dgm:prSet presAssocID="{DD2FA891-19B9-8F4C-966D-96FE3470DD0E}" presName="dummy5b" presStyleCnt="0"/>
      <dgm:spPr/>
    </dgm:pt>
    <dgm:pt modelId="{A962FBE0-67D2-BF43-A516-379F19712802}" type="pres">
      <dgm:prSet presAssocID="{DD2FA891-19B9-8F4C-966D-96FE3470DD0E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027E7E-58AE-5C40-82FE-014B74542CC6}" type="pres">
      <dgm:prSet presAssocID="{B42F07C8-9BA6-6B4B-98F0-6169CC4A6ADA}" presName="arrowWedge1" presStyleLbl="fgSibTrans2D1" presStyleIdx="0" presStyleCnt="5"/>
      <dgm:spPr/>
    </dgm:pt>
    <dgm:pt modelId="{4D20283B-00B2-784F-BA31-6424D9B125D1}" type="pres">
      <dgm:prSet presAssocID="{FEC0E722-353B-AE49-BF18-2883EB7BCE45}" presName="arrowWedge2" presStyleLbl="fgSibTrans2D1" presStyleIdx="1" presStyleCnt="5"/>
      <dgm:spPr/>
    </dgm:pt>
    <dgm:pt modelId="{418A9BE8-7987-5041-916A-234FAB3BB4A3}" type="pres">
      <dgm:prSet presAssocID="{A2E341EB-3899-D047-ADDF-302B30BEB1A6}" presName="arrowWedge3" presStyleLbl="fgSibTrans2D1" presStyleIdx="2" presStyleCnt="5"/>
      <dgm:spPr/>
    </dgm:pt>
    <dgm:pt modelId="{88513903-2B19-DC48-882F-9DBE1AEEB89A}" type="pres">
      <dgm:prSet presAssocID="{2C4C3D39-39AB-3442-BD53-DD668527227A}" presName="arrowWedge4" presStyleLbl="fgSibTrans2D1" presStyleIdx="3" presStyleCnt="5"/>
      <dgm:spPr/>
    </dgm:pt>
    <dgm:pt modelId="{A1568FD3-EB9B-F545-94A5-8D9D61723776}" type="pres">
      <dgm:prSet presAssocID="{79ECF23B-D1DB-3642-B8F7-FA211EB27C8D}" presName="arrowWedge5" presStyleLbl="fgSibTrans2D1" presStyleIdx="4" presStyleCnt="5"/>
      <dgm:spPr/>
    </dgm:pt>
  </dgm:ptLst>
  <dgm:cxnLst>
    <dgm:cxn modelId="{291BB4C7-6C93-A848-86B4-77AB69458706}" type="presOf" srcId="{72933FD6-F7DF-9648-BA7E-DFB8826C147B}" destId="{A962FBE0-67D2-BF43-A516-379F19712802}" srcOrd="1" destOrd="0" presId="urn:microsoft.com/office/officeart/2005/8/layout/cycle8"/>
    <dgm:cxn modelId="{73AE63D8-ACA1-D744-B480-0434426BCA91}" type="presOf" srcId="{7BA650B0-B836-4C4A-984B-82C14CE60784}" destId="{56F1A133-9E68-CB40-AAE6-2B1BC72FFA7D}" srcOrd="1" destOrd="0" presId="urn:microsoft.com/office/officeart/2005/8/layout/cycle8"/>
    <dgm:cxn modelId="{F49E53AA-7A08-B240-9463-EC5A81B2CBC2}" type="presOf" srcId="{39F9CC8B-F30A-BE4E-9F4C-4D7025C33091}" destId="{48D2EB31-5CA8-204B-B4DE-BC9C8D75C77C}" srcOrd="0" destOrd="0" presId="urn:microsoft.com/office/officeart/2005/8/layout/cycle8"/>
    <dgm:cxn modelId="{35CC91D9-5F38-AD4E-8209-D8AA52F35655}" srcId="{DD2FA891-19B9-8F4C-966D-96FE3470DD0E}" destId="{83D2C881-0CBC-1D45-AAF2-4D1E8B7EC45E}" srcOrd="2" destOrd="0" parTransId="{A06C2526-A5A4-B44D-9277-0FB5C758833D}" sibTransId="{A2E341EB-3899-D047-ADDF-302B30BEB1A6}"/>
    <dgm:cxn modelId="{7C314F72-1F58-1247-8D56-265799D3E698}" type="presOf" srcId="{7BA650B0-B836-4C4A-984B-82C14CE60784}" destId="{A8675A5B-8463-B94C-AA08-061CD13D0BCA}" srcOrd="0" destOrd="0" presId="urn:microsoft.com/office/officeart/2005/8/layout/cycle8"/>
    <dgm:cxn modelId="{82E4DE4E-7365-804F-A018-2C6A5B8B4569}" type="presOf" srcId="{72933FD6-F7DF-9648-BA7E-DFB8826C147B}" destId="{4DBF3E4B-336C-F54C-A33F-26709385464B}" srcOrd="0" destOrd="0" presId="urn:microsoft.com/office/officeart/2005/8/layout/cycle8"/>
    <dgm:cxn modelId="{2757291B-7344-8643-AAD8-84CE63B67702}" srcId="{DD2FA891-19B9-8F4C-966D-96FE3470DD0E}" destId="{72933FD6-F7DF-9648-BA7E-DFB8826C147B}" srcOrd="4" destOrd="0" parTransId="{744FE2C1-101C-074A-B6B0-91A9016EE1FF}" sibTransId="{79ECF23B-D1DB-3642-B8F7-FA211EB27C8D}"/>
    <dgm:cxn modelId="{A7A923F0-8AF2-BA4B-B589-BA150D445BFA}" type="presOf" srcId="{83D2C881-0CBC-1D45-AAF2-4D1E8B7EC45E}" destId="{C81A5620-0666-0141-AC68-3FE7822311C0}" srcOrd="1" destOrd="0" presId="urn:microsoft.com/office/officeart/2005/8/layout/cycle8"/>
    <dgm:cxn modelId="{9B00940E-6148-964E-AB23-3DB5921DEC14}" srcId="{DD2FA891-19B9-8F4C-966D-96FE3470DD0E}" destId="{39F9CC8B-F30A-BE4E-9F4C-4D7025C33091}" srcOrd="3" destOrd="0" parTransId="{449C1159-4C29-7A4C-B259-C9B331E89C52}" sibTransId="{2C4C3D39-39AB-3442-BD53-DD668527227A}"/>
    <dgm:cxn modelId="{DF0F4AB4-CD72-0743-AB65-1A1E3F0FE2BF}" srcId="{DD2FA891-19B9-8F4C-966D-96FE3470DD0E}" destId="{C45116FE-8C37-D843-B32A-4955C380B1D1}" srcOrd="0" destOrd="0" parTransId="{672B872F-9A88-214B-B602-D9A2BA4EDFA3}" sibTransId="{B42F07C8-9BA6-6B4B-98F0-6169CC4A6ADA}"/>
    <dgm:cxn modelId="{6A2ECF76-C8E9-8042-83D5-9DAB91D3011C}" type="presOf" srcId="{C45116FE-8C37-D843-B32A-4955C380B1D1}" destId="{531DBD8F-ED23-8347-BB17-701936C84B6D}" srcOrd="0" destOrd="0" presId="urn:microsoft.com/office/officeart/2005/8/layout/cycle8"/>
    <dgm:cxn modelId="{F7CEE303-124B-CC4C-BF04-62B58A57A676}" srcId="{DD2FA891-19B9-8F4C-966D-96FE3470DD0E}" destId="{7BA650B0-B836-4C4A-984B-82C14CE60784}" srcOrd="1" destOrd="0" parTransId="{63DD9385-30F4-2F4F-A73E-74FB912B7B9C}" sibTransId="{FEC0E722-353B-AE49-BF18-2883EB7BCE45}"/>
    <dgm:cxn modelId="{41DA9746-A10A-9840-B840-FE7F9550A7C0}" type="presOf" srcId="{DD2FA891-19B9-8F4C-966D-96FE3470DD0E}" destId="{AFD3C8D3-0F4A-104D-9458-4F4D600309E3}" srcOrd="0" destOrd="0" presId="urn:microsoft.com/office/officeart/2005/8/layout/cycle8"/>
    <dgm:cxn modelId="{51E877A8-379C-0F44-B5DF-B2FA08E34E4F}" type="presOf" srcId="{C45116FE-8C37-D843-B32A-4955C380B1D1}" destId="{72005DE6-9FFF-D64E-B028-DACA9EC66599}" srcOrd="1" destOrd="0" presId="urn:microsoft.com/office/officeart/2005/8/layout/cycle8"/>
    <dgm:cxn modelId="{02EDE071-D38F-324F-9013-EEAEEC5F5855}" type="presOf" srcId="{39F9CC8B-F30A-BE4E-9F4C-4D7025C33091}" destId="{8C2427CB-CC23-F843-B6F5-6E68E2449A5C}" srcOrd="1" destOrd="0" presId="urn:microsoft.com/office/officeart/2005/8/layout/cycle8"/>
    <dgm:cxn modelId="{308E834A-3D5D-944F-A436-433632C010FE}" type="presOf" srcId="{83D2C881-0CBC-1D45-AAF2-4D1E8B7EC45E}" destId="{14F731F4-D757-4842-B237-B6C4DDEC9289}" srcOrd="0" destOrd="0" presId="urn:microsoft.com/office/officeart/2005/8/layout/cycle8"/>
    <dgm:cxn modelId="{C8426285-C113-8F4C-A605-EAA7D20C6AD4}" type="presParOf" srcId="{AFD3C8D3-0F4A-104D-9458-4F4D600309E3}" destId="{531DBD8F-ED23-8347-BB17-701936C84B6D}" srcOrd="0" destOrd="0" presId="urn:microsoft.com/office/officeart/2005/8/layout/cycle8"/>
    <dgm:cxn modelId="{083C8654-602B-AD47-A9B1-1F64C8FC527F}" type="presParOf" srcId="{AFD3C8D3-0F4A-104D-9458-4F4D600309E3}" destId="{E5A428D8-2D3F-3646-9AA3-AB8A149E5FA1}" srcOrd="1" destOrd="0" presId="urn:microsoft.com/office/officeart/2005/8/layout/cycle8"/>
    <dgm:cxn modelId="{DE7D994C-3A52-7A43-9507-4028D406C98E}" type="presParOf" srcId="{AFD3C8D3-0F4A-104D-9458-4F4D600309E3}" destId="{AD495E8C-1E89-6C45-9C29-600C1312105F}" srcOrd="2" destOrd="0" presId="urn:microsoft.com/office/officeart/2005/8/layout/cycle8"/>
    <dgm:cxn modelId="{B91E11CC-6DAC-054C-ACC9-7741B43B3600}" type="presParOf" srcId="{AFD3C8D3-0F4A-104D-9458-4F4D600309E3}" destId="{72005DE6-9FFF-D64E-B028-DACA9EC66599}" srcOrd="3" destOrd="0" presId="urn:microsoft.com/office/officeart/2005/8/layout/cycle8"/>
    <dgm:cxn modelId="{1FC5804F-44D6-0B47-8A8B-F872A312EB52}" type="presParOf" srcId="{AFD3C8D3-0F4A-104D-9458-4F4D600309E3}" destId="{A8675A5B-8463-B94C-AA08-061CD13D0BCA}" srcOrd="4" destOrd="0" presId="urn:microsoft.com/office/officeart/2005/8/layout/cycle8"/>
    <dgm:cxn modelId="{4C2BDEBC-A819-0B44-8A99-A3EC2EDD2241}" type="presParOf" srcId="{AFD3C8D3-0F4A-104D-9458-4F4D600309E3}" destId="{AB54DF48-54AE-3B4F-9428-5793D269DAD1}" srcOrd="5" destOrd="0" presId="urn:microsoft.com/office/officeart/2005/8/layout/cycle8"/>
    <dgm:cxn modelId="{75AC0229-CD36-AB48-B08E-CDA8D42B3B9E}" type="presParOf" srcId="{AFD3C8D3-0F4A-104D-9458-4F4D600309E3}" destId="{AAD4859E-6A75-F343-9332-5F4D6BCFC381}" srcOrd="6" destOrd="0" presId="urn:microsoft.com/office/officeart/2005/8/layout/cycle8"/>
    <dgm:cxn modelId="{4AB002A0-0E3F-4149-8207-3AD0EB999A0A}" type="presParOf" srcId="{AFD3C8D3-0F4A-104D-9458-4F4D600309E3}" destId="{56F1A133-9E68-CB40-AAE6-2B1BC72FFA7D}" srcOrd="7" destOrd="0" presId="urn:microsoft.com/office/officeart/2005/8/layout/cycle8"/>
    <dgm:cxn modelId="{1980EE92-7EE9-0545-B7B9-D2541B45CE76}" type="presParOf" srcId="{AFD3C8D3-0F4A-104D-9458-4F4D600309E3}" destId="{14F731F4-D757-4842-B237-B6C4DDEC9289}" srcOrd="8" destOrd="0" presId="urn:microsoft.com/office/officeart/2005/8/layout/cycle8"/>
    <dgm:cxn modelId="{179329D5-25D1-9A4E-8557-A9D5DCBAD31C}" type="presParOf" srcId="{AFD3C8D3-0F4A-104D-9458-4F4D600309E3}" destId="{18D4C5C0-255C-2B45-AF7D-342D80B3703C}" srcOrd="9" destOrd="0" presId="urn:microsoft.com/office/officeart/2005/8/layout/cycle8"/>
    <dgm:cxn modelId="{F96639C3-EB3A-D248-8722-0CB57398148E}" type="presParOf" srcId="{AFD3C8D3-0F4A-104D-9458-4F4D600309E3}" destId="{15C7D829-7DDC-884B-818C-904045C84AD1}" srcOrd="10" destOrd="0" presId="urn:microsoft.com/office/officeart/2005/8/layout/cycle8"/>
    <dgm:cxn modelId="{9721307E-3CAF-AA4C-954D-04D5E21FCAF9}" type="presParOf" srcId="{AFD3C8D3-0F4A-104D-9458-4F4D600309E3}" destId="{C81A5620-0666-0141-AC68-3FE7822311C0}" srcOrd="11" destOrd="0" presId="urn:microsoft.com/office/officeart/2005/8/layout/cycle8"/>
    <dgm:cxn modelId="{E5BDD3E3-AFF7-D547-8F60-79D515626405}" type="presParOf" srcId="{AFD3C8D3-0F4A-104D-9458-4F4D600309E3}" destId="{48D2EB31-5CA8-204B-B4DE-BC9C8D75C77C}" srcOrd="12" destOrd="0" presId="urn:microsoft.com/office/officeart/2005/8/layout/cycle8"/>
    <dgm:cxn modelId="{A9B1AFE5-C4EA-AA4D-BCA5-DCDF8F8A849B}" type="presParOf" srcId="{AFD3C8D3-0F4A-104D-9458-4F4D600309E3}" destId="{CEE544C9-F118-EC47-B044-BF7E4C770BA0}" srcOrd="13" destOrd="0" presId="urn:microsoft.com/office/officeart/2005/8/layout/cycle8"/>
    <dgm:cxn modelId="{D06A0C09-B7EE-D443-999A-52B3BA8622C4}" type="presParOf" srcId="{AFD3C8D3-0F4A-104D-9458-4F4D600309E3}" destId="{25D66C1F-A4B6-324D-85D1-D4298256F5EA}" srcOrd="14" destOrd="0" presId="urn:microsoft.com/office/officeart/2005/8/layout/cycle8"/>
    <dgm:cxn modelId="{80CA46C5-C5D4-0B4A-8666-18FFA3C99168}" type="presParOf" srcId="{AFD3C8D3-0F4A-104D-9458-4F4D600309E3}" destId="{8C2427CB-CC23-F843-B6F5-6E68E2449A5C}" srcOrd="15" destOrd="0" presId="urn:microsoft.com/office/officeart/2005/8/layout/cycle8"/>
    <dgm:cxn modelId="{F036F266-73B9-1E48-8750-CBF4F4EB9A57}" type="presParOf" srcId="{AFD3C8D3-0F4A-104D-9458-4F4D600309E3}" destId="{4DBF3E4B-336C-F54C-A33F-26709385464B}" srcOrd="16" destOrd="0" presId="urn:microsoft.com/office/officeart/2005/8/layout/cycle8"/>
    <dgm:cxn modelId="{A4E34D77-3878-E645-BBDE-64DF399FE8AF}" type="presParOf" srcId="{AFD3C8D3-0F4A-104D-9458-4F4D600309E3}" destId="{F600381A-EFD3-8D47-B0AC-343F55F7D422}" srcOrd="17" destOrd="0" presId="urn:microsoft.com/office/officeart/2005/8/layout/cycle8"/>
    <dgm:cxn modelId="{2F0FFB2D-EB56-4D46-941E-03E70FC59F62}" type="presParOf" srcId="{AFD3C8D3-0F4A-104D-9458-4F4D600309E3}" destId="{8E861906-BE26-544F-9523-C69ED1ECFF55}" srcOrd="18" destOrd="0" presId="urn:microsoft.com/office/officeart/2005/8/layout/cycle8"/>
    <dgm:cxn modelId="{2CEFB3E8-DBBB-9E46-B5EB-AAC2DE31B738}" type="presParOf" srcId="{AFD3C8D3-0F4A-104D-9458-4F4D600309E3}" destId="{A962FBE0-67D2-BF43-A516-379F19712802}" srcOrd="19" destOrd="0" presId="urn:microsoft.com/office/officeart/2005/8/layout/cycle8"/>
    <dgm:cxn modelId="{E5A0F2FE-02C3-4543-A2D0-763B0A76694D}" type="presParOf" srcId="{AFD3C8D3-0F4A-104D-9458-4F4D600309E3}" destId="{C3027E7E-58AE-5C40-82FE-014B74542CC6}" srcOrd="20" destOrd="0" presId="urn:microsoft.com/office/officeart/2005/8/layout/cycle8"/>
    <dgm:cxn modelId="{4F77D2DB-FCEE-3B4C-8FA2-357AEAD9EF4D}" type="presParOf" srcId="{AFD3C8D3-0F4A-104D-9458-4F4D600309E3}" destId="{4D20283B-00B2-784F-BA31-6424D9B125D1}" srcOrd="21" destOrd="0" presId="urn:microsoft.com/office/officeart/2005/8/layout/cycle8"/>
    <dgm:cxn modelId="{DE171F6A-5ED0-9741-B442-2E9D88519063}" type="presParOf" srcId="{AFD3C8D3-0F4A-104D-9458-4F4D600309E3}" destId="{418A9BE8-7987-5041-916A-234FAB3BB4A3}" srcOrd="22" destOrd="0" presId="urn:microsoft.com/office/officeart/2005/8/layout/cycle8"/>
    <dgm:cxn modelId="{BCDDE13F-E11A-3848-B69A-47AFFCEA9616}" type="presParOf" srcId="{AFD3C8D3-0F4A-104D-9458-4F4D600309E3}" destId="{88513903-2B19-DC48-882F-9DBE1AEEB89A}" srcOrd="23" destOrd="0" presId="urn:microsoft.com/office/officeart/2005/8/layout/cycle8"/>
    <dgm:cxn modelId="{A0BB99E4-41D1-6D40-A827-887ACA2332C9}" type="presParOf" srcId="{AFD3C8D3-0F4A-104D-9458-4F4D600309E3}" destId="{A1568FD3-EB9B-F545-94A5-8D9D61723776}" srcOrd="2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130425"/>
            <a:ext cx="8229600" cy="1470025"/>
          </a:xfrm>
        </p:spPr>
        <p:txBody>
          <a:bodyPr/>
          <a:lstStyle>
            <a:lvl1pPr algn="ctr">
              <a:defRPr sz="4000" b="1" i="0">
                <a:solidFill>
                  <a:schemeClr val="bg1"/>
                </a:solidFill>
                <a:effectLst>
                  <a:outerShdw blurRad="63500" dist="63500" dir="2700000" algn="br">
                    <a:srgbClr val="000000">
                      <a:alpha val="72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0" i="0">
                <a:solidFill>
                  <a:schemeClr val="bg1"/>
                </a:solidFill>
                <a:effectLst>
                  <a:outerShdw blurRad="63500" dist="50800" dir="2700000">
                    <a:srgbClr val="000000">
                      <a:alpha val="61000"/>
                    </a:srgbClr>
                  </a:outerShdw>
                </a:effectLst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C3CDB9C-FA14-574E-8341-71BFC89D7BEF}" type="datetimeFigureOut">
              <a:rPr lang="en-US" smtClean="0"/>
              <a:pPr/>
              <a:t>5/28/2015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E7A699-0751-F949-A60B-91F3463657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CDB9C-FA14-574E-8341-71BFC89D7BEF}" type="datetimeFigureOut">
              <a:rPr lang="en-US" smtClean="0"/>
              <a:pPr/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7A699-0751-F949-A60B-91F3463657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143000"/>
            <a:ext cx="2057400" cy="4983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019800" cy="4983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CDB9C-FA14-574E-8341-71BFC89D7BEF}" type="datetimeFigureOut">
              <a:rPr lang="en-US" smtClean="0"/>
              <a:pPr/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7A699-0751-F949-A60B-91F3463657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CDB9C-FA14-574E-8341-71BFC89D7BEF}" type="datetimeFigureOut">
              <a:rPr lang="en-US" smtClean="0"/>
              <a:pPr/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7A699-0751-F949-A60B-91F3463657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CDB9C-FA14-574E-8341-71BFC89D7BEF}" type="datetimeFigureOut">
              <a:rPr lang="en-US" smtClean="0"/>
              <a:pPr/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7A699-0751-F949-A60B-91F3463657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86000"/>
            <a:ext cx="4038600" cy="3840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86000"/>
            <a:ext cx="4038600" cy="3840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CDB9C-FA14-574E-8341-71BFC89D7BEF}" type="datetimeFigureOut">
              <a:rPr lang="en-US" smtClean="0"/>
              <a:pPr/>
              <a:t>5/28/2015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7A699-0751-F949-A60B-91F3463657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66950"/>
            <a:ext cx="4040188" cy="639762"/>
          </a:xfrm>
          <a:solidFill>
            <a:srgbClr val="3B6E8F"/>
          </a:solidFill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906712"/>
            <a:ext cx="4040188" cy="34496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266950"/>
            <a:ext cx="4041775" cy="639762"/>
          </a:xfrm>
          <a:solidFill>
            <a:srgbClr val="3B6E8F"/>
          </a:solidFill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906712"/>
            <a:ext cx="4041775" cy="34496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CDB9C-FA14-574E-8341-71BFC89D7BEF}" type="datetimeFigureOut">
              <a:rPr lang="en-US" smtClean="0"/>
              <a:pPr/>
              <a:t>5/28/2015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7A699-0751-F949-A60B-91F3463657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CDB9C-FA14-574E-8341-71BFC89D7BEF}" type="datetimeFigureOut">
              <a:rPr lang="en-US" smtClean="0"/>
              <a:pPr/>
              <a:t>5/28/2015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7A699-0751-F949-A60B-91F3463657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CDB9C-FA14-574E-8341-71BFC89D7BEF}" type="datetimeFigureOut">
              <a:rPr lang="en-US" smtClean="0"/>
              <a:pPr/>
              <a:t>5/28/2015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7A699-0751-F949-A60B-91F3463657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66800"/>
            <a:ext cx="5111750" cy="5059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362200"/>
            <a:ext cx="3008313" cy="37639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CDB9C-FA14-574E-8341-71BFC89D7BEF}" type="datetimeFigureOut">
              <a:rPr lang="en-US" smtClean="0"/>
              <a:pPr/>
              <a:t>5/28/2015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7A699-0751-F949-A60B-91F3463657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42999"/>
            <a:ext cx="5486400" cy="3584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CDB9C-FA14-574E-8341-71BFC89D7BEF}" type="datetimeFigureOut">
              <a:rPr lang="en-US" smtClean="0"/>
              <a:pPr/>
              <a:t>5/28/2015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7A699-0751-F949-A60B-91F3463657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33203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3CDB9C-FA14-574E-8341-71BFC89D7BEF}" type="datetimeFigureOut">
              <a:rPr lang="en-US" smtClean="0"/>
              <a:pPr/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E7A699-0751-F949-A60B-91F34636573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ddi_header3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" y="0"/>
            <a:ext cx="9143391" cy="91433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5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b="0" i="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b="0" i="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di-logo-invert.png"/>
          <p:cNvPicPr>
            <a:picLocks noChangeAspect="1"/>
          </p:cNvPicPr>
          <p:nvPr/>
        </p:nvPicPr>
        <p:blipFill>
          <a:blip r:embed="rId2"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22509"/>
            <a:ext cx="1350200" cy="615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DDI Moving Forward:</a:t>
            </a:r>
            <a:br>
              <a:rPr lang="en-US" dirty="0" smtClean="0"/>
            </a:br>
            <a:r>
              <a:rPr lang="en-US" dirty="0" smtClean="0"/>
              <a:t>Sprint 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Schloss</a:t>
            </a:r>
            <a:r>
              <a:rPr lang="en-US" dirty="0" smtClean="0"/>
              <a:t> </a:t>
            </a:r>
            <a:r>
              <a:rPr lang="en-US" dirty="0" err="1" smtClean="0"/>
              <a:t>Dagstuhl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October 28-November 1,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6800"/>
            <a:ext cx="8229600" cy="1143000"/>
          </a:xfrm>
        </p:spPr>
        <p:txBody>
          <a:bodyPr/>
          <a:lstStyle/>
          <a:p>
            <a:r>
              <a:rPr lang="en-US" dirty="0" smtClean="0"/>
              <a:t>Why Are We Here?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To build the next-generation DDI specification based on a data model</a:t>
            </a:r>
          </a:p>
          <a:p>
            <a:r>
              <a:rPr lang="en-US" sz="2800" dirty="0" smtClean="0"/>
              <a:t>Goals:</a:t>
            </a:r>
          </a:p>
          <a:p>
            <a:pPr lvl="1"/>
            <a:r>
              <a:rPr lang="en-US" sz="2800" dirty="0" smtClean="0"/>
              <a:t>Improve DDI usability</a:t>
            </a:r>
          </a:p>
          <a:p>
            <a:pPr lvl="1"/>
            <a:r>
              <a:rPr lang="en-US" sz="2800" dirty="0" smtClean="0"/>
              <a:t>Expand DDI coverage</a:t>
            </a:r>
          </a:p>
          <a:p>
            <a:pPr lvl="1"/>
            <a:r>
              <a:rPr lang="en-US" sz="2800" dirty="0" smtClean="0"/>
              <a:t>Express model in different technical formats</a:t>
            </a:r>
          </a:p>
          <a:p>
            <a:pPr lvl="1"/>
            <a:r>
              <a:rPr lang="en-US" sz="2800" dirty="0" smtClean="0"/>
              <a:t>Repackage the specification</a:t>
            </a:r>
          </a:p>
          <a:p>
            <a:pPr lvl="1"/>
            <a:r>
              <a:rPr lang="en-US" sz="2800" dirty="0" smtClean="0"/>
              <a:t>Enhance the documentation</a:t>
            </a:r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Timeline of Effort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We envision five Sprints:</a:t>
            </a:r>
          </a:p>
          <a:p>
            <a:pPr lvl="1"/>
            <a:r>
              <a:rPr lang="en-US" sz="2800" dirty="0" err="1" smtClean="0"/>
              <a:t>Dagstuhl</a:t>
            </a:r>
            <a:r>
              <a:rPr lang="en-US" sz="2800" dirty="0" smtClean="0"/>
              <a:t> 2013</a:t>
            </a:r>
          </a:p>
          <a:p>
            <a:pPr lvl="1"/>
            <a:r>
              <a:rPr lang="en-US" sz="2800" dirty="0" smtClean="0"/>
              <a:t>EDDI – December 2013</a:t>
            </a:r>
          </a:p>
          <a:p>
            <a:pPr lvl="1"/>
            <a:r>
              <a:rPr lang="en-US" sz="2800" dirty="0" smtClean="0"/>
              <a:t>NADDI – April 2014</a:t>
            </a:r>
          </a:p>
          <a:p>
            <a:pPr lvl="1"/>
            <a:r>
              <a:rPr lang="en-US" sz="2800" dirty="0" smtClean="0"/>
              <a:t>IASSIST – June 2014</a:t>
            </a:r>
          </a:p>
          <a:p>
            <a:pPr lvl="1"/>
            <a:r>
              <a:rPr lang="en-US" sz="2800" dirty="0" err="1" smtClean="0"/>
              <a:t>Dagstuhl</a:t>
            </a:r>
            <a:r>
              <a:rPr lang="en-US" sz="2800" dirty="0" smtClean="0"/>
              <a:t> – October 2014</a:t>
            </a:r>
            <a:endParaRPr lang="en-US" sz="2800" dirty="0"/>
          </a:p>
          <a:p>
            <a:r>
              <a:rPr lang="en-US" sz="2800" dirty="0" smtClean="0"/>
              <a:t>Plus virtual meetings in between</a:t>
            </a:r>
          </a:p>
          <a:p>
            <a:r>
              <a:rPr lang="en-US" sz="2800" dirty="0" smtClean="0"/>
              <a:t>Goal: First version of model March 31, 2015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667000"/>
            <a:ext cx="1949724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368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clock is ticking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We have a lot to accomplish here</a:t>
            </a:r>
          </a:p>
          <a:p>
            <a:r>
              <a:rPr lang="en-US" sz="2800" dirty="0" smtClean="0"/>
              <a:t>Four function areas:</a:t>
            </a:r>
          </a:p>
          <a:p>
            <a:pPr lvl="1"/>
            <a:r>
              <a:rPr lang="en-US" sz="2800" dirty="0" smtClean="0"/>
              <a:t>Simple data description</a:t>
            </a:r>
          </a:p>
          <a:p>
            <a:pPr lvl="1"/>
            <a:r>
              <a:rPr lang="en-US" sz="2800" dirty="0" smtClean="0"/>
              <a:t>Foundational metadata </a:t>
            </a:r>
            <a:br>
              <a:rPr lang="en-US" sz="2800" dirty="0" smtClean="0"/>
            </a:br>
            <a:r>
              <a:rPr lang="en-US" sz="2800" dirty="0" smtClean="0"/>
              <a:t>(variables, questions, </a:t>
            </a:r>
            <a:br>
              <a:rPr lang="en-US" sz="2800" dirty="0" smtClean="0"/>
            </a:br>
            <a:r>
              <a:rPr lang="en-US" sz="2800" dirty="0" smtClean="0"/>
              <a:t>categories, etc.)</a:t>
            </a:r>
          </a:p>
          <a:p>
            <a:pPr lvl="1"/>
            <a:r>
              <a:rPr lang="en-US" sz="2800" dirty="0" smtClean="0"/>
              <a:t>Codebook</a:t>
            </a:r>
          </a:p>
          <a:p>
            <a:pPr lvl="1"/>
            <a:r>
              <a:rPr lang="en-US" sz="2800" dirty="0" smtClean="0"/>
              <a:t>Instrument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20040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96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066800"/>
            <a:ext cx="8915400" cy="1143000"/>
          </a:xfrm>
        </p:spPr>
        <p:txBody>
          <a:bodyPr/>
          <a:lstStyle/>
          <a:p>
            <a:r>
              <a:rPr lang="en-US" dirty="0" smtClean="0"/>
              <a:t>For each function we need several parts</a:t>
            </a: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995412759"/>
              </p:ext>
            </p:extLst>
          </p:nvPr>
        </p:nvGraphicFramePr>
        <p:xfrm>
          <a:off x="1619584" y="2258548"/>
          <a:ext cx="6076615" cy="4294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810000" y="5627132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Documentation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73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is a lot of work!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We have to be efficient</a:t>
            </a:r>
          </a:p>
          <a:p>
            <a:r>
              <a:rPr lang="en-US" sz="2800" dirty="0" smtClean="0"/>
              <a:t>Some ground rules:</a:t>
            </a:r>
          </a:p>
          <a:p>
            <a:pPr lvl="1"/>
            <a:r>
              <a:rPr lang="en-US" sz="2800" dirty="0" smtClean="0"/>
              <a:t>No academic discussions</a:t>
            </a:r>
          </a:p>
          <a:p>
            <a:pPr lvl="1"/>
            <a:r>
              <a:rPr lang="en-US" sz="2800" dirty="0" smtClean="0"/>
              <a:t>Use “parking lot“ approach</a:t>
            </a:r>
          </a:p>
          <a:p>
            <a:pPr lvl="1"/>
            <a:r>
              <a:rPr lang="en-US" sz="2800" dirty="0" smtClean="0"/>
              <a:t>Set goal for # objects to cover</a:t>
            </a:r>
          </a:p>
          <a:p>
            <a:r>
              <a:rPr lang="en-US" sz="2800" dirty="0" smtClean="0"/>
              <a:t>Status report meeting on Thursday </a:t>
            </a:r>
            <a:br>
              <a:rPr lang="en-US" sz="2800" dirty="0" smtClean="0"/>
            </a:br>
            <a:r>
              <a:rPr lang="en-US" sz="2800" dirty="0" smtClean="0"/>
              <a:t>morning – we want to tell a good story</a:t>
            </a:r>
          </a:p>
          <a:p>
            <a:endParaRPr lang="en-US" sz="2800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905000"/>
            <a:ext cx="32506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040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Rewards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 job well done!</a:t>
            </a:r>
          </a:p>
          <a:p>
            <a:r>
              <a:rPr lang="en-US" sz="2800" dirty="0" smtClean="0"/>
              <a:t>A special dinner </a:t>
            </a:r>
            <a:br>
              <a:rPr lang="en-US" sz="2800" dirty="0" smtClean="0"/>
            </a:br>
            <a:r>
              <a:rPr lang="en-US" sz="2800" dirty="0" smtClean="0"/>
              <a:t>on Thursday night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9" y="1752600"/>
            <a:ext cx="514631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735531"/>
      </p:ext>
    </p:extLst>
  </p:cSld>
  <p:clrMapOvr>
    <a:masterClrMapping/>
  </p:clrMapOvr>
</p:sld>
</file>

<file path=ppt/theme/theme1.xml><?xml version="1.0" encoding="utf-8"?>
<a:theme xmlns:a="http://schemas.openxmlformats.org/drawingml/2006/main" name="ddi_template">
  <a:themeElements>
    <a:clrScheme name="Custom 4">
      <a:dk1>
        <a:sysClr val="windowText" lastClr="000000"/>
      </a:dk1>
      <a:lt1>
        <a:sysClr val="window" lastClr="FFFFFF"/>
      </a:lt1>
      <a:dk2>
        <a:srgbClr val="13326D"/>
      </a:dk2>
      <a:lt2>
        <a:srgbClr val="EEECE1"/>
      </a:lt2>
      <a:accent1>
        <a:srgbClr val="243FB2"/>
      </a:accent1>
      <a:accent2>
        <a:srgbClr val="7ABC31"/>
      </a:accent2>
      <a:accent3>
        <a:srgbClr val="23636E"/>
      </a:accent3>
      <a:accent4>
        <a:srgbClr val="186EAE"/>
      </a:accent4>
      <a:accent5>
        <a:srgbClr val="399EB1"/>
      </a:accent5>
      <a:accent6>
        <a:srgbClr val="F79646"/>
      </a:accent6>
      <a:hlink>
        <a:srgbClr val="0000FF"/>
      </a:hlink>
      <a:folHlink>
        <a:srgbClr val="800080"/>
      </a:folHlink>
    </a:clrScheme>
    <a:fontScheme name="Inkwell">
      <a:majorFont>
        <a:latin typeface="Goudy Old Style"/>
        <a:ea typeface=""/>
        <a:cs typeface=""/>
        <a:font script="Jpan" typeface="ＭＳ 明朝"/>
      </a:majorFont>
      <a:minorFont>
        <a:latin typeface="Goudy Old Style"/>
        <a:ea typeface=""/>
        <a:cs typeface=""/>
        <a:font script="Jpan" typeface="ＭＳ 明朝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ddi_template</Template>
  <TotalTime>80</TotalTime>
  <Words>166</Words>
  <Application>Microsoft Office PowerPoint</Application>
  <PresentationFormat>On-screen Show (4:3)</PresentationFormat>
  <Paragraphs>42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Goudy Old Style</vt:lpstr>
      <vt:lpstr>ddi_template</vt:lpstr>
      <vt:lpstr>DDI Moving Forward: Sprint 1</vt:lpstr>
      <vt:lpstr>Why Are We Here?</vt:lpstr>
      <vt:lpstr>Timeline of Effort</vt:lpstr>
      <vt:lpstr>The clock is ticking</vt:lpstr>
      <vt:lpstr>For each function we need several parts</vt:lpstr>
      <vt:lpstr>This is a lot of work!</vt:lpstr>
      <vt:lpstr>Rewards</vt:lpstr>
    </vt:vector>
  </TitlesOfParts>
  <Company>University of Michigan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Slide Presentation</dc:title>
  <dc:creator>vardigan</dc:creator>
  <cp:lastModifiedBy>Vardigan, Mary</cp:lastModifiedBy>
  <cp:revision>12</cp:revision>
  <dcterms:created xsi:type="dcterms:W3CDTF">2013-10-24T16:39:57Z</dcterms:created>
  <dcterms:modified xsi:type="dcterms:W3CDTF">2015-05-28T18:34:47Z</dcterms:modified>
</cp:coreProperties>
</file>