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3" r:id="rId3"/>
    <p:sldId id="265" r:id="rId4"/>
    <p:sldId id="264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410" y="-108"/>
      </p:cViewPr>
      <p:guideLst>
        <p:guide orient="horz" pos="2160"/>
        <p:guide orient="horz" pos="1480"/>
        <p:guide orient="horz" pos="3521"/>
        <p:guide orient="horz" pos="799"/>
        <p:guide pos="2880"/>
        <p:guide pos="1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C7036-0137-4DC0-B9C6-D5BEAFB0372A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42537-9196-479C-8CD9-0AB8BDCDF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555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6035-210B-48B7-A188-A6364AFB7C5A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D975-3876-479A-A4EE-AFCECB5FE7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78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6035-210B-48B7-A188-A6364AFB7C5A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D975-3876-479A-A4EE-AFCECB5FE7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102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6035-210B-48B7-A188-A6364AFB7C5A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D975-3876-479A-A4EE-AFCECB5FE7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63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6035-210B-48B7-A188-A6364AFB7C5A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D975-3876-479A-A4EE-AFCECB5FE7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21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6035-210B-48B7-A188-A6364AFB7C5A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D975-3876-479A-A4EE-AFCECB5FE7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34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6035-210B-48B7-A188-A6364AFB7C5A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D975-3876-479A-A4EE-AFCECB5FE7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890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6035-210B-48B7-A188-A6364AFB7C5A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D975-3876-479A-A4EE-AFCECB5FE7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64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6035-210B-48B7-A188-A6364AFB7C5A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D975-3876-479A-A4EE-AFCECB5FE7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24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6035-210B-48B7-A188-A6364AFB7C5A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D975-3876-479A-A4EE-AFCECB5FE7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820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6035-210B-48B7-A188-A6364AFB7C5A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D975-3876-479A-A4EE-AFCECB5FE7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238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6035-210B-48B7-A188-A6364AFB7C5A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D975-3876-479A-A4EE-AFCECB5FE7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34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16035-210B-48B7-A188-A6364AFB7C5A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8D975-3876-479A-A4EE-AFCECB5FE7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591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1198872" y="777834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Externalize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CVs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from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3.1.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3.2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Textfeld 2"/>
          <p:cNvSpPr txBox="1">
            <a:spLocks noChangeArrowheads="1"/>
          </p:cNvSpPr>
          <p:nvPr/>
        </p:nvSpPr>
        <p:spPr bwMode="auto">
          <a:xfrm>
            <a:off x="3419872" y="721724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Initiate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CV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Textfeld 3"/>
          <p:cNvSpPr txBox="1">
            <a:spLocks noChangeArrowheads="1"/>
          </p:cNvSpPr>
          <p:nvPr/>
        </p:nvSpPr>
        <p:spPr bwMode="auto">
          <a:xfrm>
            <a:off x="4881622" y="70721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Prioritize</a:t>
            </a:r>
            <a:endParaRPr kumimoji="0" lang="en-US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feld 5"/>
          <p:cNvSpPr txBox="1">
            <a:spLocks noChangeArrowheads="1"/>
          </p:cNvSpPr>
          <p:nvPr/>
        </p:nvSpPr>
        <p:spPr bwMode="auto">
          <a:xfrm>
            <a:off x="53955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Define</a:t>
            </a: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Coverage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Textfeld 7"/>
          <p:cNvSpPr txBox="1">
            <a:spLocks noChangeArrowheads="1"/>
          </p:cNvSpPr>
          <p:nvPr/>
        </p:nvSpPr>
        <p:spPr bwMode="auto">
          <a:xfrm>
            <a:off x="197971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Review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existing</a:t>
            </a: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lists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341987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Establish a base list of entries</a:t>
            </a:r>
            <a:endParaRPr kumimoji="0" lang="en-US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486003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Review of list</a:t>
            </a:r>
            <a:endParaRPr kumimoji="0" lang="de-DE" alt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630019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Write </a:t>
            </a: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definition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774035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Changes to list</a:t>
            </a:r>
            <a:endParaRPr kumimoji="0" lang="de-DE" alt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3455976" y="5042324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dirty="0" err="1" smtClean="0">
                <a:cs typeface="Times New Roman" pitchFamily="18" charset="0"/>
              </a:rPr>
              <a:t>Publish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4896136" y="5041762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dirty="0" smtClean="0">
                <a:cs typeface="Times New Roman" pitchFamily="18" charset="0"/>
              </a:rPr>
              <a:t>Revision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4" name="Textfeld 1"/>
          <p:cNvSpPr txBox="1">
            <a:spLocks noChangeArrowheads="1"/>
          </p:cNvSpPr>
          <p:nvPr/>
        </p:nvSpPr>
        <p:spPr bwMode="auto">
          <a:xfrm>
            <a:off x="1198872" y="343498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List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of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CVs in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Lifecycle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5" name="Textfeld 1"/>
          <p:cNvSpPr txBox="1">
            <a:spLocks noChangeArrowheads="1"/>
          </p:cNvSpPr>
          <p:nvPr/>
        </p:nvSpPr>
        <p:spPr bwMode="auto">
          <a:xfrm>
            <a:off x="1198872" y="1212170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CESSDA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demand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6" name="Textfeld 1"/>
          <p:cNvSpPr txBox="1">
            <a:spLocks noChangeArrowheads="1"/>
          </p:cNvSpPr>
          <p:nvPr/>
        </p:nvSpPr>
        <p:spPr bwMode="auto">
          <a:xfrm>
            <a:off x="1198872" y="1646506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Request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from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others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48" name="Gerade Verbindung mit Pfeil 47"/>
          <p:cNvCxnSpPr>
            <a:stCxn id="4" idx="3"/>
          </p:cNvCxnSpPr>
          <p:nvPr/>
        </p:nvCxnSpPr>
        <p:spPr>
          <a:xfrm>
            <a:off x="2458872" y="1011834"/>
            <a:ext cx="900000" cy="23537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45" idx="3"/>
          </p:cNvCxnSpPr>
          <p:nvPr/>
        </p:nvCxnSpPr>
        <p:spPr>
          <a:xfrm flipV="1">
            <a:off x="2458872" y="1328818"/>
            <a:ext cx="900000" cy="11735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44" idx="3"/>
          </p:cNvCxnSpPr>
          <p:nvPr/>
        </p:nvCxnSpPr>
        <p:spPr>
          <a:xfrm>
            <a:off x="2458872" y="577498"/>
            <a:ext cx="900000" cy="5520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46" idx="3"/>
          </p:cNvCxnSpPr>
          <p:nvPr/>
        </p:nvCxnSpPr>
        <p:spPr>
          <a:xfrm flipV="1">
            <a:off x="2458872" y="1387494"/>
            <a:ext cx="900000" cy="4930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H="1">
            <a:off x="5854552" y="674720"/>
            <a:ext cx="1021704" cy="63415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1"/>
          <p:cNvSpPr txBox="1">
            <a:spLocks noChangeArrowheads="1"/>
          </p:cNvSpPr>
          <p:nvPr/>
        </p:nvSpPr>
        <p:spPr bwMode="auto">
          <a:xfrm>
            <a:off x="6831544" y="440720"/>
            <a:ext cx="1260000" cy="46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Codebook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content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CVs 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9" name="Textfeld 1"/>
          <p:cNvSpPr txBox="1">
            <a:spLocks noChangeArrowheads="1"/>
          </p:cNvSpPr>
          <p:nvPr/>
        </p:nvSpPr>
        <p:spPr bwMode="auto">
          <a:xfrm>
            <a:off x="3782616" y="2474344"/>
            <a:ext cx="1448760" cy="3960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cs typeface="Times New Roman" pitchFamily="18" charset="0"/>
              </a:rPr>
              <a:t>Member </a:t>
            </a:r>
            <a:r>
              <a:rPr lang="de-DE" altLang="de-DE" sz="900" dirty="0" err="1" smtClean="0">
                <a:cs typeface="Times New Roman" pitchFamily="18" charset="0"/>
              </a:rPr>
              <a:t>Organizations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70" name="Gerade Verbindung mit Pfeil 69"/>
          <p:cNvCxnSpPr/>
          <p:nvPr/>
        </p:nvCxnSpPr>
        <p:spPr>
          <a:xfrm>
            <a:off x="5148064" y="2670866"/>
            <a:ext cx="216024" cy="1980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feld 72"/>
          <p:cNvSpPr txBox="1">
            <a:spLocks noChangeArrowheads="1"/>
          </p:cNvSpPr>
          <p:nvPr/>
        </p:nvSpPr>
        <p:spPr bwMode="auto">
          <a:xfrm>
            <a:off x="7164408" y="6553856"/>
            <a:ext cx="1080000" cy="2520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dirty="0" smtClean="0">
                <a:cs typeface="Times New Roman" pitchFamily="18" charset="0"/>
              </a:rPr>
              <a:t>Translation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5" name="Textfeld 1"/>
          <p:cNvSpPr txBox="1">
            <a:spLocks noChangeArrowheads="1"/>
          </p:cNvSpPr>
          <p:nvPr/>
        </p:nvSpPr>
        <p:spPr bwMode="auto">
          <a:xfrm>
            <a:off x="4608632" y="4243496"/>
            <a:ext cx="1633200" cy="46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Consensus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of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group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359450" y="1085336"/>
            <a:ext cx="504000" cy="360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rechts 36"/>
          <p:cNvSpPr/>
          <p:nvPr/>
        </p:nvSpPr>
        <p:spPr>
          <a:xfrm>
            <a:off x="4354120" y="3227450"/>
            <a:ext cx="504000" cy="360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Pfeil nach rechts 37"/>
          <p:cNvSpPr/>
          <p:nvPr/>
        </p:nvSpPr>
        <p:spPr>
          <a:xfrm>
            <a:off x="1475712" y="3227450"/>
            <a:ext cx="504000" cy="360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rechts 38"/>
          <p:cNvSpPr/>
          <p:nvPr/>
        </p:nvSpPr>
        <p:spPr>
          <a:xfrm>
            <a:off x="2914916" y="3227450"/>
            <a:ext cx="504000" cy="360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" name="Pfeil nach rechts 39"/>
          <p:cNvSpPr/>
          <p:nvPr/>
        </p:nvSpPr>
        <p:spPr>
          <a:xfrm>
            <a:off x="5793324" y="3227450"/>
            <a:ext cx="504000" cy="360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Pfeil nach rechts 41"/>
          <p:cNvSpPr/>
          <p:nvPr/>
        </p:nvSpPr>
        <p:spPr>
          <a:xfrm>
            <a:off x="7232528" y="3227450"/>
            <a:ext cx="504000" cy="360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Pfeil nach rechts 46"/>
          <p:cNvSpPr/>
          <p:nvPr/>
        </p:nvSpPr>
        <p:spPr>
          <a:xfrm>
            <a:off x="4359450" y="5373256"/>
            <a:ext cx="504000" cy="360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Pfeil nach rechts 49"/>
          <p:cNvSpPr/>
          <p:nvPr/>
        </p:nvSpPr>
        <p:spPr>
          <a:xfrm rot="9963296">
            <a:off x="4308628" y="4365708"/>
            <a:ext cx="3996000" cy="360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Pfeil nach rechts 50"/>
          <p:cNvSpPr/>
          <p:nvPr/>
        </p:nvSpPr>
        <p:spPr>
          <a:xfrm rot="9963296">
            <a:off x="1388140" y="2204300"/>
            <a:ext cx="3996000" cy="360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Nach oben gekrümmter Pfeil 16"/>
          <p:cNvSpPr/>
          <p:nvPr/>
        </p:nvSpPr>
        <p:spPr>
          <a:xfrm rot="19546766">
            <a:off x="5687392" y="4833692"/>
            <a:ext cx="3689616" cy="749068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4" name="Nach oben gekrümmter Pfeil 53"/>
          <p:cNvSpPr/>
          <p:nvPr/>
        </p:nvSpPr>
        <p:spPr>
          <a:xfrm rot="10800000">
            <a:off x="6435232" y="2132856"/>
            <a:ext cx="2159768" cy="749068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66560" y="2567248"/>
            <a:ext cx="9000000" cy="16920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5" name="Rechteck 54"/>
          <p:cNvSpPr/>
          <p:nvPr/>
        </p:nvSpPr>
        <p:spPr>
          <a:xfrm>
            <a:off x="66560" y="407232"/>
            <a:ext cx="9000000" cy="1692000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/>
          <p:cNvSpPr/>
          <p:nvPr/>
        </p:nvSpPr>
        <p:spPr>
          <a:xfrm>
            <a:off x="50144" y="4745136"/>
            <a:ext cx="9000000" cy="1692000"/>
          </a:xfrm>
          <a:prstGeom prst="rect">
            <a:avLst/>
          </a:prstGeom>
          <a:noFill/>
          <a:ln w="57150"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33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1198872" y="777834"/>
            <a:ext cx="1260000" cy="468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Externalize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CVs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from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3.1.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3.2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Textfeld 2"/>
          <p:cNvSpPr txBox="1">
            <a:spLocks noChangeArrowheads="1"/>
          </p:cNvSpPr>
          <p:nvPr/>
        </p:nvSpPr>
        <p:spPr bwMode="auto">
          <a:xfrm>
            <a:off x="3437924" y="721724"/>
            <a:ext cx="900000" cy="108000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Initiate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CV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Textfeld 3"/>
          <p:cNvSpPr txBox="1">
            <a:spLocks noChangeArrowheads="1"/>
          </p:cNvSpPr>
          <p:nvPr/>
        </p:nvSpPr>
        <p:spPr bwMode="auto">
          <a:xfrm>
            <a:off x="4888879" y="707210"/>
            <a:ext cx="900000" cy="108000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Prioritize</a:t>
            </a:r>
            <a:endParaRPr kumimoji="0" lang="en-US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feld 5"/>
          <p:cNvSpPr txBox="1">
            <a:spLocks noChangeArrowheads="1"/>
          </p:cNvSpPr>
          <p:nvPr/>
        </p:nvSpPr>
        <p:spPr bwMode="auto">
          <a:xfrm>
            <a:off x="53955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Define</a:t>
            </a: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Coverage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Textfeld 7"/>
          <p:cNvSpPr txBox="1">
            <a:spLocks noChangeArrowheads="1"/>
          </p:cNvSpPr>
          <p:nvPr/>
        </p:nvSpPr>
        <p:spPr bwMode="auto">
          <a:xfrm>
            <a:off x="197971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Review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existing</a:t>
            </a: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lists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341987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Establish a base list of entries</a:t>
            </a:r>
            <a:endParaRPr kumimoji="0" lang="en-US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486003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Review of list</a:t>
            </a:r>
            <a:endParaRPr kumimoji="0" lang="de-DE" alt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630019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Write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defini-tions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774035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Changes to list</a:t>
            </a:r>
            <a:endParaRPr kumimoji="0" lang="de-DE" alt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3437924" y="5042324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66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dirty="0" err="1" smtClean="0">
                <a:cs typeface="Times New Roman" pitchFamily="18" charset="0"/>
              </a:rPr>
              <a:t>Publish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4888879" y="5041762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66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dirty="0" smtClean="0">
                <a:cs typeface="Times New Roman" pitchFamily="18" charset="0"/>
              </a:rPr>
              <a:t>Revision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4" name="Textfeld 1"/>
          <p:cNvSpPr txBox="1">
            <a:spLocks noChangeArrowheads="1"/>
          </p:cNvSpPr>
          <p:nvPr/>
        </p:nvSpPr>
        <p:spPr bwMode="auto">
          <a:xfrm>
            <a:off x="1198872" y="343498"/>
            <a:ext cx="1260000" cy="468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List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of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CVs in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Lifecycle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5" name="Textfeld 1"/>
          <p:cNvSpPr txBox="1">
            <a:spLocks noChangeArrowheads="1"/>
          </p:cNvSpPr>
          <p:nvPr/>
        </p:nvSpPr>
        <p:spPr bwMode="auto">
          <a:xfrm>
            <a:off x="1198872" y="1212170"/>
            <a:ext cx="1260000" cy="468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CESSDA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demand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6" name="Textfeld 1"/>
          <p:cNvSpPr txBox="1">
            <a:spLocks noChangeArrowheads="1"/>
          </p:cNvSpPr>
          <p:nvPr/>
        </p:nvSpPr>
        <p:spPr bwMode="auto">
          <a:xfrm>
            <a:off x="1198872" y="1646506"/>
            <a:ext cx="1260000" cy="468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Request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from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others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48" name="Gerade Verbindung mit Pfeil 47"/>
          <p:cNvCxnSpPr>
            <a:stCxn id="4" idx="3"/>
          </p:cNvCxnSpPr>
          <p:nvPr/>
        </p:nvCxnSpPr>
        <p:spPr>
          <a:xfrm>
            <a:off x="2458872" y="1011834"/>
            <a:ext cx="900000" cy="235376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45" idx="3"/>
          </p:cNvCxnSpPr>
          <p:nvPr/>
        </p:nvCxnSpPr>
        <p:spPr>
          <a:xfrm flipV="1">
            <a:off x="2458872" y="1328818"/>
            <a:ext cx="900000" cy="11735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44" idx="3"/>
          </p:cNvCxnSpPr>
          <p:nvPr/>
        </p:nvCxnSpPr>
        <p:spPr>
          <a:xfrm>
            <a:off x="2458872" y="577498"/>
            <a:ext cx="900000" cy="552024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46" idx="3"/>
          </p:cNvCxnSpPr>
          <p:nvPr/>
        </p:nvCxnSpPr>
        <p:spPr>
          <a:xfrm flipV="1">
            <a:off x="2458872" y="1387494"/>
            <a:ext cx="900000" cy="49301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H="1">
            <a:off x="5827256" y="674720"/>
            <a:ext cx="1021704" cy="63415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1"/>
          <p:cNvSpPr txBox="1">
            <a:spLocks noChangeArrowheads="1"/>
          </p:cNvSpPr>
          <p:nvPr/>
        </p:nvSpPr>
        <p:spPr bwMode="auto">
          <a:xfrm>
            <a:off x="6831544" y="440720"/>
            <a:ext cx="1260000" cy="468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Codebook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content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CVs 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9" name="Textfeld 1"/>
          <p:cNvSpPr txBox="1">
            <a:spLocks noChangeArrowheads="1"/>
          </p:cNvSpPr>
          <p:nvPr/>
        </p:nvSpPr>
        <p:spPr bwMode="auto">
          <a:xfrm>
            <a:off x="3721552" y="2492928"/>
            <a:ext cx="1404000" cy="2880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cs typeface="Times New Roman" pitchFamily="18" charset="0"/>
              </a:rPr>
              <a:t>Member </a:t>
            </a:r>
            <a:r>
              <a:rPr lang="de-DE" altLang="de-DE" sz="900" dirty="0" err="1" smtClean="0">
                <a:cs typeface="Times New Roman" pitchFamily="18" charset="0"/>
              </a:rPr>
              <a:t>Organizations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70" name="Gerade Verbindung mit Pfeil 69"/>
          <p:cNvCxnSpPr/>
          <p:nvPr/>
        </p:nvCxnSpPr>
        <p:spPr>
          <a:xfrm>
            <a:off x="5148064" y="2670866"/>
            <a:ext cx="216024" cy="198004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feld 72"/>
          <p:cNvSpPr txBox="1">
            <a:spLocks noChangeArrowheads="1"/>
          </p:cNvSpPr>
          <p:nvPr/>
        </p:nvSpPr>
        <p:spPr bwMode="auto">
          <a:xfrm>
            <a:off x="7164408" y="6553856"/>
            <a:ext cx="1080000" cy="2520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dirty="0" smtClean="0">
                <a:cs typeface="Times New Roman" pitchFamily="18" charset="0"/>
              </a:rPr>
              <a:t>Translation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5" name="Textfeld 1"/>
          <p:cNvSpPr txBox="1">
            <a:spLocks noChangeArrowheads="1"/>
          </p:cNvSpPr>
          <p:nvPr/>
        </p:nvSpPr>
        <p:spPr bwMode="auto">
          <a:xfrm>
            <a:off x="4608632" y="4243496"/>
            <a:ext cx="1633200" cy="46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Consensus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of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group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359450" y="1070822"/>
            <a:ext cx="504000" cy="3600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rechts 36"/>
          <p:cNvSpPr/>
          <p:nvPr/>
        </p:nvSpPr>
        <p:spPr>
          <a:xfrm>
            <a:off x="4337952" y="3240312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Pfeil nach rechts 37"/>
          <p:cNvSpPr/>
          <p:nvPr/>
        </p:nvSpPr>
        <p:spPr>
          <a:xfrm>
            <a:off x="1457632" y="3226624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rechts 38"/>
          <p:cNvSpPr/>
          <p:nvPr/>
        </p:nvSpPr>
        <p:spPr>
          <a:xfrm>
            <a:off x="2897792" y="3244080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" name="Pfeil nach rechts 39"/>
          <p:cNvSpPr/>
          <p:nvPr/>
        </p:nvSpPr>
        <p:spPr>
          <a:xfrm>
            <a:off x="5778112" y="3226624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Pfeil nach rechts 41"/>
          <p:cNvSpPr/>
          <p:nvPr/>
        </p:nvSpPr>
        <p:spPr>
          <a:xfrm>
            <a:off x="7218272" y="3212976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Pfeil nach rechts 46"/>
          <p:cNvSpPr/>
          <p:nvPr/>
        </p:nvSpPr>
        <p:spPr>
          <a:xfrm>
            <a:off x="4359450" y="5387770"/>
            <a:ext cx="504000" cy="360000"/>
          </a:xfrm>
          <a:prstGeom prst="rightArrow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Pfeil nach rechts 49"/>
          <p:cNvSpPr/>
          <p:nvPr/>
        </p:nvSpPr>
        <p:spPr>
          <a:xfrm rot="9963296">
            <a:off x="4308628" y="4365708"/>
            <a:ext cx="3996000" cy="360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Pfeil nach rechts 50"/>
          <p:cNvSpPr/>
          <p:nvPr/>
        </p:nvSpPr>
        <p:spPr>
          <a:xfrm rot="9963296">
            <a:off x="1388140" y="2204300"/>
            <a:ext cx="3996000" cy="360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Nach oben gekrümmter Pfeil 16"/>
          <p:cNvSpPr/>
          <p:nvPr/>
        </p:nvSpPr>
        <p:spPr>
          <a:xfrm rot="19546766">
            <a:off x="5687392" y="4833692"/>
            <a:ext cx="3689616" cy="749068"/>
          </a:xfrm>
          <a:prstGeom prst="curved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4" name="Nach oben gekrümmter Pfeil 53"/>
          <p:cNvSpPr/>
          <p:nvPr/>
        </p:nvSpPr>
        <p:spPr>
          <a:xfrm rot="10800000">
            <a:off x="6435232" y="2118342"/>
            <a:ext cx="2159768" cy="749068"/>
          </a:xfrm>
          <a:prstGeom prst="curvedUp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51520" y="4977160"/>
            <a:ext cx="180000" cy="1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/>
        </p:nvSpPr>
        <p:spPr>
          <a:xfrm>
            <a:off x="251520" y="5571248"/>
            <a:ext cx="180000" cy="180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/>
          <p:cNvSpPr/>
          <p:nvPr/>
        </p:nvSpPr>
        <p:spPr>
          <a:xfrm>
            <a:off x="251520" y="6165336"/>
            <a:ext cx="180000" cy="180000"/>
          </a:xfrm>
          <a:prstGeom prst="rect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611560" y="6057336"/>
            <a:ext cx="1260000" cy="396000"/>
          </a:xfrm>
          <a:prstGeom prst="rect">
            <a:avLst/>
          </a:prstGeom>
          <a:noFill/>
          <a:ln w="28575">
            <a:solidFill>
              <a:srgbClr val="66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b="1" dirty="0" smtClean="0">
                <a:cs typeface="Times New Roman" pitchFamily="18" charset="0"/>
              </a:rPr>
              <a:t>Publishing </a:t>
            </a:r>
            <a:r>
              <a:rPr lang="de-DE" altLang="de-DE" sz="1400" b="1" dirty="0" err="1" smtClean="0">
                <a:cs typeface="Times New Roman" pitchFamily="18" charset="0"/>
              </a:rPr>
              <a:t>Process</a:t>
            </a:r>
            <a:endParaRPr kumimoji="0" lang="de-DE" alt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634056" y="4869160"/>
            <a:ext cx="1260000" cy="39600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b="1" dirty="0" smtClean="0">
                <a:cs typeface="Times New Roman" pitchFamily="18" charset="0"/>
              </a:rPr>
              <a:t>Initiation</a:t>
            </a:r>
            <a:endParaRPr kumimoji="0" lang="de-DE" alt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620408" y="5463248"/>
            <a:ext cx="1260000" cy="396000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b="1" dirty="0" err="1" smtClean="0">
                <a:cs typeface="Times New Roman" pitchFamily="18" charset="0"/>
              </a:rPr>
              <a:t>Production</a:t>
            </a:r>
            <a:r>
              <a:rPr lang="de-DE" altLang="de-DE" sz="1400" b="1" dirty="0" smtClean="0">
                <a:cs typeface="Times New Roman" pitchFamily="18" charset="0"/>
              </a:rPr>
              <a:t> </a:t>
            </a:r>
            <a:r>
              <a:rPr lang="de-DE" altLang="de-DE" sz="1400" b="1" dirty="0" err="1" smtClean="0">
                <a:cs typeface="Times New Roman" pitchFamily="18" charset="0"/>
              </a:rPr>
              <a:t>Process</a:t>
            </a:r>
            <a:endParaRPr kumimoji="0" lang="de-DE" alt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8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1198872" y="777834"/>
            <a:ext cx="1260000" cy="468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Externalize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CVs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from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3.1.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3.2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Textfeld 2"/>
          <p:cNvSpPr txBox="1">
            <a:spLocks noChangeArrowheads="1"/>
          </p:cNvSpPr>
          <p:nvPr/>
        </p:nvSpPr>
        <p:spPr bwMode="auto">
          <a:xfrm>
            <a:off x="3437924" y="721724"/>
            <a:ext cx="900000" cy="108000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Initiate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CV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Textfeld 3"/>
          <p:cNvSpPr txBox="1">
            <a:spLocks noChangeArrowheads="1"/>
          </p:cNvSpPr>
          <p:nvPr/>
        </p:nvSpPr>
        <p:spPr bwMode="auto">
          <a:xfrm>
            <a:off x="4888879" y="707210"/>
            <a:ext cx="900000" cy="108000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Prioritize</a:t>
            </a:r>
            <a:endParaRPr kumimoji="0" lang="en-US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feld 5"/>
          <p:cNvSpPr txBox="1">
            <a:spLocks noChangeArrowheads="1"/>
          </p:cNvSpPr>
          <p:nvPr/>
        </p:nvSpPr>
        <p:spPr bwMode="auto">
          <a:xfrm>
            <a:off x="53955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Define</a:t>
            </a: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Coverage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Textfeld 7"/>
          <p:cNvSpPr txBox="1">
            <a:spLocks noChangeArrowheads="1"/>
          </p:cNvSpPr>
          <p:nvPr/>
        </p:nvSpPr>
        <p:spPr bwMode="auto">
          <a:xfrm>
            <a:off x="197971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Review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existing</a:t>
            </a: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lists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341987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Establish a base list of entries</a:t>
            </a:r>
            <a:endParaRPr kumimoji="0" lang="en-US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486003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Review of list</a:t>
            </a:r>
            <a:endParaRPr kumimoji="0" lang="de-DE" alt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630019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Write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defini-tions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774035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Changes to list</a:t>
            </a:r>
            <a:endParaRPr kumimoji="0" lang="de-DE" alt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3437924" y="5042324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66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dirty="0" err="1" smtClean="0">
                <a:cs typeface="Times New Roman" pitchFamily="18" charset="0"/>
              </a:rPr>
              <a:t>Publish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4888879" y="5041762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66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dirty="0" smtClean="0">
                <a:cs typeface="Times New Roman" pitchFamily="18" charset="0"/>
              </a:rPr>
              <a:t>Revision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4" name="Textfeld 1"/>
          <p:cNvSpPr txBox="1">
            <a:spLocks noChangeArrowheads="1"/>
          </p:cNvSpPr>
          <p:nvPr/>
        </p:nvSpPr>
        <p:spPr bwMode="auto">
          <a:xfrm>
            <a:off x="1198872" y="343498"/>
            <a:ext cx="1260000" cy="468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List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of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CVs in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Lifecycle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5" name="Textfeld 1"/>
          <p:cNvSpPr txBox="1">
            <a:spLocks noChangeArrowheads="1"/>
          </p:cNvSpPr>
          <p:nvPr/>
        </p:nvSpPr>
        <p:spPr bwMode="auto">
          <a:xfrm>
            <a:off x="1198872" y="1212170"/>
            <a:ext cx="1260000" cy="468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CESSDA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demand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6" name="Textfeld 1"/>
          <p:cNvSpPr txBox="1">
            <a:spLocks noChangeArrowheads="1"/>
          </p:cNvSpPr>
          <p:nvPr/>
        </p:nvSpPr>
        <p:spPr bwMode="auto">
          <a:xfrm>
            <a:off x="1198872" y="1646506"/>
            <a:ext cx="1260000" cy="468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Request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from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others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48" name="Gerade Verbindung mit Pfeil 47"/>
          <p:cNvCxnSpPr>
            <a:stCxn id="4" idx="3"/>
          </p:cNvCxnSpPr>
          <p:nvPr/>
        </p:nvCxnSpPr>
        <p:spPr>
          <a:xfrm>
            <a:off x="2458872" y="1011834"/>
            <a:ext cx="900000" cy="235376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45" idx="3"/>
          </p:cNvCxnSpPr>
          <p:nvPr/>
        </p:nvCxnSpPr>
        <p:spPr>
          <a:xfrm flipV="1">
            <a:off x="2458872" y="1328818"/>
            <a:ext cx="900000" cy="11735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44" idx="3"/>
          </p:cNvCxnSpPr>
          <p:nvPr/>
        </p:nvCxnSpPr>
        <p:spPr>
          <a:xfrm>
            <a:off x="2458872" y="577498"/>
            <a:ext cx="900000" cy="552024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46" idx="3"/>
          </p:cNvCxnSpPr>
          <p:nvPr/>
        </p:nvCxnSpPr>
        <p:spPr>
          <a:xfrm flipV="1">
            <a:off x="2458872" y="1387494"/>
            <a:ext cx="900000" cy="49301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H="1">
            <a:off x="5827256" y="674720"/>
            <a:ext cx="1021704" cy="63415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1"/>
          <p:cNvSpPr txBox="1">
            <a:spLocks noChangeArrowheads="1"/>
          </p:cNvSpPr>
          <p:nvPr/>
        </p:nvSpPr>
        <p:spPr bwMode="auto">
          <a:xfrm>
            <a:off x="6831544" y="440720"/>
            <a:ext cx="1260000" cy="468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Codebook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content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CVs 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9" name="Textfeld 1"/>
          <p:cNvSpPr txBox="1">
            <a:spLocks noChangeArrowheads="1"/>
          </p:cNvSpPr>
          <p:nvPr/>
        </p:nvSpPr>
        <p:spPr bwMode="auto">
          <a:xfrm>
            <a:off x="3721552" y="2492928"/>
            <a:ext cx="1404000" cy="2880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cs typeface="Times New Roman" pitchFamily="18" charset="0"/>
              </a:rPr>
              <a:t>Member </a:t>
            </a:r>
            <a:r>
              <a:rPr lang="de-DE" altLang="de-DE" sz="900" dirty="0" err="1" smtClean="0">
                <a:cs typeface="Times New Roman" pitchFamily="18" charset="0"/>
              </a:rPr>
              <a:t>Organizations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70" name="Gerade Verbindung mit Pfeil 69"/>
          <p:cNvCxnSpPr/>
          <p:nvPr/>
        </p:nvCxnSpPr>
        <p:spPr>
          <a:xfrm>
            <a:off x="5148064" y="2670866"/>
            <a:ext cx="216024" cy="198004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feld 72"/>
          <p:cNvSpPr txBox="1">
            <a:spLocks noChangeArrowheads="1"/>
          </p:cNvSpPr>
          <p:nvPr/>
        </p:nvSpPr>
        <p:spPr bwMode="auto">
          <a:xfrm>
            <a:off x="7164408" y="6553856"/>
            <a:ext cx="1080000" cy="2520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dirty="0" smtClean="0">
                <a:cs typeface="Times New Roman" pitchFamily="18" charset="0"/>
              </a:rPr>
              <a:t>Translation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5" name="Textfeld 1"/>
          <p:cNvSpPr txBox="1">
            <a:spLocks noChangeArrowheads="1"/>
          </p:cNvSpPr>
          <p:nvPr/>
        </p:nvSpPr>
        <p:spPr bwMode="auto">
          <a:xfrm>
            <a:off x="4608632" y="4243496"/>
            <a:ext cx="1633200" cy="46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Consensus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of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group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359450" y="1070822"/>
            <a:ext cx="504000" cy="3600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rechts 36"/>
          <p:cNvSpPr/>
          <p:nvPr/>
        </p:nvSpPr>
        <p:spPr>
          <a:xfrm>
            <a:off x="4337952" y="3240312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Pfeil nach rechts 37"/>
          <p:cNvSpPr/>
          <p:nvPr/>
        </p:nvSpPr>
        <p:spPr>
          <a:xfrm>
            <a:off x="1457632" y="3226624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rechts 38"/>
          <p:cNvSpPr/>
          <p:nvPr/>
        </p:nvSpPr>
        <p:spPr>
          <a:xfrm>
            <a:off x="2897792" y="3244080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" name="Pfeil nach rechts 39"/>
          <p:cNvSpPr/>
          <p:nvPr/>
        </p:nvSpPr>
        <p:spPr>
          <a:xfrm>
            <a:off x="5778112" y="3226624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Pfeil nach rechts 41"/>
          <p:cNvSpPr/>
          <p:nvPr/>
        </p:nvSpPr>
        <p:spPr>
          <a:xfrm>
            <a:off x="7218272" y="3212976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Pfeil nach rechts 46"/>
          <p:cNvSpPr/>
          <p:nvPr/>
        </p:nvSpPr>
        <p:spPr>
          <a:xfrm>
            <a:off x="4359450" y="5387770"/>
            <a:ext cx="504000" cy="360000"/>
          </a:xfrm>
          <a:prstGeom prst="rightArrow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Pfeil nach rechts 49"/>
          <p:cNvSpPr/>
          <p:nvPr/>
        </p:nvSpPr>
        <p:spPr>
          <a:xfrm rot="9963296">
            <a:off x="4308628" y="4365708"/>
            <a:ext cx="3996000" cy="360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Pfeil nach rechts 50"/>
          <p:cNvSpPr/>
          <p:nvPr/>
        </p:nvSpPr>
        <p:spPr>
          <a:xfrm rot="9963296">
            <a:off x="1388140" y="2204300"/>
            <a:ext cx="3996000" cy="360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Nach oben gekrümmter Pfeil 16"/>
          <p:cNvSpPr/>
          <p:nvPr/>
        </p:nvSpPr>
        <p:spPr>
          <a:xfrm rot="19546766">
            <a:off x="5687392" y="4833692"/>
            <a:ext cx="3689616" cy="749068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4" name="Nach oben gekrümmter Pfeil 53"/>
          <p:cNvSpPr/>
          <p:nvPr/>
        </p:nvSpPr>
        <p:spPr>
          <a:xfrm rot="10800000">
            <a:off x="6435232" y="2118342"/>
            <a:ext cx="2159768" cy="749068"/>
          </a:xfrm>
          <a:prstGeom prst="curvedUp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51520" y="4977160"/>
            <a:ext cx="180000" cy="1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/>
        </p:nvSpPr>
        <p:spPr>
          <a:xfrm>
            <a:off x="251520" y="5571248"/>
            <a:ext cx="180000" cy="180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/>
          <p:cNvSpPr/>
          <p:nvPr/>
        </p:nvSpPr>
        <p:spPr>
          <a:xfrm>
            <a:off x="251520" y="6165336"/>
            <a:ext cx="180000" cy="180000"/>
          </a:xfrm>
          <a:prstGeom prst="rect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611560" y="6057336"/>
            <a:ext cx="1260000" cy="396000"/>
          </a:xfrm>
          <a:prstGeom prst="rect">
            <a:avLst/>
          </a:prstGeom>
          <a:noFill/>
          <a:ln w="28575">
            <a:solidFill>
              <a:srgbClr val="66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b="1" dirty="0" smtClean="0">
                <a:cs typeface="Times New Roman" pitchFamily="18" charset="0"/>
              </a:rPr>
              <a:t>Publishing </a:t>
            </a:r>
            <a:r>
              <a:rPr lang="de-DE" altLang="de-DE" sz="1400" b="1" dirty="0" err="1" smtClean="0">
                <a:cs typeface="Times New Roman" pitchFamily="18" charset="0"/>
              </a:rPr>
              <a:t>Process</a:t>
            </a:r>
            <a:endParaRPr kumimoji="0" lang="de-DE" alt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634056" y="4869160"/>
            <a:ext cx="1260000" cy="39600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b="1" dirty="0" smtClean="0">
                <a:cs typeface="Times New Roman" pitchFamily="18" charset="0"/>
              </a:rPr>
              <a:t>Initiation</a:t>
            </a:r>
            <a:endParaRPr kumimoji="0" lang="de-DE" alt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620408" y="5463248"/>
            <a:ext cx="1260000" cy="396000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b="1" dirty="0" err="1" smtClean="0">
                <a:cs typeface="Times New Roman" pitchFamily="18" charset="0"/>
              </a:rPr>
              <a:t>Production</a:t>
            </a:r>
            <a:r>
              <a:rPr lang="de-DE" altLang="de-DE" sz="1400" b="1" dirty="0" smtClean="0">
                <a:cs typeface="Times New Roman" pitchFamily="18" charset="0"/>
              </a:rPr>
              <a:t> </a:t>
            </a:r>
            <a:r>
              <a:rPr lang="de-DE" altLang="de-DE" sz="1400" b="1" dirty="0" err="1" smtClean="0">
                <a:cs typeface="Times New Roman" pitchFamily="18" charset="0"/>
              </a:rPr>
              <a:t>Process</a:t>
            </a:r>
            <a:endParaRPr kumimoji="0" lang="de-DE" alt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80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2"/>
          <p:cNvSpPr txBox="1">
            <a:spLocks noChangeArrowheads="1"/>
          </p:cNvSpPr>
          <p:nvPr/>
        </p:nvSpPr>
        <p:spPr bwMode="auto">
          <a:xfrm>
            <a:off x="3437924" y="721724"/>
            <a:ext cx="900000" cy="108000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Initiate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CV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Textfeld 3"/>
          <p:cNvSpPr txBox="1">
            <a:spLocks noChangeArrowheads="1"/>
          </p:cNvSpPr>
          <p:nvPr/>
        </p:nvSpPr>
        <p:spPr bwMode="auto">
          <a:xfrm>
            <a:off x="4888879" y="707210"/>
            <a:ext cx="900000" cy="108000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Prioritize</a:t>
            </a:r>
            <a:endParaRPr kumimoji="0" lang="en-US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feld 5"/>
          <p:cNvSpPr txBox="1">
            <a:spLocks noChangeArrowheads="1"/>
          </p:cNvSpPr>
          <p:nvPr/>
        </p:nvSpPr>
        <p:spPr bwMode="auto">
          <a:xfrm>
            <a:off x="53955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Define</a:t>
            </a: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coverage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Textfeld 7"/>
          <p:cNvSpPr txBox="1">
            <a:spLocks noChangeArrowheads="1"/>
          </p:cNvSpPr>
          <p:nvPr/>
        </p:nvSpPr>
        <p:spPr bwMode="auto">
          <a:xfrm>
            <a:off x="197971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Review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existing</a:t>
            </a: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lists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341987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Establish a base list of entries</a:t>
            </a:r>
            <a:endParaRPr kumimoji="0" lang="en-US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486003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Review of list</a:t>
            </a:r>
            <a:endParaRPr kumimoji="0" lang="de-DE" alt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630019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Write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defini-tions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774035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Changes to list</a:t>
            </a:r>
            <a:endParaRPr kumimoji="0" lang="de-DE" alt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3437924" y="5042324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66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dirty="0" err="1" smtClean="0">
                <a:cs typeface="Times New Roman" pitchFamily="18" charset="0"/>
              </a:rPr>
              <a:t>Publish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4888879" y="5041762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66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dirty="0" smtClean="0">
                <a:cs typeface="Times New Roman" pitchFamily="18" charset="0"/>
              </a:rPr>
              <a:t>Revision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3" name="Textfeld 72"/>
          <p:cNvSpPr txBox="1">
            <a:spLocks noChangeArrowheads="1"/>
          </p:cNvSpPr>
          <p:nvPr/>
        </p:nvSpPr>
        <p:spPr bwMode="auto">
          <a:xfrm>
            <a:off x="7164408" y="6553856"/>
            <a:ext cx="1080000" cy="2520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dirty="0" smtClean="0">
                <a:cs typeface="Times New Roman" pitchFamily="18" charset="0"/>
              </a:rPr>
              <a:t>Translation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359450" y="1070822"/>
            <a:ext cx="504000" cy="3600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rechts 36"/>
          <p:cNvSpPr/>
          <p:nvPr/>
        </p:nvSpPr>
        <p:spPr>
          <a:xfrm>
            <a:off x="4337952" y="3240312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Pfeil nach rechts 37"/>
          <p:cNvSpPr/>
          <p:nvPr/>
        </p:nvSpPr>
        <p:spPr>
          <a:xfrm>
            <a:off x="1457632" y="3226624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rechts 38"/>
          <p:cNvSpPr/>
          <p:nvPr/>
        </p:nvSpPr>
        <p:spPr>
          <a:xfrm>
            <a:off x="2897792" y="3244080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" name="Pfeil nach rechts 39"/>
          <p:cNvSpPr/>
          <p:nvPr/>
        </p:nvSpPr>
        <p:spPr>
          <a:xfrm>
            <a:off x="5778112" y="3226624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Pfeil nach rechts 41"/>
          <p:cNvSpPr/>
          <p:nvPr/>
        </p:nvSpPr>
        <p:spPr>
          <a:xfrm>
            <a:off x="7218272" y="3212976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Pfeil nach rechts 46"/>
          <p:cNvSpPr/>
          <p:nvPr/>
        </p:nvSpPr>
        <p:spPr>
          <a:xfrm>
            <a:off x="4359450" y="5387770"/>
            <a:ext cx="504000" cy="360000"/>
          </a:xfrm>
          <a:prstGeom prst="rightArrow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Pfeil nach rechts 49"/>
          <p:cNvSpPr/>
          <p:nvPr/>
        </p:nvSpPr>
        <p:spPr>
          <a:xfrm rot="9963296">
            <a:off x="4308628" y="4365708"/>
            <a:ext cx="3996000" cy="360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Pfeil nach rechts 50"/>
          <p:cNvSpPr/>
          <p:nvPr/>
        </p:nvSpPr>
        <p:spPr>
          <a:xfrm rot="9963296">
            <a:off x="1388140" y="2204300"/>
            <a:ext cx="3996000" cy="360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Nach oben gekrümmter Pfeil 16"/>
          <p:cNvSpPr/>
          <p:nvPr/>
        </p:nvSpPr>
        <p:spPr>
          <a:xfrm rot="19546766">
            <a:off x="5687392" y="4833692"/>
            <a:ext cx="3689616" cy="749068"/>
          </a:xfrm>
          <a:prstGeom prst="curved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4" name="Nach oben gekrümmter Pfeil 53"/>
          <p:cNvSpPr/>
          <p:nvPr/>
        </p:nvSpPr>
        <p:spPr>
          <a:xfrm rot="10800000">
            <a:off x="6435232" y="2118342"/>
            <a:ext cx="2159768" cy="749068"/>
          </a:xfrm>
          <a:prstGeom prst="curvedUp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51520" y="4977160"/>
            <a:ext cx="180000" cy="1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/>
        </p:nvSpPr>
        <p:spPr>
          <a:xfrm>
            <a:off x="251520" y="5571248"/>
            <a:ext cx="180000" cy="180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/>
          <p:cNvSpPr/>
          <p:nvPr/>
        </p:nvSpPr>
        <p:spPr>
          <a:xfrm>
            <a:off x="251520" y="6165336"/>
            <a:ext cx="180000" cy="180000"/>
          </a:xfrm>
          <a:prstGeom prst="rect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611560" y="6057336"/>
            <a:ext cx="1260000" cy="396000"/>
          </a:xfrm>
          <a:prstGeom prst="rect">
            <a:avLst/>
          </a:prstGeom>
          <a:noFill/>
          <a:ln w="28575">
            <a:solidFill>
              <a:srgbClr val="66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b="1" dirty="0" smtClean="0">
                <a:cs typeface="Times New Roman" pitchFamily="18" charset="0"/>
              </a:rPr>
              <a:t>Publishing </a:t>
            </a:r>
            <a:r>
              <a:rPr lang="de-DE" altLang="de-DE" sz="1400" b="1" dirty="0" err="1" smtClean="0">
                <a:cs typeface="Times New Roman" pitchFamily="18" charset="0"/>
              </a:rPr>
              <a:t>Process</a:t>
            </a:r>
            <a:endParaRPr kumimoji="0" lang="de-DE" alt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634056" y="4869160"/>
            <a:ext cx="1260000" cy="39600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de-DE" sz="1400" b="1" dirty="0" smtClean="0">
                <a:cs typeface="Times New Roman" pitchFamily="18" charset="0"/>
              </a:rPr>
              <a:t>Initiation</a:t>
            </a:r>
            <a:endParaRPr kumimoji="0" lang="en-US" alt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620408" y="5463248"/>
            <a:ext cx="1260000" cy="396000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de-DE" sz="1400" b="1" dirty="0" smtClean="0">
                <a:cs typeface="Times New Roman" pitchFamily="18" charset="0"/>
              </a:rPr>
              <a:t>Production Process</a:t>
            </a:r>
            <a:endParaRPr kumimoji="0" lang="en-US" alt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8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Initiation</a:t>
            </a:r>
            <a:endParaRPr lang="en-US" dirty="0"/>
          </a:p>
        </p:txBody>
      </p:sp>
      <p:sp>
        <p:nvSpPr>
          <p:cNvPr id="43" name="Textfeld 1"/>
          <p:cNvSpPr txBox="1">
            <a:spLocks noChangeArrowheads="1"/>
          </p:cNvSpPr>
          <p:nvPr/>
        </p:nvSpPr>
        <p:spPr bwMode="auto">
          <a:xfrm>
            <a:off x="1198872" y="2956424"/>
            <a:ext cx="1260000" cy="468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Externalize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CVs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from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3.1.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3.2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3" name="Textfeld 2"/>
          <p:cNvSpPr txBox="1">
            <a:spLocks noChangeArrowheads="1"/>
          </p:cNvSpPr>
          <p:nvPr/>
        </p:nvSpPr>
        <p:spPr bwMode="auto">
          <a:xfrm>
            <a:off x="3437924" y="2900314"/>
            <a:ext cx="900000" cy="108000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Initiate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CV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6" name="Textfeld 3"/>
          <p:cNvSpPr txBox="1">
            <a:spLocks noChangeArrowheads="1"/>
          </p:cNvSpPr>
          <p:nvPr/>
        </p:nvSpPr>
        <p:spPr bwMode="auto">
          <a:xfrm>
            <a:off x="4888879" y="2885800"/>
            <a:ext cx="900000" cy="108000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Prioritize</a:t>
            </a:r>
            <a:endParaRPr kumimoji="0" lang="en-US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7" name="Textfeld 1"/>
          <p:cNvSpPr txBox="1">
            <a:spLocks noChangeArrowheads="1"/>
          </p:cNvSpPr>
          <p:nvPr/>
        </p:nvSpPr>
        <p:spPr bwMode="auto">
          <a:xfrm>
            <a:off x="1198872" y="2522088"/>
            <a:ext cx="1260000" cy="468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List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of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CVs in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Lifecycle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8" name="Textfeld 1"/>
          <p:cNvSpPr txBox="1">
            <a:spLocks noChangeArrowheads="1"/>
          </p:cNvSpPr>
          <p:nvPr/>
        </p:nvSpPr>
        <p:spPr bwMode="auto">
          <a:xfrm>
            <a:off x="1198872" y="3390760"/>
            <a:ext cx="1260000" cy="468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CESSDA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demand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0" name="Textfeld 1"/>
          <p:cNvSpPr txBox="1">
            <a:spLocks noChangeArrowheads="1"/>
          </p:cNvSpPr>
          <p:nvPr/>
        </p:nvSpPr>
        <p:spPr bwMode="auto">
          <a:xfrm>
            <a:off x="1198872" y="3825096"/>
            <a:ext cx="1260000" cy="468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Request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from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others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62" name="Gerade Verbindung mit Pfeil 61"/>
          <p:cNvCxnSpPr>
            <a:stCxn id="43" idx="3"/>
          </p:cNvCxnSpPr>
          <p:nvPr/>
        </p:nvCxnSpPr>
        <p:spPr>
          <a:xfrm>
            <a:off x="2458872" y="3190424"/>
            <a:ext cx="900000" cy="235376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>
            <a:stCxn id="58" idx="3"/>
          </p:cNvCxnSpPr>
          <p:nvPr/>
        </p:nvCxnSpPr>
        <p:spPr>
          <a:xfrm flipV="1">
            <a:off x="2458872" y="3507408"/>
            <a:ext cx="900000" cy="11735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57" idx="3"/>
          </p:cNvCxnSpPr>
          <p:nvPr/>
        </p:nvCxnSpPr>
        <p:spPr>
          <a:xfrm>
            <a:off x="2458872" y="2756088"/>
            <a:ext cx="900000" cy="552024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0" idx="3"/>
          </p:cNvCxnSpPr>
          <p:nvPr/>
        </p:nvCxnSpPr>
        <p:spPr>
          <a:xfrm flipV="1">
            <a:off x="2458872" y="3566084"/>
            <a:ext cx="900000" cy="49301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 flipH="1">
            <a:off x="5827256" y="2853310"/>
            <a:ext cx="1021704" cy="63415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feld 1"/>
          <p:cNvSpPr txBox="1">
            <a:spLocks noChangeArrowheads="1"/>
          </p:cNvSpPr>
          <p:nvPr/>
        </p:nvSpPr>
        <p:spPr bwMode="auto">
          <a:xfrm>
            <a:off x="6831544" y="2619310"/>
            <a:ext cx="1260000" cy="468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Codebook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content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CVs 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2" name="Pfeil nach rechts 71"/>
          <p:cNvSpPr/>
          <p:nvPr/>
        </p:nvSpPr>
        <p:spPr>
          <a:xfrm>
            <a:off x="4359450" y="3249412"/>
            <a:ext cx="504000" cy="3600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91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endParaRPr lang="de-DE" dirty="0"/>
          </a:p>
        </p:txBody>
      </p:sp>
      <p:sp>
        <p:nvSpPr>
          <p:cNvPr id="43" name="Textfeld 5"/>
          <p:cNvSpPr txBox="1">
            <a:spLocks noChangeArrowheads="1"/>
          </p:cNvSpPr>
          <p:nvPr/>
        </p:nvSpPr>
        <p:spPr bwMode="auto">
          <a:xfrm>
            <a:off x="53955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Define</a:t>
            </a: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coverage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3" name="Textfeld 7"/>
          <p:cNvSpPr txBox="1">
            <a:spLocks noChangeArrowheads="1"/>
          </p:cNvSpPr>
          <p:nvPr/>
        </p:nvSpPr>
        <p:spPr bwMode="auto">
          <a:xfrm>
            <a:off x="197971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Review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existing</a:t>
            </a: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lists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341987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Establish a base list of entries</a:t>
            </a:r>
            <a:endParaRPr kumimoji="0" lang="en-US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486003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Review of list</a:t>
            </a:r>
            <a:endParaRPr kumimoji="0" lang="de-DE" alt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630019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Write </a:t>
            </a:r>
            <a:r>
              <a:rPr kumimoji="0" lang="de-DE" alt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defini-tions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7740352" y="286745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Changes to list</a:t>
            </a:r>
            <a:endParaRPr kumimoji="0" lang="de-DE" alt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2" name="Textfeld 1"/>
          <p:cNvSpPr txBox="1">
            <a:spLocks noChangeArrowheads="1"/>
          </p:cNvSpPr>
          <p:nvPr/>
        </p:nvSpPr>
        <p:spPr bwMode="auto">
          <a:xfrm>
            <a:off x="3721552" y="2492928"/>
            <a:ext cx="1404000" cy="2880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cs typeface="Times New Roman" pitchFamily="18" charset="0"/>
              </a:rPr>
              <a:t>Member </a:t>
            </a:r>
            <a:r>
              <a:rPr lang="de-DE" altLang="de-DE" sz="900" dirty="0" err="1" smtClean="0">
                <a:cs typeface="Times New Roman" pitchFamily="18" charset="0"/>
              </a:rPr>
              <a:t>Organizations</a:t>
            </a: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64" name="Gerade Verbindung mit Pfeil 63"/>
          <p:cNvCxnSpPr/>
          <p:nvPr/>
        </p:nvCxnSpPr>
        <p:spPr>
          <a:xfrm>
            <a:off x="5148064" y="2670866"/>
            <a:ext cx="216024" cy="198004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Pfeil nach rechts 64"/>
          <p:cNvSpPr/>
          <p:nvPr/>
        </p:nvSpPr>
        <p:spPr>
          <a:xfrm>
            <a:off x="4337952" y="3240312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Pfeil nach rechts 66"/>
          <p:cNvSpPr/>
          <p:nvPr/>
        </p:nvSpPr>
        <p:spPr>
          <a:xfrm>
            <a:off x="1457632" y="3226624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Pfeil nach rechts 67"/>
          <p:cNvSpPr/>
          <p:nvPr/>
        </p:nvSpPr>
        <p:spPr>
          <a:xfrm>
            <a:off x="2897792" y="3244080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1" name="Pfeil nach rechts 70"/>
          <p:cNvSpPr/>
          <p:nvPr/>
        </p:nvSpPr>
        <p:spPr>
          <a:xfrm>
            <a:off x="5778112" y="3226624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Pfeil nach rechts 71"/>
          <p:cNvSpPr/>
          <p:nvPr/>
        </p:nvSpPr>
        <p:spPr>
          <a:xfrm>
            <a:off x="7218272" y="3212976"/>
            <a:ext cx="504000" cy="36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Nach oben gekrümmter Pfeil 73"/>
          <p:cNvSpPr/>
          <p:nvPr/>
        </p:nvSpPr>
        <p:spPr>
          <a:xfrm rot="10800000">
            <a:off x="6435232" y="2118342"/>
            <a:ext cx="2159768" cy="749068"/>
          </a:xfrm>
          <a:prstGeom prst="curvedUp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92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dirty="0" smtClean="0"/>
              <a:t>Publishing </a:t>
            </a:r>
            <a:r>
              <a:rPr lang="de-DE" dirty="0" err="1" smtClean="0"/>
              <a:t>Process</a:t>
            </a:r>
            <a:endParaRPr lang="de-DE" dirty="0"/>
          </a:p>
        </p:txBody>
      </p:sp>
      <p:sp>
        <p:nvSpPr>
          <p:cNvPr id="43" name="Textfeld 42"/>
          <p:cNvSpPr txBox="1">
            <a:spLocks noChangeArrowheads="1"/>
          </p:cNvSpPr>
          <p:nvPr/>
        </p:nvSpPr>
        <p:spPr bwMode="auto">
          <a:xfrm>
            <a:off x="3437924" y="2897040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66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dirty="0" err="1" smtClean="0">
                <a:cs typeface="Times New Roman" pitchFamily="18" charset="0"/>
              </a:rPr>
              <a:t>Publish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4888879" y="2896478"/>
            <a:ext cx="900000" cy="108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66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dirty="0" smtClean="0">
                <a:cs typeface="Times New Roman" pitchFamily="18" charset="0"/>
              </a:rPr>
              <a:t>Revision</a:t>
            </a: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6" name="Pfeil nach rechts 55"/>
          <p:cNvSpPr/>
          <p:nvPr/>
        </p:nvSpPr>
        <p:spPr>
          <a:xfrm>
            <a:off x="4359450" y="3242486"/>
            <a:ext cx="504000" cy="360000"/>
          </a:xfrm>
          <a:prstGeom prst="rightArrow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22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Bildschirmpräsentation (4:3)</PresentationFormat>
  <Paragraphs>103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Initiation</vt:lpstr>
      <vt:lpstr>Production Process</vt:lpstr>
      <vt:lpstr>Publishing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Borschewski, Kerrin</dc:creator>
  <cp:lastModifiedBy>Borschewski, Kerrin</cp:lastModifiedBy>
  <cp:revision>35</cp:revision>
  <dcterms:created xsi:type="dcterms:W3CDTF">2016-10-26T13:52:32Z</dcterms:created>
  <dcterms:modified xsi:type="dcterms:W3CDTF">2016-10-27T09:08:58Z</dcterms:modified>
</cp:coreProperties>
</file>