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7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0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9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3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0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4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2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1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1745-CCC6-48E8-A4A3-E17D29703B3B}" type="datetimeFigureOut">
              <a:rPr lang="en-US" smtClean="0"/>
              <a:t>2017-04-26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877F-A64F-4EC2-8EDE-4DC2D336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DDI Continuity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Creating a clear path from DDI 2.5 through DDI 3.x to DDI 4</a:t>
            </a:r>
          </a:p>
          <a:p>
            <a:r>
              <a:rPr lang="en-US" dirty="0"/>
              <a:t>Work path for the Technical Committee</a:t>
            </a:r>
          </a:p>
        </p:txBody>
      </p:sp>
    </p:spTree>
    <p:extLst>
      <p:ext uri="{BB962C8B-B14F-4D97-AF65-F5344CB8AC3E}">
        <p14:creationId xmlns:p14="http://schemas.microsoft.com/office/powerpoint/2010/main" val="417569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DDI 2.5</a:t>
            </a:r>
          </a:p>
          <a:p>
            <a:pPr lvl="1"/>
            <a:r>
              <a:rPr lang="en-US" dirty="0"/>
              <a:t>Refers to the content of current version of DDI Codebook </a:t>
            </a:r>
          </a:p>
          <a:p>
            <a:pPr lvl="1"/>
            <a:r>
              <a:rPr lang="en-US" dirty="0"/>
              <a:t>Includes the subset supported by NESSTAR</a:t>
            </a:r>
          </a:p>
          <a:p>
            <a:pPr lvl="2"/>
            <a:r>
              <a:rPr lang="en-US" dirty="0"/>
              <a:t>Note that the current version of DDI Codebook is fully backward compatible</a:t>
            </a:r>
          </a:p>
          <a:p>
            <a:pPr lvl="1"/>
            <a:r>
              <a:rPr lang="en-US" dirty="0"/>
              <a:t>2.x refers to future versions adding requested content</a:t>
            </a:r>
            <a:endParaRPr lang="en-US" dirty="0"/>
          </a:p>
          <a:p>
            <a:r>
              <a:rPr lang="en-US" dirty="0"/>
              <a:t>DDI 3.2</a:t>
            </a:r>
          </a:p>
          <a:p>
            <a:pPr lvl="1"/>
            <a:r>
              <a:rPr lang="en-US" dirty="0"/>
              <a:t>Refers to the content of the current version of DDI Lifecycle</a:t>
            </a:r>
          </a:p>
          <a:p>
            <a:pPr lvl="1"/>
            <a:r>
              <a:rPr lang="en-US" dirty="0"/>
              <a:t>DDI 3.3 is under final preparation for review and has been created with continuity in mind</a:t>
            </a:r>
          </a:p>
          <a:p>
            <a:pPr lvl="1"/>
            <a:r>
              <a:rPr lang="en-US" dirty="0"/>
              <a:t>3.x refers to future versions of DDI Lifecycle leading to the release of version 4</a:t>
            </a:r>
          </a:p>
          <a:p>
            <a:r>
              <a:rPr lang="en-US" dirty="0"/>
              <a:t>DDI 4</a:t>
            </a:r>
          </a:p>
          <a:p>
            <a:pPr lvl="1"/>
            <a:r>
              <a:rPr lang="en-US" dirty="0"/>
              <a:t>As stated in the original documents of the Moving Forward DDI 4 is a continuation of the DDI Lifecycle approach incorporating a more flexible underlying model to support the goals of standard</a:t>
            </a:r>
          </a:p>
        </p:txBody>
      </p:sp>
    </p:spTree>
    <p:extLst>
      <p:ext uri="{BB962C8B-B14F-4D97-AF65-F5344CB8AC3E}">
        <p14:creationId xmlns:p14="http://schemas.microsoft.com/office/powerpoint/2010/main" val="162777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3.3 – current content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8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Management Structures – organizes payload to support collective management of like or related classes</a:t>
            </a:r>
          </a:p>
          <a:p>
            <a:pPr lvl="1"/>
            <a:r>
              <a:rPr lang="en-US" dirty="0"/>
              <a:t>Schemes, Conceptual Components, Comparison, Logical Product, Physical Product, Physical Instance</a:t>
            </a:r>
          </a:p>
          <a:p>
            <a:r>
              <a:rPr lang="en-US" dirty="0"/>
              <a:t>Collections / Groups – organizes like objects that are used as a set and may have internal organization</a:t>
            </a:r>
          </a:p>
          <a:p>
            <a:pPr lvl="1"/>
            <a:r>
              <a:rPr lang="en-US" dirty="0"/>
              <a:t>Scheme, Scheme Groups</a:t>
            </a:r>
          </a:p>
          <a:p>
            <a:r>
              <a:rPr lang="en-US" dirty="0"/>
              <a:t>Publication Structures – pull together objects for the purpose of publication or transfer</a:t>
            </a:r>
          </a:p>
          <a:p>
            <a:pPr lvl="1"/>
            <a:r>
              <a:rPr lang="en-US" dirty="0" err="1"/>
              <a:t>DDIInstance</a:t>
            </a:r>
            <a:r>
              <a:rPr lang="en-US" dirty="0"/>
              <a:t>, </a:t>
            </a:r>
            <a:r>
              <a:rPr lang="en-US" dirty="0" err="1"/>
              <a:t>FragmentInstance</a:t>
            </a:r>
            <a:r>
              <a:rPr lang="en-US" dirty="0"/>
              <a:t>, </a:t>
            </a:r>
            <a:r>
              <a:rPr lang="en-US" dirty="0" err="1"/>
              <a:t>StudyUnit</a:t>
            </a:r>
            <a:r>
              <a:rPr lang="en-US" dirty="0"/>
              <a:t>, Group, </a:t>
            </a:r>
            <a:r>
              <a:rPr lang="en-US" dirty="0" err="1"/>
              <a:t>ResourcePackage</a:t>
            </a:r>
            <a:r>
              <a:rPr lang="en-US" dirty="0"/>
              <a:t>, </a:t>
            </a:r>
            <a:r>
              <a:rPr lang="en-US" dirty="0" err="1"/>
              <a:t>LocalHoldingPackage</a:t>
            </a:r>
            <a:endParaRPr lang="en-US" dirty="0"/>
          </a:p>
          <a:p>
            <a:r>
              <a:rPr lang="en-US" dirty="0"/>
              <a:t>Payload (metadata content)</a:t>
            </a:r>
          </a:p>
          <a:p>
            <a:r>
              <a:rPr lang="en-US" dirty="0"/>
              <a:t>Relationship paths</a:t>
            </a:r>
          </a:p>
          <a:p>
            <a:pPr lvl="1"/>
            <a:r>
              <a:rPr lang="en-US" dirty="0"/>
              <a:t>Predictable – Physical Instance to </a:t>
            </a:r>
            <a:r>
              <a:rPr lang="en-US" dirty="0" err="1"/>
              <a:t>RecordLayout</a:t>
            </a:r>
            <a:r>
              <a:rPr lang="en-US" dirty="0"/>
              <a:t> to </a:t>
            </a:r>
            <a:r>
              <a:rPr lang="en-US" dirty="0" err="1"/>
              <a:t>LogicalRecord</a:t>
            </a:r>
            <a:r>
              <a:rPr lang="en-US" dirty="0"/>
              <a:t> to Variable to Source</a:t>
            </a:r>
          </a:p>
          <a:p>
            <a:pPr lvl="1"/>
            <a:r>
              <a:rPr lang="en-US" dirty="0"/>
              <a:t>Friable – Inherited relationships dependent upon nesting or membership in a group</a:t>
            </a:r>
          </a:p>
        </p:txBody>
      </p:sp>
    </p:spTree>
    <p:extLst>
      <p:ext uri="{BB962C8B-B14F-4D97-AF65-F5344CB8AC3E}">
        <p14:creationId xmlns:p14="http://schemas.microsoft.com/office/powerpoint/2010/main" val="298512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4647" y="346669"/>
            <a:ext cx="2141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DDI 3.3 Current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24" y="892097"/>
            <a:ext cx="4415883" cy="54306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Publication Structures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0335" y="1494264"/>
            <a:ext cx="2313879" cy="44381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Management Structures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0391" y="2419815"/>
            <a:ext cx="1876194" cy="191800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Collections / Groups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1176" y="4628219"/>
            <a:ext cx="1579755" cy="9199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Payload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1176" y="3240358"/>
            <a:ext cx="1594624" cy="9459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Payload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74999" y="2562920"/>
            <a:ext cx="1477539" cy="8158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Payload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23214" y="857716"/>
            <a:ext cx="2278567" cy="127309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Publication Structures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49348" y="4672825"/>
            <a:ext cx="2226301" cy="12730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Management Structures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49348" y="2775955"/>
            <a:ext cx="2226301" cy="12861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Collections / Groups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527085" y="2775955"/>
            <a:ext cx="2226301" cy="128610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Payload</a:t>
            </a:r>
          </a:p>
        </p:txBody>
      </p:sp>
      <p:cxnSp>
        <p:nvCxnSpPr>
          <p:cNvPr id="19" name="Straight Arrow Connector 18"/>
          <p:cNvCxnSpPr>
            <a:stCxn id="17" idx="1"/>
            <a:endCxn id="14" idx="3"/>
          </p:cNvCxnSpPr>
          <p:nvPr/>
        </p:nvCxnSpPr>
        <p:spPr>
          <a:xfrm flipH="1">
            <a:off x="8675649" y="3419009"/>
            <a:ext cx="85143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675651" y="1494264"/>
            <a:ext cx="196458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7" idx="0"/>
          </p:cNvCxnSpPr>
          <p:nvPr/>
        </p:nvCxnSpPr>
        <p:spPr>
          <a:xfrm>
            <a:off x="10640235" y="1494263"/>
            <a:ext cx="1" cy="12816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2"/>
          </p:cNvCxnSpPr>
          <p:nvPr/>
        </p:nvCxnSpPr>
        <p:spPr>
          <a:xfrm flipH="1">
            <a:off x="10640235" y="4062063"/>
            <a:ext cx="1" cy="1247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3" idx="3"/>
          </p:cNvCxnSpPr>
          <p:nvPr/>
        </p:nvCxnSpPr>
        <p:spPr>
          <a:xfrm flipH="1">
            <a:off x="8675649" y="5309373"/>
            <a:ext cx="19645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0"/>
            <a:endCxn id="12" idx="2"/>
          </p:cNvCxnSpPr>
          <p:nvPr/>
        </p:nvCxnSpPr>
        <p:spPr>
          <a:xfrm flipH="1" flipV="1">
            <a:off x="7562498" y="2130812"/>
            <a:ext cx="1" cy="64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562499" y="4062063"/>
            <a:ext cx="0" cy="6107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23214" y="246954"/>
            <a:ext cx="2141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DDI Goal</a:t>
            </a:r>
          </a:p>
        </p:txBody>
      </p:sp>
    </p:spTree>
    <p:extLst>
      <p:ext uri="{BB962C8B-B14F-4D97-AF65-F5344CB8AC3E}">
        <p14:creationId xmlns:p14="http://schemas.microsoft.com/office/powerpoint/2010/main" val="293245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from 3.3 to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331"/>
            <a:ext cx="10515600" cy="50881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best practices on the use of Fragment Instance which allows serialization of objects</a:t>
            </a:r>
          </a:p>
          <a:p>
            <a:pPr lvl="1"/>
            <a:r>
              <a:rPr lang="en-US" dirty="0"/>
              <a:t>Recommend that Publication, Collection, and Management structures be serialized and include Payload objects by reference whenever possible</a:t>
            </a:r>
          </a:p>
          <a:p>
            <a:r>
              <a:rPr lang="en-US" dirty="0"/>
              <a:t>Identify Payload objects that are Maintainable or </a:t>
            </a:r>
            <a:r>
              <a:rPr lang="en-US" dirty="0" err="1"/>
              <a:t>Versionable</a:t>
            </a:r>
            <a:r>
              <a:rPr lang="en-US" dirty="0"/>
              <a:t> and make sure they may be included by reference</a:t>
            </a:r>
          </a:p>
          <a:p>
            <a:r>
              <a:rPr lang="en-US" dirty="0"/>
              <a:t>Review Identifiable objects as to the purpose/use of their identification </a:t>
            </a:r>
          </a:p>
          <a:p>
            <a:pPr lvl="1"/>
            <a:r>
              <a:rPr lang="en-US" dirty="0"/>
              <a:t>Persistent relationship </a:t>
            </a:r>
          </a:p>
          <a:p>
            <a:pPr lvl="1"/>
            <a:r>
              <a:rPr lang="en-US" dirty="0"/>
              <a:t>Differentiation for selection by discovery or other application addressing the metadata content</a:t>
            </a:r>
          </a:p>
          <a:p>
            <a:r>
              <a:rPr lang="en-US" dirty="0"/>
              <a:t>Retain (for backward compatibility) but deprecate inline payload content that can be independently serialized</a:t>
            </a:r>
          </a:p>
        </p:txBody>
      </p:sp>
    </p:spTree>
    <p:extLst>
      <p:ext uri="{BB962C8B-B14F-4D97-AF65-F5344CB8AC3E}">
        <p14:creationId xmlns:p14="http://schemas.microsoft.com/office/powerpoint/2010/main" val="193036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3.x model relate to DDI 4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Separating serialization of content from implementation of the content for use in 3.x reflects the model of DDI 4 where properties (content that is dependent upon the existence of the parent class) are inline and relationships to any serialized class is by reference to that class</a:t>
            </a:r>
          </a:p>
          <a:p>
            <a:r>
              <a:rPr lang="en-US" dirty="0"/>
              <a:t>Publication packages relate to the idea of Functional Views</a:t>
            </a:r>
          </a:p>
          <a:p>
            <a:r>
              <a:rPr lang="en-US" dirty="0"/>
              <a:t>Friable relationships (not a part of DDI 4 model) are removed or made persistent </a:t>
            </a:r>
          </a:p>
          <a:p>
            <a:r>
              <a:rPr lang="en-US" dirty="0"/>
              <a:t>Management structures can be used only when needed to support management activities</a:t>
            </a:r>
          </a:p>
          <a:p>
            <a:r>
              <a:rPr lang="en-US" dirty="0"/>
              <a:t>Collections/Groups are more clearly differentiated and allow the creation of a clearer path from 3.x to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4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0133"/>
            <a:ext cx="10515600" cy="468683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DDI 3.2 is already widely used and that user base needs to be supported</a:t>
            </a:r>
          </a:p>
          <a:p>
            <a:r>
              <a:rPr lang="en-US" dirty="0"/>
              <a:t>New users of DDI basically have a choice of 2.5 or 3.2 as implementable standards</a:t>
            </a:r>
          </a:p>
          <a:p>
            <a:r>
              <a:rPr lang="en-US" dirty="0"/>
              <a:t>By separating these structures additional publication structures could be added to support specific user groups</a:t>
            </a:r>
          </a:p>
          <a:p>
            <a:pPr lvl="1"/>
            <a:r>
              <a:rPr lang="en-US" dirty="0"/>
              <a:t>Including easing a transition between 2.5 and 3.2</a:t>
            </a:r>
          </a:p>
          <a:p>
            <a:r>
              <a:rPr lang="en-US" dirty="0"/>
              <a:t>By more clearly relating to DDI 4 model in terms of serialization functional new areas of DDI 4 could be replicated in 3.x making them available to implementers</a:t>
            </a:r>
          </a:p>
          <a:p>
            <a:pPr lvl="1"/>
            <a:r>
              <a:rPr lang="en-US" dirty="0"/>
              <a:t>Takes pressure off of development work to get a completely functional DDI 4 out the door in order to support new forms of data capture, data types, and access to the datum</a:t>
            </a:r>
          </a:p>
          <a:p>
            <a:pPr lvl="1"/>
            <a:r>
              <a:rPr lang="en-US" dirty="0"/>
              <a:t>Allows these new structures to be tested via implementation within an already functioning specification such as the Process Model</a:t>
            </a:r>
          </a:p>
          <a:p>
            <a:r>
              <a:rPr lang="en-US" dirty="0"/>
              <a:t>Allows for a clearer path through the various major versions of DDI</a:t>
            </a:r>
          </a:p>
          <a:p>
            <a:pPr lvl="1"/>
            <a:r>
              <a:rPr lang="en-US" dirty="0"/>
              <a:t>Documentation and structural support for 2.x to 3.x to 4.x</a:t>
            </a:r>
          </a:p>
          <a:p>
            <a:pPr lvl="1"/>
            <a:r>
              <a:rPr lang="en-US" dirty="0"/>
              <a:t>Expression of a unified DDI brand</a:t>
            </a:r>
          </a:p>
        </p:txBody>
      </p:sp>
    </p:spTree>
    <p:extLst>
      <p:ext uri="{BB962C8B-B14F-4D97-AF65-F5344CB8AC3E}">
        <p14:creationId xmlns:p14="http://schemas.microsoft.com/office/powerpoint/2010/main" val="427726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step within DDI 4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Review and clarification on goals of DDI 4</a:t>
            </a:r>
          </a:p>
          <a:p>
            <a:pPr lvl="1"/>
            <a:r>
              <a:rPr lang="en-US" dirty="0"/>
              <a:t>Much of this exists but needs to be pulled together, updated, and disseminated among the community</a:t>
            </a:r>
          </a:p>
          <a:p>
            <a:r>
              <a:rPr lang="en-US" dirty="0"/>
              <a:t>Completion of current work on the underlying structure of DDI 4</a:t>
            </a:r>
          </a:p>
          <a:p>
            <a:pPr lvl="1"/>
            <a:r>
              <a:rPr lang="en-US" dirty="0"/>
              <a:t>Patterns</a:t>
            </a:r>
          </a:p>
          <a:p>
            <a:pPr lvl="1"/>
            <a:r>
              <a:rPr lang="en-US" dirty="0"/>
              <a:t>Perspectives during the lifecycle of the data/metadata (design, implementation, reporting)</a:t>
            </a:r>
          </a:p>
          <a:p>
            <a:pPr lvl="1"/>
            <a:r>
              <a:rPr lang="en-US" dirty="0"/>
              <a:t>Plug-in points to support different forms of data capture and description of data types</a:t>
            </a:r>
          </a:p>
          <a:p>
            <a:pPr lvl="1"/>
            <a:r>
              <a:rPr lang="en-US" dirty="0"/>
              <a:t>Expressing and relating descriptive and actionable metadata</a:t>
            </a:r>
          </a:p>
          <a:p>
            <a:r>
              <a:rPr lang="en-US" dirty="0"/>
              <a:t>Creating a clear target model of DDI 4 so that DDI 3.x can make progressive changes to ease translation to DDI 4</a:t>
            </a:r>
          </a:p>
        </p:txBody>
      </p:sp>
    </p:spTree>
    <p:extLst>
      <p:ext uri="{BB962C8B-B14F-4D97-AF65-F5344CB8AC3E}">
        <p14:creationId xmlns:p14="http://schemas.microsoft.com/office/powerpoint/2010/main" val="295654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 and structural issues for DDI 2.x and 3.x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Plans are already in progress to automate more of the maintenance and publication process for DDI 2.x and DDI 3.x</a:t>
            </a:r>
          </a:p>
          <a:p>
            <a:pPr lvl="1"/>
            <a:r>
              <a:rPr lang="en-US" dirty="0"/>
              <a:t>Simplified means of capturing the underlying model</a:t>
            </a:r>
          </a:p>
          <a:p>
            <a:pPr lvl="1"/>
            <a:r>
              <a:rPr lang="en-US" dirty="0"/>
              <a:t>Integration of documentation and schema production</a:t>
            </a:r>
          </a:p>
          <a:p>
            <a:pPr lvl="1"/>
            <a:r>
              <a:rPr lang="en-US" dirty="0"/>
              <a:t>Reduction in hand-crafting of XML schemas</a:t>
            </a:r>
          </a:p>
          <a:p>
            <a:r>
              <a:rPr lang="en-US" dirty="0"/>
              <a:t>Increased emphasis on documentation and structures to better support implementers (current and new)</a:t>
            </a:r>
          </a:p>
          <a:p>
            <a:r>
              <a:rPr lang="en-US" dirty="0"/>
              <a:t>Increased coordination with Controlled Vocabulary group</a:t>
            </a:r>
          </a:p>
        </p:txBody>
      </p:sp>
    </p:spTree>
    <p:extLst>
      <p:ext uri="{BB962C8B-B14F-4D97-AF65-F5344CB8AC3E}">
        <p14:creationId xmlns:p14="http://schemas.microsoft.com/office/powerpoint/2010/main" val="382894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813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DDI Continuity</vt:lpstr>
      <vt:lpstr>Definitions</vt:lpstr>
      <vt:lpstr>DDI 3.3 – current content</vt:lpstr>
      <vt:lpstr>PowerPoint Presentation</vt:lpstr>
      <vt:lpstr>Steps from 3.3 to Goal</vt:lpstr>
      <vt:lpstr>How does the 3.x model relate to DDI 4 model?</vt:lpstr>
      <vt:lpstr>Implementation considerations</vt:lpstr>
      <vt:lpstr>Required step within DDI 4 work</vt:lpstr>
      <vt:lpstr>Technology  and structural issues for DDI 2.x and 3.x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L Thomas</dc:creator>
  <cp:lastModifiedBy>Wendy Thomas</cp:lastModifiedBy>
  <cp:revision>11</cp:revision>
  <dcterms:created xsi:type="dcterms:W3CDTF">2017-04-25T14:20:14Z</dcterms:created>
  <dcterms:modified xsi:type="dcterms:W3CDTF">2017-04-26T13:14:01Z</dcterms:modified>
</cp:coreProperties>
</file>