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6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3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1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9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7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2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8D7D4-2385-4AFA-9918-9FB6461B60B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7E51-4C6B-406A-9EDF-6D590174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3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4406" y="202413"/>
            <a:ext cx="333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Document in Multiple Files</a:t>
            </a:r>
            <a:endParaRPr lang="en-US" dirty="0"/>
          </a:p>
        </p:txBody>
      </p:sp>
      <p:sp>
        <p:nvSpPr>
          <p:cNvPr id="5" name="Flowchart: Document 4"/>
          <p:cNvSpPr/>
          <p:nvPr/>
        </p:nvSpPr>
        <p:spPr>
          <a:xfrm>
            <a:off x="2040349" y="978552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ocument 5"/>
          <p:cNvSpPr/>
          <p:nvPr/>
        </p:nvSpPr>
        <p:spPr>
          <a:xfrm>
            <a:off x="2071688" y="2371724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ocument 6"/>
          <p:cNvSpPr/>
          <p:nvPr/>
        </p:nvSpPr>
        <p:spPr>
          <a:xfrm>
            <a:off x="2071688" y="3839431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1" y="1807558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10570" y="1577923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90157" y="1669923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precedes</a:t>
            </a:r>
            <a:endParaRPr lang="en-US" sz="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73200" y="2104809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10477" y="2313253"/>
            <a:ext cx="487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follows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940" y="3100766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541909" y="2871131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21496" y="2963131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precedes</a:t>
            </a:r>
            <a:endParaRPr lang="en-US" sz="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04539" y="3398017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41816" y="3606461"/>
            <a:ext cx="487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follows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3100388" y="116187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1144" y="2419260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00388" y="3942266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41853" y="149916"/>
            <a:ext cx="3867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Hierarchical Document in Multiple Files</a:t>
            </a:r>
          </a:p>
          <a:p>
            <a:r>
              <a:rPr lang="en-US" dirty="0" smtClean="0"/>
              <a:t>e.g. novel with alternate endings</a:t>
            </a:r>
            <a:endParaRPr lang="en-US" dirty="0"/>
          </a:p>
        </p:txBody>
      </p:sp>
      <p:sp>
        <p:nvSpPr>
          <p:cNvPr id="26" name="Flowchart: Document 25"/>
          <p:cNvSpPr/>
          <p:nvPr/>
        </p:nvSpPr>
        <p:spPr>
          <a:xfrm>
            <a:off x="7524008" y="978552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ocument 26"/>
          <p:cNvSpPr/>
          <p:nvPr/>
        </p:nvSpPr>
        <p:spPr>
          <a:xfrm>
            <a:off x="7555347" y="2371724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Document 27"/>
          <p:cNvSpPr/>
          <p:nvPr/>
        </p:nvSpPr>
        <p:spPr>
          <a:xfrm>
            <a:off x="6499659" y="4072579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712260" y="1807558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994229" y="1577923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73816" y="1669923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precedes</a:t>
            </a:r>
            <a:endParaRPr lang="en-US" sz="8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956859" y="2104809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94136" y="2313253"/>
            <a:ext cx="487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follows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9212797" y="3264015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8363231" y="2906257"/>
            <a:ext cx="849566" cy="542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664843" y="3005316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precedes</a:t>
            </a:r>
            <a:endParaRPr lang="en-US" sz="800" dirty="0"/>
          </a:p>
        </p:txBody>
      </p:sp>
      <p:cxnSp>
        <p:nvCxnSpPr>
          <p:cNvPr id="37" name="Straight Arrow Connector 36"/>
          <p:cNvCxnSpPr>
            <a:endCxn id="42" idx="0"/>
          </p:cNvCxnSpPr>
          <p:nvPr/>
        </p:nvCxnSpPr>
        <p:spPr>
          <a:xfrm flipH="1">
            <a:off x="8942308" y="3565970"/>
            <a:ext cx="334841" cy="516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265435" y="3783534"/>
            <a:ext cx="487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follows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8584047" y="116187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14803" y="2419260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63730" y="4219135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3a</a:t>
            </a:r>
          </a:p>
        </p:txBody>
      </p:sp>
      <p:sp>
        <p:nvSpPr>
          <p:cNvPr id="42" name="Flowchart: Document 41"/>
          <p:cNvSpPr/>
          <p:nvPr/>
        </p:nvSpPr>
        <p:spPr>
          <a:xfrm>
            <a:off x="8485108" y="4082915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509252" y="4212969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63288" y="3259521"/>
            <a:ext cx="131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6111169" y="2847063"/>
            <a:ext cx="1412838" cy="568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68876" y="2983426"/>
            <a:ext cx="5661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precedes</a:t>
            </a:r>
            <a:endParaRPr lang="en-US" sz="8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073799" y="3507872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11076" y="3716316"/>
            <a:ext cx="4876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follows</a:t>
            </a:r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7260453" y="5386046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7108264" y="4685227"/>
            <a:ext cx="415743" cy="737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281770" y="4889377"/>
            <a:ext cx="628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equivalent</a:t>
            </a:r>
            <a:endParaRPr lang="en-US" sz="800" dirty="0"/>
          </a:p>
        </p:txBody>
      </p:sp>
      <p:cxnSp>
        <p:nvCxnSpPr>
          <p:cNvPr id="60" name="Straight Arrow Connector 59"/>
          <p:cNvCxnSpPr>
            <a:stCxn id="57" idx="3"/>
            <a:endCxn id="42" idx="2"/>
          </p:cNvCxnSpPr>
          <p:nvPr/>
        </p:nvCxnSpPr>
        <p:spPr>
          <a:xfrm flipV="1">
            <a:off x="8573761" y="4655060"/>
            <a:ext cx="368547" cy="915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724545" y="4980873"/>
            <a:ext cx="628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equivalent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414338" y="6000750"/>
            <a:ext cx="1109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relations might be used to describe relationships among files for qualitative objects. Two alternative cases are </a:t>
            </a:r>
          </a:p>
          <a:p>
            <a:r>
              <a:rPr lang="en-US" dirty="0" smtClean="0"/>
              <a:t>shown here. One a simple linear ordering, the second a more hierarchical </a:t>
            </a:r>
            <a:r>
              <a:rPr lang="en-US" smtClean="0"/>
              <a:t>relationship among files.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5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lhoyle</dc:creator>
  <cp:lastModifiedBy>lhoyle</cp:lastModifiedBy>
  <cp:revision>3</cp:revision>
  <dcterms:created xsi:type="dcterms:W3CDTF">2015-08-05T13:33:58Z</dcterms:created>
  <dcterms:modified xsi:type="dcterms:W3CDTF">2015-08-05T13:42:14Z</dcterms:modified>
</cp:coreProperties>
</file>