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04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46A2F-F2AF-714D-969A-DAB8625D1FA4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AA88B-3003-8F4A-BBC5-80D7C93C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29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76EBB-388C-144C-BD33-2752479834E4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8D71C-36D5-E64F-8326-324084FA1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999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81B8CDB-4C20-3E4D-B5E1-B7CDE2A8ED36}" type="datetime1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4704" y="4697545"/>
            <a:ext cx="1371600" cy="635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299B-F13C-264F-B938-5C1E124669DE}" type="datetime1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7FB9-344D-2749-9AE5-2FBC2F393E07}" type="datetime1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2BBC-6129-7846-B06B-6371F9C20359}" type="datetime1">
              <a:rPr lang="en-US" smtClean="0"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22F7331-1973-0B4F-9551-30C06D507D37}" type="datetime1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5E225A5-E584-D340-B380-B95A2AE34FA5}" type="datetime1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42F0-995A-5B47-B711-5F86A6AAEF7C}" type="datetime1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A2B91C-5B1C-814E-9F2F-2AB5A41AD9F6}" type="datetime1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702434-2BE0-DF43-852A-DE1C7E45C203}" type="datetime1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63A1C00-D4C9-C843-8FE5-ADADAF0F23E0}" type="datetime1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5F91-E9A7-0F49-A1BB-348C618B34CE}" type="datetime1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C1A3-A4E6-1B44-9A07-F8ACBFA07607}" type="datetime1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55575" y="2032965"/>
            <a:ext cx="755432" cy="3497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4B30-FB51-3C47-9DB4-A4BB2BFE3DD7}" type="datetime1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323D-FC34-0743-B882-BF6321F1E9B9}" type="datetime1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1A3E671-9F1D-144A-BCC5-5B9ADDA839E7}" type="datetime1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BE788B4-7CEB-6047-8452-01ED46FFF258}" type="datetime1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D968-89C6-D342-9FD3-828D4FD2567F}" type="datetime1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DB9B-BB6A-8748-AC14-8987D9ABC161}" type="datetime1">
              <a:rPr lang="en-US" smtClean="0"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56DA-FCFC-CF4E-B6A7-8C8299129208}" type="datetime1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8806-7E76-D043-B83D-A2130E459F73}" type="datetime1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806222"/>
            <a:ext cx="7402816" cy="4319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3CB14CA-8C6C-3B49-99DB-CDCEC447DCBD}" type="datetime1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7DD20E6-5242-0743-8D87-0FFE1AB5F6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www.nlm.nih.gov/mesh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df-vocabulary.ddialliance.org/phdd" TargetMode="External"/><Relationship Id="rId3" Type="http://schemas.openxmlformats.org/officeDocument/2006/relationships/hyperlink" Target="http://rdf-vocabulary.ddialliance.org/discovery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.org/TR/prov-o/" TargetMode="External"/><Relationship Id="rId3" Type="http://schemas.openxmlformats.org/officeDocument/2006/relationships/hyperlink" Target="http://www.w3.org/TR/2012/WD-prov-dc-20121211/%23mapping-from-prov-to-d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Data Object Description Type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18,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17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Data Object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06222"/>
            <a:ext cx="7556313" cy="4575492"/>
          </a:xfrm>
        </p:spPr>
        <p:txBody>
          <a:bodyPr>
            <a:normAutofit/>
          </a:bodyPr>
          <a:lstStyle/>
          <a:p>
            <a:r>
              <a:rPr lang="en-US" dirty="0" smtClean="0"/>
              <a:t>A data object description type has many facets. These facets conform to the 5WH + SP design pattern:</a:t>
            </a:r>
          </a:p>
          <a:p>
            <a:pPr lvl="2" fontAlgn="base"/>
            <a:r>
              <a:rPr lang="en-US" b="1" dirty="0"/>
              <a:t>Who</a:t>
            </a:r>
            <a:r>
              <a:rPr lang="en-US" dirty="0"/>
              <a:t> (institutional responsibility, authorship, funding sources)</a:t>
            </a:r>
          </a:p>
          <a:p>
            <a:pPr lvl="2" fontAlgn="base"/>
            <a:r>
              <a:rPr lang="en-US" b="1" dirty="0"/>
              <a:t>What</a:t>
            </a:r>
            <a:r>
              <a:rPr lang="en-US" dirty="0"/>
              <a:t> (Title(s) and project description – including its spatial, temporal and topic coverage)</a:t>
            </a:r>
          </a:p>
          <a:p>
            <a:pPr lvl="2" fontAlgn="base"/>
            <a:r>
              <a:rPr lang="en-US" b="1" dirty="0"/>
              <a:t>When</a:t>
            </a:r>
            <a:r>
              <a:rPr lang="en-US" dirty="0"/>
              <a:t> (date of publication)</a:t>
            </a:r>
          </a:p>
          <a:p>
            <a:pPr lvl="2" fontAlgn="base"/>
            <a:r>
              <a:rPr lang="en-US" b="1" dirty="0"/>
              <a:t>Where</a:t>
            </a:r>
            <a:r>
              <a:rPr lang="en-US" dirty="0"/>
              <a:t> (access points to structure, </a:t>
            </a:r>
            <a:r>
              <a:rPr lang="en-US" dirty="0" smtClean="0"/>
              <a:t> provenance </a:t>
            </a:r>
            <a:r>
              <a:rPr lang="en-US" dirty="0"/>
              <a:t>and the data itself as applicable)</a:t>
            </a:r>
          </a:p>
          <a:p>
            <a:pPr lvl="2" fontAlgn="base"/>
            <a:r>
              <a:rPr lang="en-US" b="1" dirty="0"/>
              <a:t>Whether</a:t>
            </a:r>
            <a:r>
              <a:rPr lang="en-US" dirty="0"/>
              <a:t> (management of access: who can use, edit, reference a </a:t>
            </a:r>
            <a:r>
              <a:rPr lang="en-US" dirty="0" smtClean="0"/>
              <a:t>data store)</a:t>
            </a:r>
            <a:endParaRPr lang="en-US" dirty="0"/>
          </a:p>
          <a:p>
            <a:pPr lvl="2" fontAlgn="base"/>
            <a:r>
              <a:rPr lang="en-US" b="1" dirty="0"/>
              <a:t>How</a:t>
            </a:r>
            <a:r>
              <a:rPr lang="en-US" dirty="0"/>
              <a:t> (how was data collected, and what additional information may be necessary for its interpretation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Note that in this design pattern the SP facet group is included </a:t>
            </a:r>
            <a:r>
              <a:rPr lang="en-US" i="1" dirty="0" smtClean="0"/>
              <a:t>by reference</a:t>
            </a:r>
            <a:r>
              <a:rPr lang="en-US" dirty="0" smtClean="0"/>
              <a:t> under </a:t>
            </a:r>
            <a:r>
              <a:rPr lang="en-US" b="1" dirty="0" smtClean="0"/>
              <a:t>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47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984" y="1165979"/>
            <a:ext cx="4113216" cy="54432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</a:t>
            </a:r>
            <a:r>
              <a:rPr lang="en-US" i="1" dirty="0" smtClean="0"/>
              <a:t>(What)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3012" y="2071714"/>
            <a:ext cx="3873768" cy="2123775"/>
          </a:xfrm>
        </p:spPr>
        <p:txBody>
          <a:bodyPr/>
          <a:lstStyle/>
          <a:p>
            <a:r>
              <a:rPr lang="en-US" i="1" dirty="0" smtClean="0"/>
              <a:t>Coverage</a:t>
            </a:r>
            <a:r>
              <a:rPr lang="en-US" dirty="0" smtClean="0"/>
              <a:t> is an extension of </a:t>
            </a:r>
            <a:r>
              <a:rPr lang="en-US" b="1" dirty="0" smtClean="0"/>
              <a:t>What</a:t>
            </a:r>
            <a:r>
              <a:rPr lang="en-US" dirty="0" smtClean="0"/>
              <a:t> specific to data objects</a:t>
            </a:r>
          </a:p>
          <a:p>
            <a:r>
              <a:rPr lang="en-US" dirty="0" smtClean="0"/>
              <a:t>Coverage conforms to the DDI 4 model of Coverage as shown here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9671" y="4608233"/>
            <a:ext cx="4135116" cy="2123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Note that </a:t>
            </a:r>
            <a:r>
              <a:rPr lang="en-US" b="1" dirty="0" smtClean="0"/>
              <a:t>Subject</a:t>
            </a:r>
            <a:r>
              <a:rPr lang="en-US" dirty="0" smtClean="0"/>
              <a:t> is included in Topical Coverage</a:t>
            </a:r>
          </a:p>
          <a:p>
            <a:r>
              <a:rPr lang="en-US" dirty="0" smtClean="0"/>
              <a:t> Also, note that subjects may come from a controlled vocabulary such as </a:t>
            </a:r>
            <a:r>
              <a:rPr lang="en-US" dirty="0" smtClean="0">
                <a:hlinkClick r:id="rId3"/>
              </a:rPr>
              <a:t>MeSH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3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 </a:t>
            </a:r>
            <a:r>
              <a:rPr lang="en-US" i="1" dirty="0" smtClean="0"/>
              <a:t>(Where)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may be several data structure pointers at </a:t>
            </a:r>
            <a:r>
              <a:rPr lang="en-US" b="1" dirty="0" smtClean="0"/>
              <a:t>Where</a:t>
            </a:r>
          </a:p>
          <a:p>
            <a:pPr lvl="1"/>
            <a:r>
              <a:rPr lang="en-US" dirty="0" smtClean="0"/>
              <a:t>One pointer might go to a Physical Description. This would be the DDI 4 Physical Description which is inclusive of the the </a:t>
            </a:r>
            <a:r>
              <a:rPr lang="en-US" dirty="0" smtClean="0">
                <a:hlinkClick r:id="rId2"/>
              </a:rPr>
              <a:t>DDI RDF Physical Data Description Vocabulary</a:t>
            </a:r>
            <a:r>
              <a:rPr lang="en-US" dirty="0" smtClean="0"/>
              <a:t> (PHDD)</a:t>
            </a:r>
          </a:p>
          <a:p>
            <a:pPr lvl="1"/>
            <a:r>
              <a:rPr lang="en-US" dirty="0" smtClean="0"/>
              <a:t>Another pointer might go to the </a:t>
            </a:r>
            <a:r>
              <a:rPr lang="en-US" dirty="0" smtClean="0">
                <a:hlinkClick r:id="rId3"/>
              </a:rPr>
              <a:t>DDI RDF Discovery Vocabulary</a:t>
            </a:r>
            <a:r>
              <a:rPr lang="en-US" dirty="0" smtClean="0"/>
              <a:t> (DISCO)</a:t>
            </a:r>
          </a:p>
          <a:p>
            <a:r>
              <a:rPr lang="en-US" b="1" dirty="0" smtClean="0"/>
              <a:t>Where</a:t>
            </a:r>
            <a:r>
              <a:rPr lang="en-US" dirty="0" smtClean="0"/>
              <a:t> is inclusive of none, either or both of these pointer types</a:t>
            </a:r>
          </a:p>
          <a:p>
            <a:pPr lvl="1"/>
            <a:r>
              <a:rPr lang="en-US" dirty="0" smtClean="0"/>
              <a:t>The thought here is that the data object reference might support different types of search – one in line with DDI4 and the other in line with DISCO and its adopters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7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Provenance </a:t>
            </a:r>
            <a:r>
              <a:rPr lang="en-US" i="1" dirty="0" smtClean="0"/>
              <a:t>(Where)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provenance pointer goes to a </a:t>
            </a:r>
            <a:r>
              <a:rPr lang="en-US" dirty="0" smtClean="0">
                <a:hlinkClick r:id="rId2"/>
              </a:rPr>
              <a:t>PROV-O</a:t>
            </a:r>
            <a:r>
              <a:rPr lang="en-US" dirty="0" smtClean="0"/>
              <a:t> description</a:t>
            </a:r>
          </a:p>
          <a:p>
            <a:r>
              <a:rPr lang="en-US" dirty="0" smtClean="0"/>
              <a:t>We think perhaps a second pointer type might be supported</a:t>
            </a:r>
          </a:p>
          <a:p>
            <a:pPr lvl="1"/>
            <a:r>
              <a:rPr lang="en-US" dirty="0" smtClean="0"/>
              <a:t>This might go to a Dublin Core description of the different states that a data object had until it reached its final state</a:t>
            </a:r>
          </a:p>
          <a:p>
            <a:pPr lvl="1"/>
            <a:r>
              <a:rPr lang="en-US" dirty="0" smtClean="0"/>
              <a:t>In fact, there is a </a:t>
            </a:r>
            <a:r>
              <a:rPr lang="en-US" dirty="0" smtClean="0">
                <a:hlinkClick r:id="rId3"/>
              </a:rPr>
              <a:t>mapping</a:t>
            </a:r>
            <a:r>
              <a:rPr lang="en-US" dirty="0" smtClean="0"/>
              <a:t> from Dublin Core to PROV</a:t>
            </a:r>
          </a:p>
          <a:p>
            <a:pPr lvl="1"/>
            <a:r>
              <a:rPr lang="en-US" dirty="0" smtClean="0"/>
              <a:t>The mapping indicates how the PROV Data Model might be implemented in Dublin Core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20E6-5242-0743-8D87-0FFE1AB5F6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9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yconsulting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myconsulting.potx</Template>
  <TotalTime>141</TotalTime>
  <Words>364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myconsulting</vt:lpstr>
      <vt:lpstr>The Data Object Description Type</vt:lpstr>
      <vt:lpstr>Scope of Data Object References</vt:lpstr>
      <vt:lpstr>Coverage (What)</vt:lpstr>
      <vt:lpstr>Data Structure (Where)</vt:lpstr>
      <vt:lpstr>Provenance (Where)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Greenfield</dc:creator>
  <cp:lastModifiedBy>Jay Greenfield</cp:lastModifiedBy>
  <cp:revision>19</cp:revision>
  <dcterms:created xsi:type="dcterms:W3CDTF">2014-11-14T12:36:01Z</dcterms:created>
  <dcterms:modified xsi:type="dcterms:W3CDTF">2014-11-18T19:10:26Z</dcterms:modified>
</cp:coreProperties>
</file>