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F2541-251E-2B47-B458-933FCD588780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7271C-380F-AB46-B369-F2E45EFA9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488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DF322-F20B-8B41-91D4-CE825BE99739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77CC4-2AE7-ED42-8A6C-F464A81FA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46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0C764C5-82E6-8E4F-B9B5-213D63D36BC3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8DCB-EC63-FD48-A8CF-1D265933E84E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1EA2-5DF0-EE44-B64E-45FA96EA93EC}" type="datetime1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E8AC-B566-9148-94E0-53DCC85565BF}" type="datetime1">
              <a:rPr lang="en-US" smtClean="0"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8BA032B-4E75-434A-8DED-101E31EE07B7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5843941-DBA8-3149-BFF2-18823FDD4020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66EA-4769-CD4E-851F-07E290A1A9BC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04B6E1-EC38-4242-A64C-6449E963D2EF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37D190-8ADF-C84A-9263-9FC5FC90367C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5BF031B-959E-9442-B8EC-DE274DD94C07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777-DCB2-4241-8281-A0425B129A89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2D4CE-70DB-2E42-BBE9-BBBE6B8B6623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A77E-9D4D-A545-BC6D-8D91F3A23F3D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2B94-88CA-0447-84E4-F291499C4C86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AC1A140-D419-EF45-B526-EB27A592B026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D455289-AE49-804C-82C9-4B0EA826CC36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8EAD-F0C1-614C-99EF-B5F8D8609D78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B412-199D-9F4C-83A7-6CB22E6DE206}" type="datetime1">
              <a:rPr lang="en-US" smtClean="0"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FD79-0BF7-4347-A825-6082812CB2D3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3B-0A99-7342-8A85-408127669881}" type="datetime1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1AFDC97-FB43-334E-9A87-A2D236711526}" type="datetime1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Library Organization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Version Two</a:t>
            </a:r>
          </a:p>
          <a:p>
            <a:r>
              <a:rPr lang="en-US" dirty="0" smtClean="0"/>
              <a:t>11</a:t>
            </a:r>
            <a:r>
              <a:rPr lang="en-US" dirty="0" smtClean="0"/>
              <a:t>/</a:t>
            </a:r>
            <a:r>
              <a:rPr lang="en-US" dirty="0" smtClean="0"/>
              <a:t>13/</a:t>
            </a:r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9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Primitives</a:t>
            </a:r>
          </a:p>
          <a:p>
            <a:r>
              <a:rPr lang="en-US" dirty="0" smtClean="0"/>
              <a:t>Extended Primitives</a:t>
            </a:r>
          </a:p>
          <a:p>
            <a:r>
              <a:rPr lang="en-US" dirty="0" smtClean="0"/>
              <a:t>Base </a:t>
            </a:r>
            <a:r>
              <a:rPr lang="en-US" dirty="0" smtClean="0"/>
              <a:t>Objects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4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New Objects for Logical Data Description</a:t>
            </a:r>
          </a:p>
          <a:p>
            <a:r>
              <a:rPr lang="en-US" dirty="0" smtClean="0"/>
              <a:t>Process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2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Conceptual</a:t>
            </a:r>
          </a:p>
          <a:p>
            <a:r>
              <a:rPr lang="en-US" dirty="0" smtClean="0"/>
              <a:t>Agent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5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Data Capture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Dynamic Question Text</a:t>
            </a:r>
          </a:p>
          <a:p>
            <a:r>
              <a:rPr lang="en-US" dirty="0" smtClean="0"/>
              <a:t>Preloads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 smtClean="0"/>
          </a:p>
          <a:p>
            <a:r>
              <a:rPr lang="en-US" dirty="0" smtClean="0"/>
              <a:t>Collection Management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Archiving</a:t>
            </a:r>
          </a:p>
          <a:p>
            <a:r>
              <a:rPr lang="en-US" dirty="0" smtClean="0"/>
              <a:t>Protocol Representation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0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Objects for Physical Data Description</a:t>
            </a:r>
          </a:p>
          <a:p>
            <a:r>
              <a:rPr lang="en-US" dirty="0" smtClean="0"/>
              <a:t>Simple Codebook</a:t>
            </a:r>
          </a:p>
          <a:p>
            <a:r>
              <a:rPr lang="en-US" dirty="0" smtClean="0"/>
              <a:t>Discovery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Derived Variables</a:t>
            </a:r>
          </a:p>
          <a:p>
            <a:r>
              <a:rPr lang="en-US" dirty="0" smtClean="0"/>
              <a:t>Building Dimensions</a:t>
            </a:r>
          </a:p>
          <a:p>
            <a:r>
              <a:rPr lang="en-US" dirty="0" smtClean="0"/>
              <a:t>Data Molecule Construction</a:t>
            </a:r>
          </a:p>
          <a:p>
            <a:r>
              <a:rPr lang="en-US" dirty="0" smtClean="0"/>
              <a:t>Lossless Conversions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5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70</TotalTime>
  <Words>84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Library Organization Proposal</vt:lpstr>
      <vt:lpstr>Core</vt:lpstr>
      <vt:lpstr>Cross Cutting</vt:lpstr>
      <vt:lpstr>Conceptual Component</vt:lpstr>
      <vt:lpstr>Data Collection</vt:lpstr>
      <vt:lpstr>Logical Data Description</vt:lpstr>
      <vt:lpstr>Physical Data Description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Greenfield</dc:creator>
  <cp:lastModifiedBy>Jay Greenfield</cp:lastModifiedBy>
  <cp:revision>8</cp:revision>
  <dcterms:created xsi:type="dcterms:W3CDTF">2014-11-10T11:33:27Z</dcterms:created>
  <dcterms:modified xsi:type="dcterms:W3CDTF">2014-11-13T14:08:53Z</dcterms:modified>
</cp:coreProperties>
</file>