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15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D62D-96B6-4673-9634-8D5329F1E004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C08A-21C8-42A3-8E74-36A9C73D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D62D-96B6-4673-9634-8D5329F1E004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C08A-21C8-42A3-8E74-36A9C73D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76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D62D-96B6-4673-9634-8D5329F1E004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C08A-21C8-42A3-8E74-36A9C73D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89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D62D-96B6-4673-9634-8D5329F1E004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C08A-21C8-42A3-8E74-36A9C73D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309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D62D-96B6-4673-9634-8D5329F1E004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C08A-21C8-42A3-8E74-36A9C73D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33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D62D-96B6-4673-9634-8D5329F1E004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C08A-21C8-42A3-8E74-36A9C73D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196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D62D-96B6-4673-9634-8D5329F1E004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C08A-21C8-42A3-8E74-36A9C73D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22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D62D-96B6-4673-9634-8D5329F1E004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C08A-21C8-42A3-8E74-36A9C73D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80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D62D-96B6-4673-9634-8D5329F1E004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C08A-21C8-42A3-8E74-36A9C73D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25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D62D-96B6-4673-9634-8D5329F1E004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C08A-21C8-42A3-8E74-36A9C73D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17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D62D-96B6-4673-9634-8D5329F1E004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C08A-21C8-42A3-8E74-36A9C73D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376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AD62D-96B6-4673-9634-8D5329F1E004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FC08A-21C8-42A3-8E74-36A9C73D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3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Controlled</a:t>
            </a:r>
            <a:r>
              <a:rPr lang="de-DE" dirty="0" smtClean="0"/>
              <a:t> </a:t>
            </a:r>
            <a:r>
              <a:rPr lang="de-DE" dirty="0" err="1" smtClean="0"/>
              <a:t>Vocabularies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DDI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represent</a:t>
            </a:r>
            <a:r>
              <a:rPr lang="de-DE" dirty="0" smtClean="0"/>
              <a:t> CVs?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36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Currently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err="1" smtClean="0"/>
              <a:t>Genericode</a:t>
            </a:r>
            <a:r>
              <a:rPr lang="de-DE" dirty="0" smtClean="0"/>
              <a:t> (</a:t>
            </a:r>
            <a:r>
              <a:rPr lang="de-DE" dirty="0" err="1" smtClean="0"/>
              <a:t>used</a:t>
            </a:r>
            <a:r>
              <a:rPr lang="de-DE" dirty="0" smtClean="0"/>
              <a:t> in DDI </a:t>
            </a:r>
            <a:r>
              <a:rPr lang="de-DE" dirty="0" err="1" smtClean="0"/>
              <a:t>Lifecycle</a:t>
            </a:r>
            <a:r>
              <a:rPr lang="de-DE" dirty="0" smtClean="0"/>
              <a:t> 3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Pro</a:t>
            </a:r>
            <a:r>
              <a:rPr lang="de-DE" dirty="0" smtClean="0"/>
              <a:t>: simple,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generic</a:t>
            </a:r>
            <a:r>
              <a:rPr lang="de-DE" dirty="0" smtClean="0"/>
              <a:t> </a:t>
            </a:r>
            <a:r>
              <a:rPr lang="de-DE" dirty="0" err="1" smtClean="0"/>
              <a:t>tools</a:t>
            </a:r>
            <a:endParaRPr lang="de-DE" dirty="0" smtClean="0"/>
          </a:p>
          <a:p>
            <a:pPr lvl="1"/>
            <a:r>
              <a:rPr lang="de-DE" dirty="0" err="1" smtClean="0"/>
              <a:t>Cons</a:t>
            </a:r>
            <a:r>
              <a:rPr lang="de-DE" dirty="0" smtClean="0"/>
              <a:t>:</a:t>
            </a:r>
          </a:p>
          <a:p>
            <a:pPr lvl="2"/>
            <a:r>
              <a:rPr lang="de-DE" dirty="0" smtClean="0"/>
              <a:t>XML </a:t>
            </a:r>
            <a:r>
              <a:rPr lang="de-DE" dirty="0" err="1" smtClean="0"/>
              <a:t>only</a:t>
            </a:r>
            <a:endParaRPr lang="de-DE" dirty="0"/>
          </a:p>
          <a:p>
            <a:pPr lvl="2"/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hierarchy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codes</a:t>
            </a:r>
            <a:endParaRPr lang="de-DE" dirty="0" smtClean="0"/>
          </a:p>
          <a:p>
            <a:pPr lvl="2"/>
            <a:r>
              <a:rPr lang="de-DE" dirty="0" err="1" smtClean="0"/>
              <a:t>No</a:t>
            </a:r>
            <a:r>
              <a:rPr lang="de-DE" dirty="0" smtClean="0"/>
              <a:t> multilingual </a:t>
            </a:r>
            <a:r>
              <a:rPr lang="de-DE" dirty="0" err="1" smtClean="0"/>
              <a:t>support</a:t>
            </a:r>
            <a:endParaRPr lang="de-DE" dirty="0" smtClean="0"/>
          </a:p>
          <a:p>
            <a:pPr lvl="1"/>
            <a:r>
              <a:rPr lang="de-DE" dirty="0"/>
              <a:t>http://www.ddialliance.org/controlled-vocabularies</a:t>
            </a:r>
            <a:endParaRPr lang="de-DE" dirty="0" smtClean="0"/>
          </a:p>
          <a:p>
            <a:r>
              <a:rPr lang="de-DE" dirty="0" smtClean="0"/>
              <a:t>SKOS</a:t>
            </a:r>
          </a:p>
          <a:p>
            <a:pPr lvl="1"/>
            <a:r>
              <a:rPr lang="de-DE" dirty="0" smtClean="0"/>
              <a:t>Pro</a:t>
            </a:r>
            <a:r>
              <a:rPr lang="de-DE" dirty="0" smtClean="0"/>
              <a:t>: </a:t>
            </a:r>
            <a:r>
              <a:rPr lang="de-DE" dirty="0" err="1" smtClean="0"/>
              <a:t>does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job</a:t>
            </a:r>
            <a:r>
              <a:rPr lang="de-DE" dirty="0" smtClean="0"/>
              <a:t>, </a:t>
            </a:r>
            <a:r>
              <a:rPr lang="de-DE" dirty="0" err="1" smtClean="0"/>
              <a:t>acknowledged</a:t>
            </a:r>
            <a:endParaRPr lang="de-DE" dirty="0" smtClean="0"/>
          </a:p>
          <a:p>
            <a:pPr lvl="1"/>
            <a:r>
              <a:rPr lang="de-DE" dirty="0" err="1" smtClean="0"/>
              <a:t>Con</a:t>
            </a:r>
            <a:r>
              <a:rPr lang="de-DE" dirty="0" smtClean="0"/>
              <a:t>: RDF </a:t>
            </a:r>
            <a:r>
              <a:rPr lang="de-DE" dirty="0" err="1" smtClean="0"/>
              <a:t>only</a:t>
            </a:r>
            <a:endParaRPr lang="de-DE" dirty="0" smtClean="0"/>
          </a:p>
          <a:p>
            <a:pPr lvl="1"/>
            <a:r>
              <a:rPr lang="de-DE" dirty="0"/>
              <a:t>https://</a:t>
            </a:r>
            <a:r>
              <a:rPr lang="de-DE" dirty="0" smtClean="0"/>
              <a:t>github.com/linked-statistics/DDI-controlled-vocabularies</a:t>
            </a:r>
            <a:endParaRPr lang="de-DE" dirty="0" smtClean="0"/>
          </a:p>
          <a:p>
            <a:pPr lvl="1"/>
            <a:endParaRPr lang="de-D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500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Structure</a:t>
            </a:r>
            <a:r>
              <a:rPr lang="de-DE" dirty="0" smtClean="0"/>
              <a:t>:</a:t>
            </a:r>
            <a:endParaRPr lang="en-US" dirty="0" smtClean="0"/>
          </a:p>
          <a:p>
            <a:pPr lvl="1"/>
            <a:r>
              <a:rPr lang="en-US" b="1" dirty="0" smtClean="0"/>
              <a:t>Value of the Code</a:t>
            </a:r>
            <a:r>
              <a:rPr lang="en-US" dirty="0" smtClean="0"/>
              <a:t>: hierarchy should be possible</a:t>
            </a:r>
          </a:p>
          <a:p>
            <a:pPr lvl="1"/>
            <a:r>
              <a:rPr lang="en-US" b="1" dirty="0" smtClean="0"/>
              <a:t>Descriptive Term of the Code</a:t>
            </a:r>
          </a:p>
          <a:p>
            <a:pPr lvl="1"/>
            <a:r>
              <a:rPr lang="en-US" b="1" dirty="0" smtClean="0"/>
              <a:t>Definition of the Code</a:t>
            </a:r>
            <a:r>
              <a:rPr lang="en-US" dirty="0" smtClean="0"/>
              <a:t>: multilingual text</a:t>
            </a:r>
            <a:endParaRPr lang="de-DE" dirty="0" smtClean="0"/>
          </a:p>
          <a:p>
            <a:r>
              <a:rPr lang="de-DE" dirty="0" err="1" smtClean="0"/>
              <a:t>Representation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UML </a:t>
            </a:r>
            <a:r>
              <a:rPr lang="de-DE" dirty="0" err="1" smtClean="0"/>
              <a:t>model</a:t>
            </a:r>
            <a:endParaRPr lang="de-DE" dirty="0" smtClean="0"/>
          </a:p>
          <a:p>
            <a:r>
              <a:rPr lang="de-DE" dirty="0" err="1" smtClean="0"/>
              <a:t>Representation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OWL/RDF</a:t>
            </a:r>
          </a:p>
          <a:p>
            <a:r>
              <a:rPr lang="de-DE" dirty="0" err="1" smtClean="0"/>
              <a:t>Representation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XML Schema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61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Possible</a:t>
            </a:r>
            <a:r>
              <a:rPr lang="de-DE" dirty="0" smtClean="0"/>
              <a:t>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SKOS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everse-engineered</a:t>
            </a:r>
            <a:r>
              <a:rPr lang="de-DE" dirty="0" smtClean="0"/>
              <a:t> UML </a:t>
            </a:r>
            <a:r>
              <a:rPr lang="de-DE" dirty="0" err="1" smtClean="0"/>
              <a:t>model</a:t>
            </a:r>
            <a:endParaRPr lang="de-DE" dirty="0" smtClean="0"/>
          </a:p>
          <a:p>
            <a:pPr lvl="2"/>
            <a:r>
              <a:rPr lang="de-DE" dirty="0" err="1" smtClean="0"/>
              <a:t>Existing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: </a:t>
            </a:r>
            <a:r>
              <a:rPr lang="de-DE" dirty="0" err="1" smtClean="0"/>
              <a:t>from</a:t>
            </a:r>
            <a:r>
              <a:rPr lang="de-DE" dirty="0" smtClean="0"/>
              <a:t> CSIRO SEE GRID</a:t>
            </a:r>
          </a:p>
          <a:p>
            <a:pPr lvl="1"/>
            <a:r>
              <a:rPr lang="de-DE" dirty="0" smtClean="0"/>
              <a:t>XML Schema </a:t>
            </a:r>
            <a:r>
              <a:rPr lang="de-DE" dirty="0" err="1" smtClean="0"/>
              <a:t>derived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UML </a:t>
            </a:r>
            <a:r>
              <a:rPr lang="de-DE" dirty="0" err="1" smtClean="0"/>
              <a:t>model</a:t>
            </a:r>
            <a:endParaRPr lang="de-D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98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Core SKOS (</a:t>
            </a:r>
            <a:r>
              <a:rPr lang="de-DE"/>
              <a:t>CSIRO SEE GRID</a:t>
            </a:r>
            <a:r>
              <a:rPr lang="de-DE" smtClean="0"/>
              <a:t>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1603970"/>
            <a:ext cx="8029575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577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Controlled Vocabularies for DDI 4</vt:lpstr>
      <vt:lpstr>Currently Used Options</vt:lpstr>
      <vt:lpstr>Requirements</vt:lpstr>
      <vt:lpstr>Possible Solution</vt:lpstr>
      <vt:lpstr>Core SKOS (CSIRO SEE GRID)</vt:lpstr>
    </vt:vector>
  </TitlesOfParts>
  <Company>GESIS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Controlled Vocabularies for DDI 4</dc:title>
  <dc:creator>Joachim Wackerow</dc:creator>
  <cp:lastModifiedBy>Joachim Wackerow</cp:lastModifiedBy>
  <cp:revision>13</cp:revision>
  <dcterms:created xsi:type="dcterms:W3CDTF">2014-10-20T18:37:39Z</dcterms:created>
  <dcterms:modified xsi:type="dcterms:W3CDTF">2014-10-21T05:35:58Z</dcterms:modified>
</cp:coreProperties>
</file>