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1" r:id="rId4"/>
    <p:sldId id="265" r:id="rId5"/>
    <p:sldId id="266" r:id="rId6"/>
    <p:sldId id="267" r:id="rId7"/>
    <p:sldId id="268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2E9"/>
    <a:srgbClr val="CCDEE6"/>
    <a:srgbClr val="3B6E8F"/>
    <a:srgbClr val="56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 snapToObjects="1">
      <p:cViewPr varScale="1">
        <p:scale>
          <a:sx n="60" d="100"/>
          <a:sy n="60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effectLst>
                  <a:outerShdw blurRad="63500" dist="63500" dir="2700000" algn="br">
                    <a:srgbClr val="000000">
                      <a:alpha val="72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effectLst>
                  <a:outerShdw blurRad="63500" dist="50800" dir="2700000">
                    <a:srgbClr val="000000">
                      <a:alpha val="61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CDB9C-FA14-574E-8341-71BFC89D7BEF}" type="datetimeFigureOut">
              <a:rPr lang="en-US" smtClean="0"/>
              <a:pPr/>
              <a:t>10/19/14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950"/>
            <a:ext cx="4040188" cy="639762"/>
          </a:xfrm>
          <a:solidFill>
            <a:srgbClr val="3B6E8F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49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66950"/>
            <a:ext cx="4041775" cy="639762"/>
          </a:xfrm>
          <a:solidFill>
            <a:srgbClr val="3B6E8F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49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DB9C-FA14-574E-8341-71BFC89D7BEF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A699-0751-F949-A60B-91F3463657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di_header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" y="0"/>
            <a:ext cx="9143391" cy="9143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ditools.atlassian.net/wiki/display/DDI4/DDI+Home" TargetMode="External"/><Relationship Id="rId4" Type="http://schemas.openxmlformats.org/officeDocument/2006/relationships/hyperlink" Target="https://dditools.atlassian.net/wiki/display/DDI4/Structure+of+DDI+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on.ddiallianc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i-logo-invert.png"/>
          <p:cNvPicPr>
            <a:picLocks noChangeAspect="1"/>
          </p:cNvPicPr>
          <p:nvPr/>
        </p:nvPicPr>
        <p:blipFill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22509"/>
            <a:ext cx="1350200" cy="615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DDI Moving Forward:</a:t>
            </a:r>
            <a:br>
              <a:rPr lang="en-US" dirty="0" smtClean="0"/>
            </a:br>
            <a:r>
              <a:rPr lang="en-US" dirty="0" smtClean="0"/>
              <a:t>Sprint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Schloss</a:t>
            </a:r>
            <a:r>
              <a:rPr lang="en-US" dirty="0" smtClean="0"/>
              <a:t> </a:t>
            </a:r>
            <a:r>
              <a:rPr lang="en-US" dirty="0" err="1" smtClean="0"/>
              <a:t>Dagstuhl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October 20 - 24,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8" y="4114800"/>
            <a:ext cx="194972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build the next-generation DDI specification based on a data model</a:t>
            </a:r>
          </a:p>
          <a:p>
            <a:r>
              <a:rPr lang="en-US" sz="2800" dirty="0" smtClean="0"/>
              <a:t>Goals:</a:t>
            </a:r>
          </a:p>
          <a:p>
            <a:pPr lvl="1"/>
            <a:r>
              <a:rPr lang="en-US" sz="2800" dirty="0" smtClean="0"/>
              <a:t>Improve DDI usability</a:t>
            </a:r>
          </a:p>
          <a:p>
            <a:pPr lvl="1"/>
            <a:r>
              <a:rPr lang="en-US" sz="2800" dirty="0" smtClean="0"/>
              <a:t>Expand DDI coverage</a:t>
            </a:r>
          </a:p>
          <a:p>
            <a:pPr lvl="1"/>
            <a:r>
              <a:rPr lang="en-US" sz="2800" dirty="0" smtClean="0"/>
              <a:t>Express model in different technical formats</a:t>
            </a:r>
          </a:p>
          <a:p>
            <a:pPr lvl="1"/>
            <a:r>
              <a:rPr lang="en-US" sz="2800" dirty="0" smtClean="0"/>
              <a:t>Repackage the specification</a:t>
            </a:r>
          </a:p>
          <a:p>
            <a:pPr lvl="1"/>
            <a:r>
              <a:rPr lang="en-US" sz="2800" dirty="0" smtClean="0"/>
              <a:t>Enhance the documentation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Began at </a:t>
            </a:r>
            <a:r>
              <a:rPr lang="en-US" sz="3000" dirty="0" err="1" smtClean="0"/>
              <a:t>Dagstuhl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in 2012 with a paper</a:t>
            </a:r>
            <a:br>
              <a:rPr lang="en-US" sz="3000" dirty="0" smtClean="0"/>
            </a:br>
            <a:r>
              <a:rPr lang="en-US" sz="3000" dirty="0" smtClean="0"/>
              <a:t>describing the </a:t>
            </a:r>
            <a:br>
              <a:rPr lang="en-US" sz="3000" dirty="0" smtClean="0"/>
            </a:br>
            <a:r>
              <a:rPr lang="en-US" sz="3000" dirty="0" smtClean="0"/>
              <a:t>modeling approach and</a:t>
            </a:r>
            <a:br>
              <a:rPr lang="en-US" sz="3000" dirty="0" smtClean="0"/>
            </a:br>
            <a:r>
              <a:rPr lang="en-US" sz="3000" dirty="0" smtClean="0"/>
              <a:t>design principles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http</a:t>
            </a:r>
            <a:r>
              <a:rPr lang="en-US" sz="2800" dirty="0"/>
              <a:t>://dx.doi.org/10.3886/DDIWorkingPaper04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295400"/>
            <a:ext cx="4648849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1028" name="Picture 4" descr="http://www.ddialliance.org/system/files/DSC02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87" y="2819399"/>
            <a:ext cx="538162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057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Sprint #1 at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Dagstuhl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2013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4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Sprint 2 – Paris, December 2013</a:t>
            </a:r>
          </a:p>
          <a:p>
            <a:r>
              <a:rPr lang="en-US" sz="2800" dirty="0" smtClean="0"/>
              <a:t>Sprint 3 – Vancouver, April 2014</a:t>
            </a:r>
          </a:p>
          <a:p>
            <a:r>
              <a:rPr lang="en-US" sz="2800" dirty="0" smtClean="0"/>
              <a:t>Sprint 4 – Toronto, May 2014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Future Sprints Planned</a:t>
            </a:r>
          </a:p>
          <a:p>
            <a:pPr lvl="1"/>
            <a:r>
              <a:rPr lang="en-US" sz="2800" dirty="0" smtClean="0"/>
              <a:t>Sprint 6 – London, December 2014</a:t>
            </a:r>
          </a:p>
          <a:p>
            <a:pPr lvl="1"/>
            <a:r>
              <a:rPr lang="en-US" sz="2800" dirty="0" smtClean="0"/>
              <a:t>Sprint 7 – Madison, WI, April 2015</a:t>
            </a:r>
          </a:p>
          <a:p>
            <a:pPr lvl="1"/>
            <a:r>
              <a:rPr lang="en-US" sz="2800" dirty="0" smtClean="0"/>
              <a:t>Sprint 8 – Minneapolis, MN, May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913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534400" cy="4525963"/>
          </a:xfrm>
        </p:spPr>
        <p:txBody>
          <a:bodyPr/>
          <a:lstStyle/>
          <a:p>
            <a:r>
              <a:rPr lang="en-US" dirty="0" smtClean="0"/>
              <a:t>Adopted Agile approach with Project Manager (thank you to Therese </a:t>
            </a:r>
            <a:r>
              <a:rPr lang="en-US" dirty="0" err="1" smtClean="0"/>
              <a:t>Lalor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Established Drupal site for modeling work – </a:t>
            </a:r>
            <a:r>
              <a:rPr lang="en-US" dirty="0" smtClean="0">
                <a:hlinkClick r:id="rId2"/>
              </a:rPr>
              <a:t>lion.ddialliance.org</a:t>
            </a:r>
            <a:endParaRPr lang="en-US" dirty="0" smtClean="0"/>
          </a:p>
          <a:p>
            <a:r>
              <a:rPr lang="en-US" dirty="0" smtClean="0"/>
              <a:t>Established </a:t>
            </a:r>
            <a:r>
              <a:rPr lang="en-US" dirty="0"/>
              <a:t>collaboration wiki -- </a:t>
            </a:r>
            <a:r>
              <a:rPr lang="en-US" u="sng" dirty="0">
                <a:hlinkClick r:id="rId3"/>
              </a:rPr>
              <a:t>https://dditools.atlassian.net/wiki/display/DDI4</a:t>
            </a:r>
          </a:p>
          <a:p>
            <a:r>
              <a:rPr lang="en-US" dirty="0" smtClean="0"/>
              <a:t>Developed </a:t>
            </a:r>
            <a:r>
              <a:rPr lang="en-US" dirty="0" smtClean="0"/>
              <a:t>new DDI structure: Functional Views on the Library </a:t>
            </a:r>
            <a:r>
              <a:rPr lang="en-US" dirty="0"/>
              <a:t>of Elements -- </a:t>
            </a:r>
            <a:r>
              <a:rPr lang="en-US" dirty="0">
                <a:hlinkClick r:id="rId4"/>
              </a:rPr>
              <a:t>https://dditools.atlassian.net/wiki/display/DDI4/Structure+of+DDI+</a:t>
            </a:r>
            <a:r>
              <a:rPr lang="en-US" dirty="0" smtClean="0">
                <a:hlinkClick r:id="rId4"/>
              </a:rPr>
              <a:t>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Simple/Complex Codebook (Active)</a:t>
            </a:r>
          </a:p>
          <a:p>
            <a:r>
              <a:rPr lang="en-US" dirty="0" smtClean="0"/>
              <a:t>Simple/Complex Instrument (Active)</a:t>
            </a:r>
          </a:p>
          <a:p>
            <a:r>
              <a:rPr lang="en-US" dirty="0" smtClean="0"/>
              <a:t>Simple/Complex Data Description (Active)</a:t>
            </a:r>
          </a:p>
          <a:p>
            <a:r>
              <a:rPr lang="en-US" dirty="0" smtClean="0"/>
              <a:t>Discovery (Active)</a:t>
            </a:r>
          </a:p>
          <a:p>
            <a:r>
              <a:rPr lang="en-US" dirty="0" smtClean="0"/>
              <a:t>Classification (Active)</a:t>
            </a:r>
          </a:p>
          <a:p>
            <a:r>
              <a:rPr lang="en-US" dirty="0" smtClean="0"/>
              <a:t>Modeling (Ongoing)</a:t>
            </a:r>
          </a:p>
          <a:p>
            <a:r>
              <a:rPr lang="en-US" dirty="0" smtClean="0"/>
              <a:t>Production (Ongoing)</a:t>
            </a:r>
          </a:p>
          <a:p>
            <a:r>
              <a:rPr lang="en-US" dirty="0" smtClean="0"/>
              <a:t>Enhanced Citation</a:t>
            </a:r>
          </a:p>
          <a:p>
            <a:r>
              <a:rPr lang="en-US" dirty="0" smtClean="0"/>
              <a:t>Qualitative</a:t>
            </a:r>
          </a:p>
          <a:p>
            <a:r>
              <a:rPr lang="en-US" dirty="0" smtClean="0"/>
              <a:t>Methodology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More teams will come into being as others phase out.</a:t>
            </a:r>
          </a:p>
        </p:txBody>
      </p:sp>
    </p:spTree>
    <p:extLst>
      <p:ext uri="{BB962C8B-B14F-4D97-AF65-F5344CB8AC3E}">
        <p14:creationId xmlns:p14="http://schemas.microsoft.com/office/powerpoint/2010/main" val="212464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clock is ticking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a lot to accomplish here, </a:t>
            </a:r>
            <a:br>
              <a:rPr lang="en-US" sz="2800" dirty="0" smtClean="0"/>
            </a:br>
            <a:r>
              <a:rPr lang="en-US" sz="2800" dirty="0" smtClean="0"/>
              <a:t>including new work related to </a:t>
            </a:r>
            <a:br>
              <a:rPr lang="en-US" sz="2800" dirty="0" smtClean="0"/>
            </a:br>
            <a:r>
              <a:rPr lang="en-US" sz="2800" dirty="0" smtClean="0"/>
              <a:t>data citation (thank you to</a:t>
            </a:r>
            <a:br>
              <a:rPr lang="en-US" sz="2800" dirty="0" smtClean="0"/>
            </a:br>
            <a:r>
              <a:rPr lang="en-US" sz="2800" smtClean="0"/>
              <a:t>Larry Hoyle)</a:t>
            </a:r>
            <a:endParaRPr lang="en-US" sz="2800" dirty="0"/>
          </a:p>
          <a:p>
            <a:r>
              <a:rPr lang="en-US" sz="2800" dirty="0" smtClean="0"/>
              <a:t>New Project Manager and </a:t>
            </a:r>
            <a:r>
              <a:rPr lang="en-US" sz="2800" dirty="0" err="1" smtClean="0"/>
              <a:t>Sprintmaster</a:t>
            </a:r>
            <a:r>
              <a:rPr lang="en-US" sz="2800" dirty="0" smtClean="0"/>
              <a:t>, Kelly </a:t>
            </a:r>
            <a:r>
              <a:rPr lang="en-US" sz="2800" dirty="0" err="1" smtClean="0"/>
              <a:t>Chatain</a:t>
            </a:r>
            <a:r>
              <a:rPr lang="en-US" sz="2800" dirty="0" smtClean="0"/>
              <a:t>, to help keep us on track</a:t>
            </a:r>
          </a:p>
          <a:p>
            <a:r>
              <a:rPr lang="en-US" sz="2800" dirty="0" smtClean="0"/>
              <a:t>Need to use time wisely to be productive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18903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229600" cy="1143000"/>
          </a:xfrm>
        </p:spPr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20" y="2209800"/>
            <a:ext cx="898838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job well done!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pecial dinner </a:t>
            </a:r>
            <a:br>
              <a:rPr lang="en-US" sz="2800" dirty="0" smtClean="0"/>
            </a:br>
            <a:r>
              <a:rPr lang="en-US" sz="2800" dirty="0" smtClean="0"/>
              <a:t>on Thursday </a:t>
            </a:r>
            <a:br>
              <a:rPr lang="en-US" sz="2800" dirty="0" smtClean="0"/>
            </a:br>
            <a:r>
              <a:rPr lang="en-US" sz="2800" dirty="0" smtClean="0"/>
              <a:t>night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		       </a:t>
            </a:r>
            <a:r>
              <a:rPr lang="en-US" sz="2800" dirty="0" err="1" smtClean="0"/>
              <a:t>Landgasthof</a:t>
            </a:r>
            <a:r>
              <a:rPr lang="en-US" sz="2800" dirty="0" smtClean="0"/>
              <a:t> Paulus &amp; Der Laden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846" y="1371600"/>
            <a:ext cx="54660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di_template">
  <a:themeElements>
    <a:clrScheme name="Custom 4">
      <a:dk1>
        <a:sysClr val="windowText" lastClr="000000"/>
      </a:dk1>
      <a:lt1>
        <a:sysClr val="window" lastClr="FFFFFF"/>
      </a:lt1>
      <a:dk2>
        <a:srgbClr val="13326D"/>
      </a:dk2>
      <a:lt2>
        <a:srgbClr val="EEECE1"/>
      </a:lt2>
      <a:accent1>
        <a:srgbClr val="243FB2"/>
      </a:accent1>
      <a:accent2>
        <a:srgbClr val="7ABC31"/>
      </a:accent2>
      <a:accent3>
        <a:srgbClr val="23636E"/>
      </a:accent3>
      <a:accent4>
        <a:srgbClr val="186EAE"/>
      </a:accent4>
      <a:accent5>
        <a:srgbClr val="399EB1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ddi_template</Template>
  <TotalTime>312</TotalTime>
  <Words>251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ddi_template</vt:lpstr>
      <vt:lpstr>DDI Moving Forward: Sprint 5</vt:lpstr>
      <vt:lpstr>Why Are We Here?</vt:lpstr>
      <vt:lpstr>Progress</vt:lpstr>
      <vt:lpstr>Progress</vt:lpstr>
      <vt:lpstr>Progress</vt:lpstr>
      <vt:lpstr>Accomplishments</vt:lpstr>
      <vt:lpstr>Teams</vt:lpstr>
      <vt:lpstr>The clock is ticking</vt:lpstr>
      <vt:lpstr>Rewards</vt:lpstr>
    </vt:vector>
  </TitlesOfParts>
  <Company>University of Michigan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Presentation</dc:title>
  <dc:creator>vardigan</dc:creator>
  <cp:lastModifiedBy>Mary Vardigan</cp:lastModifiedBy>
  <cp:revision>38</cp:revision>
  <dcterms:created xsi:type="dcterms:W3CDTF">2013-10-24T16:39:57Z</dcterms:created>
  <dcterms:modified xsi:type="dcterms:W3CDTF">2014-10-19T18:04:17Z</dcterms:modified>
</cp:coreProperties>
</file>