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6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66A26-FCE9-4D69-85C3-E30ECE5EDBF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EF09E-F259-44FF-87F5-573626729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3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5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9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8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5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2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4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1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1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72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Enhanced Citation (NSF1448107)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1013E-BF2A-474E-93CA-8373DC72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ialliance.org/Specification/DDI-Codebook/2.5/XMLSchema/field_level_documentation.html" TargetMode="External"/><Relationship Id="rId2" Type="http://schemas.openxmlformats.org/officeDocument/2006/relationships/hyperlink" Target="http://www.ddialliance.org/Specification/DDI-Lifecycle/3.2/XMLSchema/FieldLevelDocument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Citation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Dagstuhl</a:t>
            </a:r>
            <a:r>
              <a:rPr lang="en-US" dirty="0" smtClean="0"/>
              <a:t> Workshop</a:t>
            </a:r>
          </a:p>
          <a:p>
            <a:r>
              <a:rPr lang="en-US" dirty="0" smtClean="0"/>
              <a:t>October 2014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Degree of </a:t>
            </a:r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listing (primacy)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does this work in RDF?</a:t>
            </a:r>
          </a:p>
          <a:p>
            <a:r>
              <a:rPr lang="en-US" dirty="0" smtClean="0"/>
              <a:t>Percent of total project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about </a:t>
            </a:r>
            <a:r>
              <a:rPr lang="en-US" dirty="0" smtClean="0"/>
              <a:t>very </a:t>
            </a:r>
            <a:r>
              <a:rPr lang="en-US" dirty="0" smtClean="0"/>
              <a:t>large projects?</a:t>
            </a:r>
          </a:p>
          <a:p>
            <a:r>
              <a:rPr lang="en-US" dirty="0" smtClean="0"/>
              <a:t>FTE</a:t>
            </a:r>
          </a:p>
          <a:p>
            <a:r>
              <a:rPr lang="en-US" dirty="0" smtClean="0"/>
              <a:t>Importance to project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Current </a:t>
            </a:r>
            <a:r>
              <a:rPr lang="en-US" smtClean="0"/>
              <a:t>Citation </a:t>
            </a:r>
            <a:r>
              <a:rPr lang="en-US" dirty="0"/>
              <a:t>E</a:t>
            </a:r>
            <a:r>
              <a:rPr lang="en-US" smtClean="0"/>
              <a:t>lements </a:t>
            </a:r>
            <a:r>
              <a:rPr lang="en-US" dirty="0"/>
              <a:t>in DDI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Lifecycle</a:t>
            </a:r>
          </a:p>
          <a:p>
            <a:r>
              <a:rPr lang="en-US" dirty="0">
                <a:hlinkClick r:id="rId2"/>
              </a:rPr>
              <a:t>http://www.ddialliance.org/Specification/DDI-Lifecycle/3.2/XMLSchema/FieldLevelDocumentation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Codebook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www.ddialliance.org/Specification/DDI-Codebook/2.5/XMLSchema/field_level_documentation.html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-457200">
              <a:buNone/>
            </a:pPr>
            <a:r>
              <a:rPr lang="en-US" dirty="0" smtClean="0"/>
              <a:t>•	Which information elements are needed for comprehensive data citation?</a:t>
            </a:r>
          </a:p>
          <a:p>
            <a:pPr marL="0" indent="-457200">
              <a:buNone/>
            </a:pPr>
            <a:r>
              <a:rPr lang="en-US" dirty="0" smtClean="0"/>
              <a:t>•	Which objects should have an attached set of citation metadata?</a:t>
            </a:r>
          </a:p>
          <a:p>
            <a:pPr marL="0" indent="-457200">
              <a:buNone/>
            </a:pPr>
            <a:r>
              <a:rPr lang="en-US" dirty="0" smtClean="0"/>
              <a:t>•	How should citation of reuse be handled? (Who is reusing the data and how etc.)</a:t>
            </a:r>
          </a:p>
          <a:p>
            <a:pPr marL="0" indent="-457200">
              <a:buNone/>
            </a:pPr>
            <a:r>
              <a:rPr lang="en-US" dirty="0" smtClean="0"/>
              <a:t>•	What infrastructure is needed for location of objects?</a:t>
            </a:r>
          </a:p>
          <a:p>
            <a:pPr marL="0" indent="-457200">
              <a:buNone/>
            </a:pPr>
            <a:r>
              <a:rPr lang="en-US" dirty="0" smtClean="0"/>
              <a:t>•	Which elements need a controlled vocabulary?</a:t>
            </a:r>
          </a:p>
          <a:p>
            <a:pPr marL="0" indent="-457200">
              <a:buNone/>
            </a:pPr>
            <a:r>
              <a:rPr lang="en-US" dirty="0" smtClean="0"/>
              <a:t>•	What special information is needed for the citation of stream sources?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Regarding Data Should be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datasets</a:t>
            </a:r>
          </a:p>
          <a:p>
            <a:r>
              <a:rPr lang="en-US" dirty="0" smtClean="0"/>
              <a:t>Segments </a:t>
            </a:r>
            <a:r>
              <a:rPr lang="en-US" dirty="0"/>
              <a:t>or sets of segments from static datasets</a:t>
            </a:r>
          </a:p>
          <a:p>
            <a:r>
              <a:rPr lang="en-US" dirty="0" smtClean="0"/>
              <a:t>Qualitative </a:t>
            </a:r>
            <a:r>
              <a:rPr lang="en-US" dirty="0"/>
              <a:t>data and segments of qualitative data</a:t>
            </a:r>
          </a:p>
          <a:p>
            <a:r>
              <a:rPr lang="en-US" dirty="0" smtClean="0"/>
              <a:t>Extracts </a:t>
            </a:r>
            <a:r>
              <a:rPr lang="en-US" dirty="0"/>
              <a:t>from dynamic datasets</a:t>
            </a:r>
          </a:p>
          <a:p>
            <a:r>
              <a:rPr lang="en-US" dirty="0" smtClean="0"/>
              <a:t>Replication</a:t>
            </a:r>
            <a:r>
              <a:rPr lang="en-US" dirty="0"/>
              <a:t>?</a:t>
            </a:r>
          </a:p>
          <a:p>
            <a:r>
              <a:rPr lang="en-US" dirty="0" smtClean="0"/>
              <a:t>Numeric fingerprint / Qualitative fingerprint?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structured for deep citation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/>
              <a:t>C</a:t>
            </a:r>
            <a:r>
              <a:rPr lang="en-US" dirty="0" smtClean="0"/>
              <a:t>ategorizations </a:t>
            </a:r>
            <a:r>
              <a:rPr lang="en-US" dirty="0"/>
              <a:t>(e.g. Likert </a:t>
            </a:r>
            <a:r>
              <a:rPr lang="en-US" dirty="0" smtClean="0"/>
              <a:t>scale)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Software </a:t>
            </a:r>
          </a:p>
          <a:p>
            <a:r>
              <a:rPr lang="en-US" dirty="0"/>
              <a:t>A</a:t>
            </a:r>
            <a:r>
              <a:rPr lang="en-US" dirty="0" smtClean="0"/>
              <a:t>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endParaRPr lang="en-US" dirty="0" smtClean="0"/>
          </a:p>
          <a:p>
            <a:pPr lvl="1"/>
            <a:r>
              <a:rPr lang="en-US" dirty="0" smtClean="0"/>
              <a:t>Gathering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Harmonization</a:t>
            </a:r>
          </a:p>
          <a:p>
            <a:r>
              <a:rPr lang="en-US" dirty="0"/>
              <a:t>R</a:t>
            </a:r>
            <a:r>
              <a:rPr lang="en-US" dirty="0" smtClean="0"/>
              <a:t>unning experiments</a:t>
            </a:r>
          </a:p>
          <a:p>
            <a:r>
              <a:rPr lang="en-US" dirty="0" smtClean="0"/>
              <a:t>Project management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en-US" dirty="0" smtClean="0"/>
              <a:t>design</a:t>
            </a:r>
          </a:p>
          <a:p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for forward and backward searching?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roles should be captured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vocabulary</a:t>
            </a:r>
          </a:p>
          <a:p>
            <a:r>
              <a:rPr lang="en-US" dirty="0" smtClean="0"/>
              <a:t>Flexible </a:t>
            </a:r>
            <a:r>
              <a:rPr lang="en-US" dirty="0"/>
              <a:t>controlled vocabulary (e.g. artists, peer reviewer?)</a:t>
            </a:r>
          </a:p>
          <a:p>
            <a:r>
              <a:rPr lang="en-US" dirty="0" smtClean="0"/>
              <a:t>Look </a:t>
            </a:r>
            <a:r>
              <a:rPr lang="en-US" dirty="0"/>
              <a:t>at GLBPM?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Enhanced Citation (NSF1448107)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219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Data Citation Questions</vt:lpstr>
      <vt:lpstr>From the Proposal</vt:lpstr>
      <vt:lpstr>What Regarding Data Should be Cited</vt:lpstr>
      <vt:lpstr>Metadata</vt:lpstr>
      <vt:lpstr>Instruments</vt:lpstr>
      <vt:lpstr>Procedures</vt:lpstr>
      <vt:lpstr>Conceptual</vt:lpstr>
      <vt:lpstr>REUSE</vt:lpstr>
      <vt:lpstr>What roles should be captured?</vt:lpstr>
      <vt:lpstr>Degree of Contribution</vt:lpstr>
      <vt:lpstr>Current Citation Elements in DDI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Citation Questions</dc:title>
  <dc:creator>Larry Hoyle</dc:creator>
  <cp:lastModifiedBy>Larry Hoyle</cp:lastModifiedBy>
  <cp:revision>6</cp:revision>
  <dcterms:created xsi:type="dcterms:W3CDTF">2014-10-19T05:51:35Z</dcterms:created>
  <dcterms:modified xsi:type="dcterms:W3CDTF">2014-10-20T06:29:27Z</dcterms:modified>
</cp:coreProperties>
</file>