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EF13-240F-5D48-8A70-C805F4134DD3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BA079-75B9-4440-8E38-4E5EC4726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BA079-75B9-4440-8E38-4E5EC4726A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4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1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7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5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5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6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3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3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1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2B825-7F29-4D4B-AA6C-04D25CE8A308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35A7-8A03-3043-8CA3-189A3FA4E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2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Data Citation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Jay Greenfield, Larry Hoyle, Sam Hume, </a:t>
            </a:r>
            <a:r>
              <a:rPr lang="en-US" dirty="0" err="1"/>
              <a:t>Sanda</a:t>
            </a:r>
            <a:r>
              <a:rPr lang="en-US" dirty="0"/>
              <a:t> </a:t>
            </a:r>
            <a:r>
              <a:rPr lang="en-US" dirty="0" err="1"/>
              <a:t>Ionescu</a:t>
            </a:r>
            <a:r>
              <a:rPr lang="en-US" dirty="0"/>
              <a:t>, John </a:t>
            </a:r>
            <a:r>
              <a:rPr lang="en-US" dirty="0" err="1"/>
              <a:t>Kunze</a:t>
            </a:r>
            <a:r>
              <a:rPr lang="en-US" dirty="0"/>
              <a:t>, Jeremy Iverson, Barry </a:t>
            </a:r>
            <a:r>
              <a:rPr lang="en-US" dirty="0" err="1"/>
              <a:t>Radler</a:t>
            </a:r>
            <a:r>
              <a:rPr lang="en-US" dirty="0"/>
              <a:t>, Wendy Thomas, Mary Vardigan, Stuart </a:t>
            </a:r>
            <a:r>
              <a:rPr lang="en-US" dirty="0" err="1"/>
              <a:t>Weibel</a:t>
            </a:r>
            <a:r>
              <a:rPr lang="en-US" dirty="0"/>
              <a:t>, Michael Witt, Wolfgang </a:t>
            </a:r>
            <a:r>
              <a:rPr lang="en-US" dirty="0" err="1"/>
              <a:t>Zenk-Moeltgen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now have minimal and recommended sets of elements – can go to modelers</a:t>
            </a:r>
          </a:p>
          <a:p>
            <a:r>
              <a:rPr lang="en-US" dirty="0" smtClean="0"/>
              <a:t>Need to decide how to </a:t>
            </a:r>
            <a:r>
              <a:rPr lang="en-US" smtClean="0"/>
              <a:t>handle CVs – need </a:t>
            </a:r>
            <a:r>
              <a:rPr lang="en-US" dirty="0" smtClean="0"/>
              <a:t>a mechanism for constraints on the vocabulary (e.g., to validate use or to manage relationships among the vocabulary items)</a:t>
            </a:r>
          </a:p>
          <a:p>
            <a:r>
              <a:rPr lang="en-US" dirty="0" smtClean="0"/>
              <a:t>Ensure alignment with </a:t>
            </a:r>
            <a:r>
              <a:rPr lang="en-US" dirty="0" err="1" smtClean="0"/>
              <a:t>DataCite</a:t>
            </a:r>
            <a:endParaRPr lang="en-US" dirty="0" smtClean="0"/>
          </a:p>
          <a:p>
            <a:r>
              <a:rPr lang="en-US" dirty="0" smtClean="0"/>
              <a:t>Group now writing a paper (or papers) to be published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5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vs. Source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information: Package of information describing the source of an object</a:t>
            </a:r>
          </a:p>
          <a:p>
            <a:r>
              <a:rPr lang="en-US" dirty="0" smtClean="0"/>
              <a:t>Citation: Serialization of some of those objects; provides attribution for intellectual effort and distinguishes the object</a:t>
            </a:r>
          </a:p>
          <a:p>
            <a:r>
              <a:rPr lang="en-US" dirty="0" smtClean="0"/>
              <a:t>Source information c</a:t>
            </a:r>
            <a:r>
              <a:rPr lang="en-US" dirty="0" smtClean="0"/>
              <a:t>an be used for other purposes, for example, description of an instrument and its calibration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45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Set of Citation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Creator (with role)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Publisher</a:t>
            </a:r>
          </a:p>
          <a:p>
            <a:r>
              <a:rPr lang="en-US" dirty="0" smtClean="0"/>
              <a:t>Contributor (with role)</a:t>
            </a:r>
          </a:p>
          <a:p>
            <a:r>
              <a:rPr lang="en-US" dirty="0" smtClean="0"/>
              <a:t>Publication Date</a:t>
            </a:r>
          </a:p>
          <a:p>
            <a:r>
              <a:rPr lang="en-US" dirty="0" smtClean="0"/>
              <a:t>Identifier/Locator</a:t>
            </a:r>
          </a:p>
          <a:p>
            <a:r>
              <a:rPr lang="en-US" dirty="0" smtClean="0"/>
              <a:t>Resource Type</a:t>
            </a:r>
          </a:p>
        </p:txBody>
      </p:sp>
    </p:spTree>
    <p:extLst>
      <p:ext uri="{BB962C8B-B14F-4D97-AF65-F5344CB8AC3E}">
        <p14:creationId xmlns:p14="http://schemas.microsoft.com/office/powerpoint/2010/main" val="151613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Need Controlled Vocabulary?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Contributor Role</a:t>
            </a:r>
          </a:p>
          <a:p>
            <a:r>
              <a:rPr lang="en-US" dirty="0" smtClean="0"/>
              <a:t>Resource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5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Controlled Vocabulary for Contributor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art: Harvard/</a:t>
            </a:r>
            <a:r>
              <a:rPr lang="en-US" dirty="0" err="1" smtClean="0"/>
              <a:t>Wellcome</a:t>
            </a:r>
            <a:r>
              <a:rPr lang="en-US" dirty="0" smtClean="0"/>
              <a:t> Trust taxonomy</a:t>
            </a:r>
          </a:p>
          <a:p>
            <a:r>
              <a:rPr lang="en-US" dirty="0" smtClean="0"/>
              <a:t>Mapped it to the DDI Lifecycle events CV</a:t>
            </a:r>
          </a:p>
          <a:p>
            <a:r>
              <a:rPr lang="en-US" dirty="0" smtClean="0"/>
              <a:t>Group had a conference call with taxonomy developer</a:t>
            </a:r>
          </a:p>
          <a:p>
            <a:r>
              <a:rPr lang="en-US" dirty="0" smtClean="0"/>
              <a:t>Open to collaboration around the taxonomy</a:t>
            </a:r>
          </a:p>
          <a:p>
            <a:r>
              <a:rPr lang="en-US" dirty="0" smtClean="0"/>
              <a:t>We could potentially build a hierarchical classification scheme with the H/W taxonomy at the top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2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of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problems with numeric metrics</a:t>
            </a:r>
          </a:p>
          <a:p>
            <a:r>
              <a:rPr lang="en-US" dirty="0" smtClean="0"/>
              <a:t>Harvard </a:t>
            </a:r>
            <a:r>
              <a:rPr lang="en-US" dirty="0" err="1" smtClean="0"/>
              <a:t>Wellcome</a:t>
            </a:r>
            <a:r>
              <a:rPr lang="en-US" dirty="0" smtClean="0"/>
              <a:t> group came up with Lead, Equal, and Supporting</a:t>
            </a:r>
          </a:p>
          <a:p>
            <a:r>
              <a:rPr lang="en-US" dirty="0" smtClean="0"/>
              <a:t>We agreed that this was a good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8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Set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 (number, date, responsibility)</a:t>
            </a:r>
          </a:p>
          <a:p>
            <a:r>
              <a:rPr lang="en-US" dirty="0" smtClean="0"/>
              <a:t>Pointer to metadata</a:t>
            </a:r>
          </a:p>
          <a:p>
            <a:r>
              <a:rPr lang="en-US" dirty="0" smtClean="0"/>
              <a:t>Copyright (access restrictions)</a:t>
            </a:r>
          </a:p>
          <a:p>
            <a:r>
              <a:rPr lang="en-US" dirty="0" smtClean="0"/>
              <a:t>License</a:t>
            </a:r>
          </a:p>
          <a:p>
            <a:r>
              <a:rPr lang="en-US" dirty="0" err="1" smtClean="0"/>
              <a:t>DataCite</a:t>
            </a:r>
            <a:r>
              <a:rPr lang="en-US" dirty="0" smtClean="0"/>
              <a:t> elements that support citation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1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Set of Objects Needing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Permanance</a:t>
            </a:r>
            <a:r>
              <a:rPr lang="en-US" dirty="0" smtClean="0"/>
              <a:t>/stability information (with CV)</a:t>
            </a:r>
          </a:p>
          <a:p>
            <a:pPr lvl="1"/>
            <a:r>
              <a:rPr lang="en-US" dirty="0" smtClean="0"/>
              <a:t>Multiple dimensions (permanence of the object, permanence of the identifier, stability of the object); relates to streamed data and dynamic data</a:t>
            </a:r>
          </a:p>
          <a:p>
            <a:r>
              <a:rPr lang="en-US" dirty="0" smtClean="0"/>
              <a:t>Data Fingerprint (qualitative?)</a:t>
            </a:r>
          </a:p>
          <a:p>
            <a:r>
              <a:rPr lang="en-US" dirty="0" smtClean="0"/>
              <a:t>Descriptors for other types of objects, for example, capture/instrument (with CV to indicate, e.g., manufacturer)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5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to Be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that correspond to </a:t>
            </a:r>
            <a:r>
              <a:rPr lang="en-US" dirty="0" err="1" smtClean="0"/>
              <a:t>versionable</a:t>
            </a:r>
            <a:r>
              <a:rPr lang="en-US" dirty="0" smtClean="0"/>
              <a:t> objects in DDI 3.2</a:t>
            </a:r>
          </a:p>
          <a:p>
            <a:r>
              <a:rPr lang="en-US" dirty="0" smtClean="0"/>
              <a:t>Citation could be done where appropriate but not all elements would make sense to cite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5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400</Words>
  <Application>Microsoft Macintosh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Summary of Data Citation Work</vt:lpstr>
      <vt:lpstr>Citation vs. Source Information</vt:lpstr>
      <vt:lpstr>Minimal Set of Citation Elements</vt:lpstr>
      <vt:lpstr>Which Need Controlled Vocabulary?</vt:lpstr>
      <vt:lpstr>Controlled Vocabulary for Contributor Role</vt:lpstr>
      <vt:lpstr>Degree of Contribution</vt:lpstr>
      <vt:lpstr>Recommended Set of Elements</vt:lpstr>
      <vt:lpstr>Additional Set of Objects Needing Development</vt:lpstr>
      <vt:lpstr>Objects to Be Cited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Data Citation Work</dc:title>
  <dc:creator>Mary Vardigan</dc:creator>
  <cp:lastModifiedBy>Mary Vardigan</cp:lastModifiedBy>
  <cp:revision>5</cp:revision>
  <dcterms:created xsi:type="dcterms:W3CDTF">2014-10-24T09:03:39Z</dcterms:created>
  <dcterms:modified xsi:type="dcterms:W3CDTF">2014-10-24T09:57:54Z</dcterms:modified>
</cp:coreProperties>
</file>