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5"/>
  </p:notesMasterIdLst>
  <p:sldIdLst>
    <p:sldId id="256" r:id="rId3"/>
    <p:sldId id="257" r:id="rId4"/>
    <p:sldId id="26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333"/>
    <p:restoredTop sz="50000"/>
  </p:normalViewPr>
  <p:slideViewPr>
    <p:cSldViewPr snapToGrid="0" snapToObjects="1">
      <p:cViewPr varScale="1">
        <p:scale>
          <a:sx n="79" d="100"/>
          <a:sy n="79" d="100"/>
        </p:scale>
        <p:origin x="24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8CAF82-50C1-2A41-8F8A-60D8A8D914B6}" type="doc">
      <dgm:prSet loTypeId="urn:microsoft.com/office/officeart/2005/8/layout/venn2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6C1AD97-8B9A-D840-B7A8-243470818D95}">
      <dgm:prSet phldrT="[Text]" custT="1"/>
      <dgm:spPr/>
      <dgm:t>
        <a:bodyPr/>
        <a:lstStyle/>
        <a:p>
          <a:r>
            <a:rPr lang="en-US" sz="1300" b="1" dirty="0" smtClean="0"/>
            <a:t>Research</a:t>
          </a:r>
          <a:br>
            <a:rPr lang="en-US" sz="1300" b="1" dirty="0" smtClean="0"/>
          </a:br>
          <a:r>
            <a:rPr lang="en-US" sz="1300" b="1" dirty="0" smtClean="0"/>
            <a:t>Methodologies</a:t>
          </a:r>
          <a:endParaRPr lang="en-US" sz="1300" b="1" dirty="0"/>
        </a:p>
      </dgm:t>
    </dgm:pt>
    <dgm:pt modelId="{4C43F23B-DE1E-CA4B-B153-C04BCF6F2ED5}" type="parTrans" cxnId="{B2DB1660-489B-7243-92C4-614FC3B815A6}">
      <dgm:prSet/>
      <dgm:spPr/>
      <dgm:t>
        <a:bodyPr/>
        <a:lstStyle/>
        <a:p>
          <a:endParaRPr lang="en-US" sz="1300" b="1"/>
        </a:p>
      </dgm:t>
    </dgm:pt>
    <dgm:pt modelId="{8C3C6BCB-F2FC-6940-9DEB-C90656F0901B}" type="sibTrans" cxnId="{B2DB1660-489B-7243-92C4-614FC3B815A6}">
      <dgm:prSet/>
      <dgm:spPr/>
      <dgm:t>
        <a:bodyPr/>
        <a:lstStyle/>
        <a:p>
          <a:endParaRPr lang="en-US" sz="1300" b="1"/>
        </a:p>
      </dgm:t>
    </dgm:pt>
    <dgm:pt modelId="{00295A97-674F-7C48-9C7A-1182191D8ED6}">
      <dgm:prSet phldrT="[Text]" custT="1"/>
      <dgm:spPr/>
      <dgm:t>
        <a:bodyPr/>
        <a:lstStyle/>
        <a:p>
          <a:r>
            <a:rPr lang="en-US" sz="1300" b="1" dirty="0" smtClean="0"/>
            <a:t>Measurement</a:t>
          </a:r>
          <a:endParaRPr lang="en-US" sz="1300" b="1" dirty="0"/>
        </a:p>
      </dgm:t>
    </dgm:pt>
    <dgm:pt modelId="{1C3B5751-470C-1841-872F-11487332E62C}" type="parTrans" cxnId="{64F545BB-FAAA-834F-B870-FB81D6C735F9}">
      <dgm:prSet/>
      <dgm:spPr/>
      <dgm:t>
        <a:bodyPr/>
        <a:lstStyle/>
        <a:p>
          <a:endParaRPr lang="en-US" sz="1300" b="1"/>
        </a:p>
      </dgm:t>
    </dgm:pt>
    <dgm:pt modelId="{623FDEBC-2B7C-6E4B-8C12-6A16ABC84D62}" type="sibTrans" cxnId="{64F545BB-FAAA-834F-B870-FB81D6C735F9}">
      <dgm:prSet/>
      <dgm:spPr/>
      <dgm:t>
        <a:bodyPr/>
        <a:lstStyle/>
        <a:p>
          <a:endParaRPr lang="en-US" sz="1300" b="1"/>
        </a:p>
      </dgm:t>
    </dgm:pt>
    <dgm:pt modelId="{5189D6E4-A4CC-B145-9A2B-2879C4F3D015}">
      <dgm:prSet phldrT="[Text]" custT="1"/>
      <dgm:spPr/>
      <dgm:t>
        <a:bodyPr/>
        <a:lstStyle/>
        <a:p>
          <a:r>
            <a:rPr lang="en-US" sz="1300" b="1" dirty="0" smtClean="0"/>
            <a:t>Collections</a:t>
          </a:r>
          <a:endParaRPr lang="en-US" sz="1300" b="1" dirty="0"/>
        </a:p>
      </dgm:t>
    </dgm:pt>
    <dgm:pt modelId="{971E8647-5308-8E49-944D-7582A62D000D}" type="parTrans" cxnId="{DEB76F22-E3B5-D246-88AA-5745486AA5C9}">
      <dgm:prSet/>
      <dgm:spPr/>
      <dgm:t>
        <a:bodyPr/>
        <a:lstStyle/>
        <a:p>
          <a:endParaRPr lang="en-US" sz="1300" b="1"/>
        </a:p>
      </dgm:t>
    </dgm:pt>
    <dgm:pt modelId="{91DC012F-5926-3C40-A4BE-4106D3BE6E58}" type="sibTrans" cxnId="{DEB76F22-E3B5-D246-88AA-5745486AA5C9}">
      <dgm:prSet/>
      <dgm:spPr/>
      <dgm:t>
        <a:bodyPr/>
        <a:lstStyle/>
        <a:p>
          <a:endParaRPr lang="en-US" sz="1300" b="1"/>
        </a:p>
      </dgm:t>
    </dgm:pt>
    <dgm:pt modelId="{26EC83EB-6C0B-F240-807C-9EE1781445CE}">
      <dgm:prSet custT="1"/>
      <dgm:spPr/>
      <dgm:t>
        <a:bodyPr/>
        <a:lstStyle/>
        <a:p>
          <a:r>
            <a:rPr lang="en-US" sz="1300" b="1" dirty="0" smtClean="0"/>
            <a:t>Capture and Structuring</a:t>
          </a:r>
          <a:endParaRPr lang="en-US" sz="1300" b="1" dirty="0"/>
        </a:p>
      </dgm:t>
    </dgm:pt>
    <dgm:pt modelId="{6539905A-294F-E24B-AE53-64223C75192B}" type="parTrans" cxnId="{3E65AC72-EB7B-6A4C-9A1D-F2374B302773}">
      <dgm:prSet/>
      <dgm:spPr/>
      <dgm:t>
        <a:bodyPr/>
        <a:lstStyle/>
        <a:p>
          <a:endParaRPr lang="en-US" sz="1300" b="1"/>
        </a:p>
      </dgm:t>
    </dgm:pt>
    <dgm:pt modelId="{6235AFFA-4946-F642-A50F-00F0B3593402}" type="sibTrans" cxnId="{3E65AC72-EB7B-6A4C-9A1D-F2374B302773}">
      <dgm:prSet/>
      <dgm:spPr/>
      <dgm:t>
        <a:bodyPr/>
        <a:lstStyle/>
        <a:p>
          <a:endParaRPr lang="en-US" sz="1300" b="1"/>
        </a:p>
      </dgm:t>
    </dgm:pt>
    <dgm:pt modelId="{D5F9F9EF-D9BD-8645-98A7-5F85D3EDB29E}">
      <dgm:prSet phldrT="[Text]" custT="1"/>
      <dgm:spPr/>
      <dgm:t>
        <a:bodyPr/>
        <a:lstStyle/>
        <a:p>
          <a:r>
            <a:rPr lang="en-US" sz="1300" b="1" dirty="0" smtClean="0"/>
            <a:t>Processing</a:t>
          </a:r>
          <a:endParaRPr lang="en-US" sz="1300" b="1" dirty="0"/>
        </a:p>
      </dgm:t>
    </dgm:pt>
    <dgm:pt modelId="{8FCD9651-B960-524A-9468-A3885866F8F0}" type="parTrans" cxnId="{EFAC065D-45FE-FB42-9610-6AD2B5E93CD2}">
      <dgm:prSet/>
      <dgm:spPr/>
      <dgm:t>
        <a:bodyPr/>
        <a:lstStyle/>
        <a:p>
          <a:endParaRPr lang="en-US" sz="1300" b="1"/>
        </a:p>
      </dgm:t>
    </dgm:pt>
    <dgm:pt modelId="{F7805E35-70FC-A94B-9F4A-31729F197FBC}" type="sibTrans" cxnId="{EFAC065D-45FE-FB42-9610-6AD2B5E93CD2}">
      <dgm:prSet/>
      <dgm:spPr/>
      <dgm:t>
        <a:bodyPr/>
        <a:lstStyle/>
        <a:p>
          <a:endParaRPr lang="en-US" sz="1300" b="1"/>
        </a:p>
      </dgm:t>
    </dgm:pt>
    <dgm:pt modelId="{16C19E94-056B-A44E-85B8-11010780ED4B}">
      <dgm:prSet custT="1"/>
      <dgm:spPr/>
      <dgm:t>
        <a:bodyPr/>
        <a:lstStyle/>
        <a:p>
          <a:r>
            <a:rPr lang="en-US" sz="1300" b="1" dirty="0" smtClean="0"/>
            <a:t>Documentation</a:t>
          </a:r>
          <a:endParaRPr lang="en-US" sz="1300" b="1" dirty="0"/>
        </a:p>
      </dgm:t>
    </dgm:pt>
    <dgm:pt modelId="{CF0CAC89-8C34-E24E-9246-BAFFEBA41CA8}" type="parTrans" cxnId="{7B8F6CC9-A9E0-D448-A49F-4EEB461A6E86}">
      <dgm:prSet/>
      <dgm:spPr/>
      <dgm:t>
        <a:bodyPr/>
        <a:lstStyle/>
        <a:p>
          <a:endParaRPr lang="en-US" sz="1300" b="1"/>
        </a:p>
      </dgm:t>
    </dgm:pt>
    <dgm:pt modelId="{0DA9CCB4-9901-5145-9847-30FFF7B5FB6B}" type="sibTrans" cxnId="{7B8F6CC9-A9E0-D448-A49F-4EEB461A6E86}">
      <dgm:prSet/>
      <dgm:spPr/>
      <dgm:t>
        <a:bodyPr/>
        <a:lstStyle/>
        <a:p>
          <a:endParaRPr lang="en-US" sz="1300" b="1"/>
        </a:p>
      </dgm:t>
    </dgm:pt>
    <dgm:pt modelId="{1AE02D59-6F62-294B-AF76-68F5F05987CC}">
      <dgm:prSet phldrT="[Text]" custT="1"/>
      <dgm:spPr/>
      <dgm:t>
        <a:bodyPr/>
        <a:lstStyle/>
        <a:p>
          <a:r>
            <a:rPr lang="en-US" sz="1300" b="1" dirty="0" smtClean="0"/>
            <a:t>Format</a:t>
          </a:r>
          <a:endParaRPr lang="en-US" sz="1300" b="1" dirty="0"/>
        </a:p>
      </dgm:t>
    </dgm:pt>
    <dgm:pt modelId="{841FA182-D892-504B-9AE9-B804D5F3C143}" type="parTrans" cxnId="{F21BEAC9-848F-6045-B14F-CDD2B3144510}">
      <dgm:prSet/>
      <dgm:spPr/>
      <dgm:t>
        <a:bodyPr/>
        <a:lstStyle/>
        <a:p>
          <a:endParaRPr lang="en-US" sz="1300" b="1"/>
        </a:p>
      </dgm:t>
    </dgm:pt>
    <dgm:pt modelId="{E305639B-1829-FE4C-A754-3C8957E06D16}" type="sibTrans" cxnId="{F21BEAC9-848F-6045-B14F-CDD2B3144510}">
      <dgm:prSet/>
      <dgm:spPr/>
      <dgm:t>
        <a:bodyPr/>
        <a:lstStyle/>
        <a:p>
          <a:endParaRPr lang="en-US" sz="1300" b="1"/>
        </a:p>
      </dgm:t>
    </dgm:pt>
    <dgm:pt modelId="{75253BF9-AC03-1D4D-BF3E-11A2B2961C91}" type="pres">
      <dgm:prSet presAssocID="{3C8CAF82-50C1-2A41-8F8A-60D8A8D914B6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6C19A8-213D-B248-A062-C9A3375B0728}" type="pres">
      <dgm:prSet presAssocID="{3C8CAF82-50C1-2A41-8F8A-60D8A8D914B6}" presName="comp1" presStyleCnt="0"/>
      <dgm:spPr/>
    </dgm:pt>
    <dgm:pt modelId="{9D49B302-850D-3B46-81CC-F7CE388071B0}" type="pres">
      <dgm:prSet presAssocID="{3C8CAF82-50C1-2A41-8F8A-60D8A8D914B6}" presName="circle1" presStyleLbl="node1" presStyleIdx="0" presStyleCnt="7"/>
      <dgm:spPr/>
      <dgm:t>
        <a:bodyPr/>
        <a:lstStyle/>
        <a:p>
          <a:endParaRPr lang="en-US"/>
        </a:p>
      </dgm:t>
    </dgm:pt>
    <dgm:pt modelId="{32A097AA-A387-E44C-B191-DA24EA359A09}" type="pres">
      <dgm:prSet presAssocID="{3C8CAF82-50C1-2A41-8F8A-60D8A8D914B6}" presName="c1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DAADD-D7F6-B241-80BF-E8D56B45E6DC}" type="pres">
      <dgm:prSet presAssocID="{3C8CAF82-50C1-2A41-8F8A-60D8A8D914B6}" presName="comp2" presStyleCnt="0"/>
      <dgm:spPr/>
    </dgm:pt>
    <dgm:pt modelId="{ABBD9741-7116-5F42-AC18-2ACF44F5B0E6}" type="pres">
      <dgm:prSet presAssocID="{3C8CAF82-50C1-2A41-8F8A-60D8A8D914B6}" presName="circle2" presStyleLbl="node1" presStyleIdx="1" presStyleCnt="7"/>
      <dgm:spPr/>
      <dgm:t>
        <a:bodyPr/>
        <a:lstStyle/>
        <a:p>
          <a:endParaRPr lang="en-US"/>
        </a:p>
      </dgm:t>
    </dgm:pt>
    <dgm:pt modelId="{DE5023BB-7C46-8740-93BB-1D7F5245E1B1}" type="pres">
      <dgm:prSet presAssocID="{3C8CAF82-50C1-2A41-8F8A-60D8A8D914B6}" presName="c2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4042E-9116-194F-9BBC-4BA2D2B5C74F}" type="pres">
      <dgm:prSet presAssocID="{3C8CAF82-50C1-2A41-8F8A-60D8A8D914B6}" presName="comp3" presStyleCnt="0"/>
      <dgm:spPr/>
    </dgm:pt>
    <dgm:pt modelId="{3F0E38AA-7B0B-5041-9873-389CB427893C}" type="pres">
      <dgm:prSet presAssocID="{3C8CAF82-50C1-2A41-8F8A-60D8A8D914B6}" presName="circle3" presStyleLbl="node1" presStyleIdx="2" presStyleCnt="7"/>
      <dgm:spPr/>
      <dgm:t>
        <a:bodyPr/>
        <a:lstStyle/>
        <a:p>
          <a:endParaRPr lang="en-US"/>
        </a:p>
      </dgm:t>
    </dgm:pt>
    <dgm:pt modelId="{8DA6A410-19DD-274B-8ECB-82F4F0F1BFC3}" type="pres">
      <dgm:prSet presAssocID="{3C8CAF82-50C1-2A41-8F8A-60D8A8D914B6}" presName="c3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F0039-DBB8-7442-B25B-E64F01B4BF18}" type="pres">
      <dgm:prSet presAssocID="{3C8CAF82-50C1-2A41-8F8A-60D8A8D914B6}" presName="comp4" presStyleCnt="0"/>
      <dgm:spPr/>
    </dgm:pt>
    <dgm:pt modelId="{9B526F5A-2BFC-A949-91FD-CE02AD036696}" type="pres">
      <dgm:prSet presAssocID="{3C8CAF82-50C1-2A41-8F8A-60D8A8D914B6}" presName="circle4" presStyleLbl="node1" presStyleIdx="3" presStyleCnt="7"/>
      <dgm:spPr/>
      <dgm:t>
        <a:bodyPr/>
        <a:lstStyle/>
        <a:p>
          <a:endParaRPr lang="en-US"/>
        </a:p>
      </dgm:t>
    </dgm:pt>
    <dgm:pt modelId="{41FC019D-5302-CE4D-A07E-04F5915AB0CB}" type="pres">
      <dgm:prSet presAssocID="{3C8CAF82-50C1-2A41-8F8A-60D8A8D914B6}" presName="c4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0830CC-EDEE-A846-93EB-863F5C1EAF7C}" type="pres">
      <dgm:prSet presAssocID="{3C8CAF82-50C1-2A41-8F8A-60D8A8D914B6}" presName="comp5" presStyleCnt="0"/>
      <dgm:spPr/>
    </dgm:pt>
    <dgm:pt modelId="{6F3AAF14-A799-C943-B5C2-E04B8EC801C2}" type="pres">
      <dgm:prSet presAssocID="{3C8CAF82-50C1-2A41-8F8A-60D8A8D914B6}" presName="circle5" presStyleLbl="node1" presStyleIdx="4" presStyleCnt="7"/>
      <dgm:spPr/>
      <dgm:t>
        <a:bodyPr/>
        <a:lstStyle/>
        <a:p>
          <a:endParaRPr lang="en-US"/>
        </a:p>
      </dgm:t>
    </dgm:pt>
    <dgm:pt modelId="{26F1115C-A658-E34D-A44A-54E4B6E5E2B7}" type="pres">
      <dgm:prSet presAssocID="{3C8CAF82-50C1-2A41-8F8A-60D8A8D914B6}" presName="c5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DDC6D-8206-E74B-9E89-4631BB9A08BC}" type="pres">
      <dgm:prSet presAssocID="{3C8CAF82-50C1-2A41-8F8A-60D8A8D914B6}" presName="comp6" presStyleCnt="0"/>
      <dgm:spPr/>
    </dgm:pt>
    <dgm:pt modelId="{77D13E62-911E-AE46-80FB-6FA8F74D291B}" type="pres">
      <dgm:prSet presAssocID="{3C8CAF82-50C1-2A41-8F8A-60D8A8D914B6}" presName="circle6" presStyleLbl="node1" presStyleIdx="5" presStyleCnt="7" custScaleX="112020" custScaleY="103717" custLinFactNeighborX="-757" custLinFactNeighborY="-3032"/>
      <dgm:spPr/>
      <dgm:t>
        <a:bodyPr/>
        <a:lstStyle/>
        <a:p>
          <a:endParaRPr lang="en-US"/>
        </a:p>
      </dgm:t>
    </dgm:pt>
    <dgm:pt modelId="{D29CCC74-20BC-A247-A115-29357B8B4191}" type="pres">
      <dgm:prSet presAssocID="{3C8CAF82-50C1-2A41-8F8A-60D8A8D914B6}" presName="c6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3EC1E-4B5F-5344-BE8E-C6F5CE164DBC}" type="pres">
      <dgm:prSet presAssocID="{3C8CAF82-50C1-2A41-8F8A-60D8A8D914B6}" presName="comp7" presStyleCnt="0"/>
      <dgm:spPr/>
    </dgm:pt>
    <dgm:pt modelId="{3DAC5E8E-594F-3C49-806F-68EB167A4CC4}" type="pres">
      <dgm:prSet presAssocID="{3C8CAF82-50C1-2A41-8F8A-60D8A8D914B6}" presName="circle7" presStyleLbl="node1" presStyleIdx="6" presStyleCnt="7" custScaleX="141987" custLinFactNeighborY="-2526"/>
      <dgm:spPr/>
      <dgm:t>
        <a:bodyPr/>
        <a:lstStyle/>
        <a:p>
          <a:endParaRPr lang="en-US"/>
        </a:p>
      </dgm:t>
    </dgm:pt>
    <dgm:pt modelId="{01B0E4BA-1718-074A-971E-0CBA8A442CF4}" type="pres">
      <dgm:prSet presAssocID="{3C8CAF82-50C1-2A41-8F8A-60D8A8D914B6}" presName="c7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8F6CC9-A9E0-D448-A49F-4EEB461A6E86}" srcId="{3C8CAF82-50C1-2A41-8F8A-60D8A8D914B6}" destId="{16C19E94-056B-A44E-85B8-11010780ED4B}" srcOrd="0" destOrd="0" parTransId="{CF0CAC89-8C34-E24E-9246-BAFFEBA41CA8}" sibTransId="{0DA9CCB4-9901-5145-9847-30FFF7B5FB6B}"/>
    <dgm:cxn modelId="{E14F806F-0B36-5E43-9EAF-776FC5B56BD9}" type="presOf" srcId="{D5F9F9EF-D9BD-8645-98A7-5F85D3EDB29E}" destId="{9B526F5A-2BFC-A949-91FD-CE02AD036696}" srcOrd="0" destOrd="0" presId="urn:microsoft.com/office/officeart/2005/8/layout/venn2"/>
    <dgm:cxn modelId="{680CFF60-4E61-964B-9E28-D5828367F74B}" type="presOf" srcId="{16C19E94-056B-A44E-85B8-11010780ED4B}" destId="{32A097AA-A387-E44C-B191-DA24EA359A09}" srcOrd="1" destOrd="0" presId="urn:microsoft.com/office/officeart/2005/8/layout/venn2"/>
    <dgm:cxn modelId="{2B696C93-3ABE-4F4E-A2DC-1CC3E35F21BC}" type="presOf" srcId="{26EC83EB-6C0B-F240-807C-9EE1781445CE}" destId="{3F0E38AA-7B0B-5041-9873-389CB427893C}" srcOrd="0" destOrd="0" presId="urn:microsoft.com/office/officeart/2005/8/layout/venn2"/>
    <dgm:cxn modelId="{8E8D92B8-2F1A-B943-80AB-AB25C2A2AC97}" type="presOf" srcId="{26EC83EB-6C0B-F240-807C-9EE1781445CE}" destId="{8DA6A410-19DD-274B-8ECB-82F4F0F1BFC3}" srcOrd="1" destOrd="0" presId="urn:microsoft.com/office/officeart/2005/8/layout/venn2"/>
    <dgm:cxn modelId="{F21BEAC9-848F-6045-B14F-CDD2B3144510}" srcId="{3C8CAF82-50C1-2A41-8F8A-60D8A8D914B6}" destId="{1AE02D59-6F62-294B-AF76-68F5F05987CC}" srcOrd="1" destOrd="0" parTransId="{841FA182-D892-504B-9AE9-B804D5F3C143}" sibTransId="{E305639B-1829-FE4C-A754-3C8957E06D16}"/>
    <dgm:cxn modelId="{0BAC7D87-28F1-C44A-BD54-49C8EDC13AE4}" type="presOf" srcId="{16C19E94-056B-A44E-85B8-11010780ED4B}" destId="{9D49B302-850D-3B46-81CC-F7CE388071B0}" srcOrd="0" destOrd="0" presId="urn:microsoft.com/office/officeart/2005/8/layout/venn2"/>
    <dgm:cxn modelId="{64F545BB-FAAA-834F-B870-FB81D6C735F9}" srcId="{3C8CAF82-50C1-2A41-8F8A-60D8A8D914B6}" destId="{00295A97-674F-7C48-9C7A-1182191D8ED6}" srcOrd="5" destOrd="0" parTransId="{1C3B5751-470C-1841-872F-11487332E62C}" sibTransId="{623FDEBC-2B7C-6E4B-8C12-6A16ABC84D62}"/>
    <dgm:cxn modelId="{DEB76F22-E3B5-D246-88AA-5745486AA5C9}" srcId="{3C8CAF82-50C1-2A41-8F8A-60D8A8D914B6}" destId="{5189D6E4-A4CC-B145-9A2B-2879C4F3D015}" srcOrd="6" destOrd="0" parTransId="{971E8647-5308-8E49-944D-7582A62D000D}" sibTransId="{91DC012F-5926-3C40-A4BE-4106D3BE6E58}"/>
    <dgm:cxn modelId="{DD530AE0-7CF0-8B45-9FF5-7269DD88AC04}" type="presOf" srcId="{00295A97-674F-7C48-9C7A-1182191D8ED6}" destId="{D29CCC74-20BC-A247-A115-29357B8B4191}" srcOrd="1" destOrd="0" presId="urn:microsoft.com/office/officeart/2005/8/layout/venn2"/>
    <dgm:cxn modelId="{CD65CF20-751E-4F40-9BAD-5A5E0E33ECA8}" type="presOf" srcId="{5189D6E4-A4CC-B145-9A2B-2879C4F3D015}" destId="{3DAC5E8E-594F-3C49-806F-68EB167A4CC4}" srcOrd="0" destOrd="0" presId="urn:microsoft.com/office/officeart/2005/8/layout/venn2"/>
    <dgm:cxn modelId="{375BD0FC-EB3E-9848-9C99-1913CF20D2A8}" type="presOf" srcId="{1AE02D59-6F62-294B-AF76-68F5F05987CC}" destId="{DE5023BB-7C46-8740-93BB-1D7F5245E1B1}" srcOrd="1" destOrd="0" presId="urn:microsoft.com/office/officeart/2005/8/layout/venn2"/>
    <dgm:cxn modelId="{EFAC065D-45FE-FB42-9610-6AD2B5E93CD2}" srcId="{3C8CAF82-50C1-2A41-8F8A-60D8A8D914B6}" destId="{D5F9F9EF-D9BD-8645-98A7-5F85D3EDB29E}" srcOrd="3" destOrd="0" parTransId="{8FCD9651-B960-524A-9468-A3885866F8F0}" sibTransId="{F7805E35-70FC-A94B-9F4A-31729F197FBC}"/>
    <dgm:cxn modelId="{B2DB1660-489B-7243-92C4-614FC3B815A6}" srcId="{3C8CAF82-50C1-2A41-8F8A-60D8A8D914B6}" destId="{36C1AD97-8B9A-D840-B7A8-243470818D95}" srcOrd="4" destOrd="0" parTransId="{4C43F23B-DE1E-CA4B-B153-C04BCF6F2ED5}" sibTransId="{8C3C6BCB-F2FC-6940-9DEB-C90656F0901B}"/>
    <dgm:cxn modelId="{3E65AC72-EB7B-6A4C-9A1D-F2374B302773}" srcId="{3C8CAF82-50C1-2A41-8F8A-60D8A8D914B6}" destId="{26EC83EB-6C0B-F240-807C-9EE1781445CE}" srcOrd="2" destOrd="0" parTransId="{6539905A-294F-E24B-AE53-64223C75192B}" sibTransId="{6235AFFA-4946-F642-A50F-00F0B3593402}"/>
    <dgm:cxn modelId="{911363BC-D0FF-2842-983F-88285CF186EB}" type="presOf" srcId="{00295A97-674F-7C48-9C7A-1182191D8ED6}" destId="{77D13E62-911E-AE46-80FB-6FA8F74D291B}" srcOrd="0" destOrd="0" presId="urn:microsoft.com/office/officeart/2005/8/layout/venn2"/>
    <dgm:cxn modelId="{8A319FDA-CEC9-7E49-B5D8-99024B7AE532}" type="presOf" srcId="{5189D6E4-A4CC-B145-9A2B-2879C4F3D015}" destId="{01B0E4BA-1718-074A-971E-0CBA8A442CF4}" srcOrd="1" destOrd="0" presId="urn:microsoft.com/office/officeart/2005/8/layout/venn2"/>
    <dgm:cxn modelId="{C2E0BBF3-CB27-5A4C-A3A6-406568C1879D}" type="presOf" srcId="{36C1AD97-8B9A-D840-B7A8-243470818D95}" destId="{6F3AAF14-A799-C943-B5C2-E04B8EC801C2}" srcOrd="0" destOrd="0" presId="urn:microsoft.com/office/officeart/2005/8/layout/venn2"/>
    <dgm:cxn modelId="{6498532D-D2DE-7648-B27C-A9B13303A357}" type="presOf" srcId="{1AE02D59-6F62-294B-AF76-68F5F05987CC}" destId="{ABBD9741-7116-5F42-AC18-2ACF44F5B0E6}" srcOrd="0" destOrd="0" presId="urn:microsoft.com/office/officeart/2005/8/layout/venn2"/>
    <dgm:cxn modelId="{D6D6819D-1CAC-1A4E-B8D7-7CC135DD4476}" type="presOf" srcId="{D5F9F9EF-D9BD-8645-98A7-5F85D3EDB29E}" destId="{41FC019D-5302-CE4D-A07E-04F5915AB0CB}" srcOrd="1" destOrd="0" presId="urn:microsoft.com/office/officeart/2005/8/layout/venn2"/>
    <dgm:cxn modelId="{AB492BA8-BDFA-F446-AD32-6A61112DECFB}" type="presOf" srcId="{3C8CAF82-50C1-2A41-8F8A-60D8A8D914B6}" destId="{75253BF9-AC03-1D4D-BF3E-11A2B2961C91}" srcOrd="0" destOrd="0" presId="urn:microsoft.com/office/officeart/2005/8/layout/venn2"/>
    <dgm:cxn modelId="{102B750F-D21B-FC4A-9768-3ECECE9E87ED}" type="presOf" srcId="{36C1AD97-8B9A-D840-B7A8-243470818D95}" destId="{26F1115C-A658-E34D-A44A-54E4B6E5E2B7}" srcOrd="1" destOrd="0" presId="urn:microsoft.com/office/officeart/2005/8/layout/venn2"/>
    <dgm:cxn modelId="{25044FB4-02AF-604C-B9EA-C3A581C3E57F}" type="presParOf" srcId="{75253BF9-AC03-1D4D-BF3E-11A2B2961C91}" destId="{7B6C19A8-213D-B248-A062-C9A3375B0728}" srcOrd="0" destOrd="0" presId="urn:microsoft.com/office/officeart/2005/8/layout/venn2"/>
    <dgm:cxn modelId="{9ACCAD93-19E8-8D48-8AB5-6F460E521AB9}" type="presParOf" srcId="{7B6C19A8-213D-B248-A062-C9A3375B0728}" destId="{9D49B302-850D-3B46-81CC-F7CE388071B0}" srcOrd="0" destOrd="0" presId="urn:microsoft.com/office/officeart/2005/8/layout/venn2"/>
    <dgm:cxn modelId="{1582FBCE-2E60-A044-B29F-027F17A5AA20}" type="presParOf" srcId="{7B6C19A8-213D-B248-A062-C9A3375B0728}" destId="{32A097AA-A387-E44C-B191-DA24EA359A09}" srcOrd="1" destOrd="0" presId="urn:microsoft.com/office/officeart/2005/8/layout/venn2"/>
    <dgm:cxn modelId="{EA914FA3-65CE-FE41-9FAC-D1AB8EB32914}" type="presParOf" srcId="{75253BF9-AC03-1D4D-BF3E-11A2B2961C91}" destId="{2CEDAADD-D7F6-B241-80BF-E8D56B45E6DC}" srcOrd="1" destOrd="0" presId="urn:microsoft.com/office/officeart/2005/8/layout/venn2"/>
    <dgm:cxn modelId="{EB4ECFE1-ACB6-8041-8E07-0E7DD4375ABD}" type="presParOf" srcId="{2CEDAADD-D7F6-B241-80BF-E8D56B45E6DC}" destId="{ABBD9741-7116-5F42-AC18-2ACF44F5B0E6}" srcOrd="0" destOrd="0" presId="urn:microsoft.com/office/officeart/2005/8/layout/venn2"/>
    <dgm:cxn modelId="{44B97FF3-EFCA-4A4E-A226-E3320A9FAF55}" type="presParOf" srcId="{2CEDAADD-D7F6-B241-80BF-E8D56B45E6DC}" destId="{DE5023BB-7C46-8740-93BB-1D7F5245E1B1}" srcOrd="1" destOrd="0" presId="urn:microsoft.com/office/officeart/2005/8/layout/venn2"/>
    <dgm:cxn modelId="{FB32D2B7-98D2-2844-BB07-434B8C286A62}" type="presParOf" srcId="{75253BF9-AC03-1D4D-BF3E-11A2B2961C91}" destId="{0E84042E-9116-194F-9BBC-4BA2D2B5C74F}" srcOrd="2" destOrd="0" presId="urn:microsoft.com/office/officeart/2005/8/layout/venn2"/>
    <dgm:cxn modelId="{1671120A-0F69-7A4B-804D-B76C4F04E568}" type="presParOf" srcId="{0E84042E-9116-194F-9BBC-4BA2D2B5C74F}" destId="{3F0E38AA-7B0B-5041-9873-389CB427893C}" srcOrd="0" destOrd="0" presId="urn:microsoft.com/office/officeart/2005/8/layout/venn2"/>
    <dgm:cxn modelId="{15A62150-0BD5-9C45-AFB7-A36B6E5FFCA6}" type="presParOf" srcId="{0E84042E-9116-194F-9BBC-4BA2D2B5C74F}" destId="{8DA6A410-19DD-274B-8ECB-82F4F0F1BFC3}" srcOrd="1" destOrd="0" presId="urn:microsoft.com/office/officeart/2005/8/layout/venn2"/>
    <dgm:cxn modelId="{F6B13D6A-6782-1F45-8603-0B73FEE1A858}" type="presParOf" srcId="{75253BF9-AC03-1D4D-BF3E-11A2B2961C91}" destId="{89BF0039-DBB8-7442-B25B-E64F01B4BF18}" srcOrd="3" destOrd="0" presId="urn:microsoft.com/office/officeart/2005/8/layout/venn2"/>
    <dgm:cxn modelId="{7D787FC7-FD7C-624D-BC07-80E5FB84B5CD}" type="presParOf" srcId="{89BF0039-DBB8-7442-B25B-E64F01B4BF18}" destId="{9B526F5A-2BFC-A949-91FD-CE02AD036696}" srcOrd="0" destOrd="0" presId="urn:microsoft.com/office/officeart/2005/8/layout/venn2"/>
    <dgm:cxn modelId="{3217C26D-61C3-F241-B377-4BB69E04EA7B}" type="presParOf" srcId="{89BF0039-DBB8-7442-B25B-E64F01B4BF18}" destId="{41FC019D-5302-CE4D-A07E-04F5915AB0CB}" srcOrd="1" destOrd="0" presId="urn:microsoft.com/office/officeart/2005/8/layout/venn2"/>
    <dgm:cxn modelId="{669325F6-37F9-4241-9F18-E556EDF3E187}" type="presParOf" srcId="{75253BF9-AC03-1D4D-BF3E-11A2B2961C91}" destId="{C60830CC-EDEE-A846-93EB-863F5C1EAF7C}" srcOrd="4" destOrd="0" presId="urn:microsoft.com/office/officeart/2005/8/layout/venn2"/>
    <dgm:cxn modelId="{6AB470B6-3C88-0E49-8449-5591DBD2EAED}" type="presParOf" srcId="{C60830CC-EDEE-A846-93EB-863F5C1EAF7C}" destId="{6F3AAF14-A799-C943-B5C2-E04B8EC801C2}" srcOrd="0" destOrd="0" presId="urn:microsoft.com/office/officeart/2005/8/layout/venn2"/>
    <dgm:cxn modelId="{94F55608-84E5-0440-B3C6-49207B880B5A}" type="presParOf" srcId="{C60830CC-EDEE-A846-93EB-863F5C1EAF7C}" destId="{26F1115C-A658-E34D-A44A-54E4B6E5E2B7}" srcOrd="1" destOrd="0" presId="urn:microsoft.com/office/officeart/2005/8/layout/venn2"/>
    <dgm:cxn modelId="{977D527C-B043-CD48-AB86-5638B01D9BDD}" type="presParOf" srcId="{75253BF9-AC03-1D4D-BF3E-11A2B2961C91}" destId="{5F0DDC6D-8206-E74B-9E89-4631BB9A08BC}" srcOrd="5" destOrd="0" presId="urn:microsoft.com/office/officeart/2005/8/layout/venn2"/>
    <dgm:cxn modelId="{30595291-84E6-1446-B478-5BE40F761983}" type="presParOf" srcId="{5F0DDC6D-8206-E74B-9E89-4631BB9A08BC}" destId="{77D13E62-911E-AE46-80FB-6FA8F74D291B}" srcOrd="0" destOrd="0" presId="urn:microsoft.com/office/officeart/2005/8/layout/venn2"/>
    <dgm:cxn modelId="{63B098C1-DDE2-3D42-8EAB-D83ABE99DC07}" type="presParOf" srcId="{5F0DDC6D-8206-E74B-9E89-4631BB9A08BC}" destId="{D29CCC74-20BC-A247-A115-29357B8B4191}" srcOrd="1" destOrd="0" presId="urn:microsoft.com/office/officeart/2005/8/layout/venn2"/>
    <dgm:cxn modelId="{389D3AFA-FD03-654C-926C-7A55ABBE01A3}" type="presParOf" srcId="{75253BF9-AC03-1D4D-BF3E-11A2B2961C91}" destId="{1A33EC1E-4B5F-5344-BE8E-C6F5CE164DBC}" srcOrd="6" destOrd="0" presId="urn:microsoft.com/office/officeart/2005/8/layout/venn2"/>
    <dgm:cxn modelId="{BB86D111-D700-4C46-B4B0-BDD4003E41E9}" type="presParOf" srcId="{1A33EC1E-4B5F-5344-BE8E-C6F5CE164DBC}" destId="{3DAC5E8E-594F-3C49-806F-68EB167A4CC4}" srcOrd="0" destOrd="0" presId="urn:microsoft.com/office/officeart/2005/8/layout/venn2"/>
    <dgm:cxn modelId="{E2BDA15D-5417-B443-866B-1381384AF641}" type="presParOf" srcId="{1A33EC1E-4B5F-5344-BE8E-C6F5CE164DBC}" destId="{01B0E4BA-1718-074A-971E-0CBA8A442CF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9B302-850D-3B46-81CC-F7CE388071B0}">
      <dsp:nvSpPr>
        <dsp:cNvPr id="0" name=""/>
        <dsp:cNvSpPr/>
      </dsp:nvSpPr>
      <dsp:spPr>
        <a:xfrm>
          <a:off x="602178" y="-14566"/>
          <a:ext cx="6270169" cy="627016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Documentation</a:t>
          </a:r>
          <a:endParaRPr lang="en-US" sz="1300" b="1" kern="1200" dirty="0"/>
        </a:p>
      </dsp:txBody>
      <dsp:txXfrm>
        <a:off x="2561606" y="298942"/>
        <a:ext cx="2351313" cy="627016"/>
      </dsp:txXfrm>
    </dsp:sp>
    <dsp:sp modelId="{ABBD9741-7116-5F42-AC18-2ACF44F5B0E6}">
      <dsp:nvSpPr>
        <dsp:cNvPr id="0" name=""/>
        <dsp:cNvSpPr/>
      </dsp:nvSpPr>
      <dsp:spPr>
        <a:xfrm>
          <a:off x="1072441" y="925958"/>
          <a:ext cx="5329643" cy="5329643"/>
        </a:xfrm>
        <a:prstGeom prst="ellipse">
          <a:avLst/>
        </a:prstGeom>
        <a:gradFill rotWithShape="0">
          <a:gsLst>
            <a:gs pos="0">
              <a:schemeClr val="accent3">
                <a:hueOff val="451767"/>
                <a:satOff val="16667"/>
                <a:lumOff val="-2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451767"/>
                <a:satOff val="16667"/>
                <a:lumOff val="-2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451767"/>
                <a:satOff val="16667"/>
                <a:lumOff val="-2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Format</a:t>
          </a:r>
          <a:endParaRPr lang="en-US" sz="1300" b="1" kern="1200" dirty="0"/>
        </a:p>
      </dsp:txBody>
      <dsp:txXfrm>
        <a:off x="2588058" y="1232413"/>
        <a:ext cx="2298408" cy="612909"/>
      </dsp:txXfrm>
    </dsp:sp>
    <dsp:sp modelId="{3F0E38AA-7B0B-5041-9873-389CB427893C}">
      <dsp:nvSpPr>
        <dsp:cNvPr id="0" name=""/>
        <dsp:cNvSpPr/>
      </dsp:nvSpPr>
      <dsp:spPr>
        <a:xfrm>
          <a:off x="1542703" y="1866484"/>
          <a:ext cx="4389118" cy="4389118"/>
        </a:xfrm>
        <a:prstGeom prst="ellipse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Capture and Structuring</a:t>
          </a:r>
          <a:endParaRPr lang="en-US" sz="1300" b="1" kern="1200" dirty="0"/>
        </a:p>
      </dsp:txBody>
      <dsp:txXfrm>
        <a:off x="2601578" y="2169333"/>
        <a:ext cx="2271368" cy="605698"/>
      </dsp:txXfrm>
    </dsp:sp>
    <dsp:sp modelId="{9B526F5A-2BFC-A949-91FD-CE02AD036696}">
      <dsp:nvSpPr>
        <dsp:cNvPr id="0" name=""/>
        <dsp:cNvSpPr/>
      </dsp:nvSpPr>
      <dsp:spPr>
        <a:xfrm>
          <a:off x="2012966" y="2807009"/>
          <a:ext cx="3448592" cy="3448592"/>
        </a:xfrm>
        <a:prstGeom prst="ellipse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Processing</a:t>
          </a:r>
          <a:endParaRPr lang="en-US" sz="1300" b="1" kern="1200" dirty="0"/>
        </a:p>
      </dsp:txBody>
      <dsp:txXfrm>
        <a:off x="2806142" y="3117383"/>
        <a:ext cx="1862240" cy="620746"/>
      </dsp:txXfrm>
    </dsp:sp>
    <dsp:sp modelId="{6F3AAF14-A799-C943-B5C2-E04B8EC801C2}">
      <dsp:nvSpPr>
        <dsp:cNvPr id="0" name=""/>
        <dsp:cNvSpPr/>
      </dsp:nvSpPr>
      <dsp:spPr>
        <a:xfrm>
          <a:off x="2483229" y="3747535"/>
          <a:ext cx="2508067" cy="2508067"/>
        </a:xfrm>
        <a:prstGeom prst="ellipse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Research</a:t>
          </a:r>
          <a:br>
            <a:rPr lang="en-US" sz="1300" b="1" kern="1200" dirty="0" smtClean="0"/>
          </a:br>
          <a:r>
            <a:rPr lang="en-US" sz="1300" b="1" kern="1200" dirty="0" smtClean="0"/>
            <a:t>Methodologies</a:t>
          </a:r>
          <a:endParaRPr lang="en-US" sz="1300" b="1" kern="1200" dirty="0"/>
        </a:p>
      </dsp:txBody>
      <dsp:txXfrm>
        <a:off x="2922141" y="4061043"/>
        <a:ext cx="1630243" cy="627016"/>
      </dsp:txXfrm>
    </dsp:sp>
    <dsp:sp modelId="{77D13E62-911E-AE46-80FB-6FA8F74D291B}">
      <dsp:nvSpPr>
        <dsp:cNvPr id="0" name=""/>
        <dsp:cNvSpPr/>
      </dsp:nvSpPr>
      <dsp:spPr>
        <a:xfrm>
          <a:off x="2847416" y="4611399"/>
          <a:ext cx="1755960" cy="1625807"/>
        </a:xfrm>
        <a:prstGeom prst="ellipse">
          <a:avLst/>
        </a:prstGeom>
        <a:gradFill rotWithShape="0">
          <a:gsLst>
            <a:gs pos="0">
              <a:schemeClr val="accent3">
                <a:hueOff val="2258833"/>
                <a:satOff val="83333"/>
                <a:lumOff val="-1225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258833"/>
                <a:satOff val="83333"/>
                <a:lumOff val="-1225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258833"/>
                <a:satOff val="83333"/>
                <a:lumOff val="-1225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Measurement</a:t>
          </a:r>
          <a:endParaRPr lang="en-US" sz="1300" b="1" kern="1200" dirty="0"/>
        </a:p>
      </dsp:txBody>
      <dsp:txXfrm>
        <a:off x="3128370" y="4854457"/>
        <a:ext cx="1194053" cy="391819"/>
      </dsp:txXfrm>
    </dsp:sp>
    <dsp:sp modelId="{3DAC5E8E-594F-3C49-806F-68EB167A4CC4}">
      <dsp:nvSpPr>
        <dsp:cNvPr id="0" name=""/>
        <dsp:cNvSpPr/>
      </dsp:nvSpPr>
      <dsp:spPr>
        <a:xfrm>
          <a:off x="3069551" y="5291319"/>
          <a:ext cx="1335423" cy="940525"/>
        </a:xfrm>
        <a:prstGeom prst="ellips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Collections</a:t>
          </a:r>
          <a:endParaRPr lang="en-US" sz="1300" b="1" kern="1200" dirty="0"/>
        </a:p>
      </dsp:txBody>
      <dsp:txXfrm>
        <a:off x="3265119" y="5526450"/>
        <a:ext cx="944287" cy="470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DB690-BA23-904E-BEA2-A66865A9578F}" type="datetimeFigureOut">
              <a:rPr lang="en-US" smtClean="0"/>
              <a:t>5/27/16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D1EC5-4D13-6643-8E64-61EB786EA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7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32E9F-741B-F942-A724-2EB783FF64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48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32E9F-741B-F942-A724-2EB783FF645E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5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32E9F-741B-F942-A724-2EB783FF645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760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32E9F-741B-F942-A724-2EB783FF645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289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32E9F-741B-F942-A724-2EB783FF645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46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32E9F-741B-F942-A724-2EB783FF645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34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32E9F-741B-F942-A724-2EB783FF645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74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32E9F-741B-F942-A724-2EB783FF645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783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32E9F-741B-F942-A724-2EB783FF645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938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65171-BC47-B04C-A116-9116B5A1B2B6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F441F-D647-FF4E-AA49-E5C785BAE9CF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4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69D6-838C-5340-892B-F8ED405792EF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398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C44-3D95-DE4D-8D0A-CDE3445CB1BD}" type="datetimeFigureOut">
              <a:rPr lang="en-US" smtClean="0"/>
              <a:t>5/27/16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63DA-EC41-5342-A264-E964DB50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44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C44-3D95-DE4D-8D0A-CDE3445CB1BD}" type="datetimeFigureOut">
              <a:rPr lang="en-US" smtClean="0"/>
              <a:t>5/27/16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63DA-EC41-5342-A264-E964DB50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6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C44-3D95-DE4D-8D0A-CDE3445CB1BD}" type="datetimeFigureOut">
              <a:rPr lang="en-US" smtClean="0"/>
              <a:t>5/27/16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63DA-EC41-5342-A264-E964DB50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23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C44-3D95-DE4D-8D0A-CDE3445CB1BD}" type="datetimeFigureOut">
              <a:rPr lang="en-US" smtClean="0"/>
              <a:t>5/27/16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63DA-EC41-5342-A264-E964DB50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26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C44-3D95-DE4D-8D0A-CDE3445CB1BD}" type="datetimeFigureOut">
              <a:rPr lang="en-US" smtClean="0"/>
              <a:t>5/27/16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63DA-EC41-5342-A264-E964DB50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3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C44-3D95-DE4D-8D0A-CDE3445CB1BD}" type="datetimeFigureOut">
              <a:rPr lang="en-US" smtClean="0"/>
              <a:t>5/27/16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63DA-EC41-5342-A264-E964DB50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69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C44-3D95-DE4D-8D0A-CDE3445CB1BD}" type="datetimeFigureOut">
              <a:rPr lang="en-US" smtClean="0"/>
              <a:t>5/27/16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63DA-EC41-5342-A264-E964DB50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32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C44-3D95-DE4D-8D0A-CDE3445CB1BD}" type="datetimeFigureOut">
              <a:rPr lang="en-US" smtClean="0"/>
              <a:t>5/27/16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63DA-EC41-5342-A264-E964DB50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8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166A-E938-0F4A-AB0E-961AA4343BDE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51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C44-3D95-DE4D-8D0A-CDE3445CB1BD}" type="datetimeFigureOut">
              <a:rPr lang="en-US" smtClean="0"/>
              <a:t>5/27/16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63DA-EC41-5342-A264-E964DB50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33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C44-3D95-DE4D-8D0A-CDE3445CB1BD}" type="datetimeFigureOut">
              <a:rPr lang="en-US" smtClean="0"/>
              <a:t>5/27/16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63DA-EC41-5342-A264-E964DB50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54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8FC44-3D95-DE4D-8D0A-CDE3445CB1BD}" type="datetimeFigureOut">
              <a:rPr lang="en-US" smtClean="0"/>
              <a:t>5/27/16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63DA-EC41-5342-A264-E964DB50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3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F6EF-867C-7D4F-8C5F-D29997461BF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7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35A1-9EAB-894D-947B-BE063307106E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0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C8A04-9493-D54B-BAD1-4C3F3A41DB22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1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B692-976B-1A46-9894-BC49DCC2D567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1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F32D-3F60-F94F-BFD0-56B82C1C1924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6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888A5-D686-544C-A844-A6B9102E3646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36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A8B7F-0581-534E-820E-BCBF3A5BA81C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60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C466E-AF1D-7C45-B26C-51E306D4769A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5008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8FC44-3D95-DE4D-8D0A-CDE3445CB1BD}" type="datetimeFigureOut">
              <a:rPr lang="en-US" smtClean="0"/>
              <a:t>5/27/16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63DA-EC41-5342-A264-E964DB50B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65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Methodology Revisited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Knutholmen Sprint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0257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A341-552F-964A-9517-025945B4184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9691" y="6403926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white"/>
                </a:solidFill>
              </a:rPr>
              <a:t>DDI 4 UberModel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1659" y="5016923"/>
            <a:ext cx="10198004" cy="1265126"/>
          </a:xfrm>
        </p:spPr>
        <p:txBody>
          <a:bodyPr anchor="t">
            <a:normAutofit/>
          </a:bodyPr>
          <a:lstStyle/>
          <a:p>
            <a:r>
              <a:rPr lang="en-US" sz="4000" b="1" dirty="0" smtClean="0"/>
              <a:t>Research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Methodologies (2) – Example (continued)</a:t>
            </a:r>
            <a:endParaRPr lang="en-US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46204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Self Service Management</a:t>
            </a:r>
          </a:p>
          <a:p>
            <a:pPr marL="457200" lvl="1" indent="0">
              <a:buNone/>
            </a:pPr>
            <a:r>
              <a:rPr lang="en-US" dirty="0" smtClean="0"/>
              <a:t>Initial </a:t>
            </a:r>
            <a:r>
              <a:rPr lang="en-US" dirty="0"/>
              <a:t>Self Service </a:t>
            </a:r>
            <a:endParaRPr lang="en-US" dirty="0" smtClean="0"/>
          </a:p>
          <a:p>
            <a:pPr marL="457200" lvl="1" indent="0">
              <a:buNone/>
            </a:pPr>
            <a:r>
              <a:rPr lang="en-US" i="1" dirty="0">
                <a:solidFill>
                  <a:srgbClr val="00B0F0"/>
                </a:solidFill>
              </a:rPr>
              <a:t>profile: </a:t>
            </a:r>
            <a:r>
              <a:rPr lang="en-US" i="1" dirty="0" smtClean="0">
                <a:solidFill>
                  <a:srgbClr val="00B0F0"/>
                </a:solidFill>
              </a:rPr>
              <a:t>cohort discovery, variable discovery</a:t>
            </a:r>
            <a:endParaRPr lang="en-US" i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 smtClean="0"/>
              <a:t>Process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usesSequence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Perform cohort discovery(population, cohort) precedes 				Perform variable discovery(cohort, variable list)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2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A341-552F-964A-9517-025945B4184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9691" y="6403926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white"/>
                </a:solidFill>
              </a:rPr>
              <a:t>DDI 4 UberModel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1659" y="5016923"/>
            <a:ext cx="4085961" cy="1265126"/>
          </a:xfrm>
        </p:spPr>
        <p:txBody>
          <a:bodyPr anchor="t">
            <a:normAutofit/>
          </a:bodyPr>
          <a:lstStyle/>
          <a:p>
            <a:r>
              <a:rPr lang="en-US" sz="4000" b="1" dirty="0" smtClean="0"/>
              <a:t>Research </a:t>
            </a:r>
            <a:r>
              <a:rPr lang="en-US" sz="4000" b="1" dirty="0" smtClean="0"/>
              <a:t>Methodologies (3)</a:t>
            </a:r>
            <a:endParaRPr lang="en-US" sz="4000" b="1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21" y="-38832"/>
            <a:ext cx="11165305" cy="5132825"/>
          </a:xfrm>
        </p:spPr>
      </p:pic>
    </p:spTree>
    <p:extLst>
      <p:ext uri="{BB962C8B-B14F-4D97-AF65-F5344CB8AC3E}">
        <p14:creationId xmlns:p14="http://schemas.microsoft.com/office/powerpoint/2010/main" val="166981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A341-552F-964A-9517-025945B4184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9691" y="6403926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white"/>
                </a:solidFill>
              </a:rPr>
              <a:t>DDI 4 UberModel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1659" y="5016923"/>
            <a:ext cx="6203520" cy="1265126"/>
          </a:xfrm>
        </p:spPr>
        <p:txBody>
          <a:bodyPr anchor="t">
            <a:normAutofit/>
          </a:bodyPr>
          <a:lstStyle/>
          <a:p>
            <a:r>
              <a:rPr lang="en-US" sz="4000" b="1" dirty="0" smtClean="0"/>
              <a:t>Research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Methodologies (3) - Example</a:t>
            </a:r>
            <a:endParaRPr lang="en-US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46204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RCT Management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00B0F0"/>
                </a:solidFill>
              </a:rPr>
              <a:t>p</a:t>
            </a:r>
            <a:r>
              <a:rPr lang="en-US" i="1" dirty="0" smtClean="0">
                <a:solidFill>
                  <a:srgbClr val="00B0F0"/>
                </a:solidFill>
              </a:rPr>
              <a:t>rofile: uses cohort discovery and randomization</a:t>
            </a:r>
          </a:p>
          <a:p>
            <a:pPr marL="457200" lvl="1" indent="0">
              <a:buNone/>
            </a:pPr>
            <a:r>
              <a:rPr lang="en-US" dirty="0" smtClean="0"/>
              <a:t>Intervention Arm </a:t>
            </a:r>
            <a:endParaRPr lang="en-US" i="1" dirty="0" smtClean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r>
              <a:rPr lang="en-US" dirty="0" smtClean="0"/>
              <a:t>Control Arm </a:t>
            </a:r>
          </a:p>
          <a:p>
            <a:pPr marL="0" indent="0">
              <a:buNone/>
            </a:pPr>
            <a:r>
              <a:rPr lang="en-US" dirty="0"/>
              <a:t>Process</a:t>
            </a:r>
          </a:p>
          <a:p>
            <a:pPr marL="0" indent="0">
              <a:buNone/>
            </a:pPr>
            <a:r>
              <a:rPr lang="en-US" dirty="0"/>
              <a:t>	usesSequence</a:t>
            </a:r>
          </a:p>
          <a:p>
            <a:pPr marL="457200" lvl="1" indent="0">
              <a:buNone/>
            </a:pPr>
            <a:r>
              <a:rPr lang="en-US" dirty="0" smtClean="0"/>
              <a:t>		Identify Cohort(population, cohort) precedes Perform 				Randomization(cohort, Intervention Arm, Control Arm))</a:t>
            </a:r>
          </a:p>
          <a:p>
            <a:pPr marL="457200" lvl="1" indent="0">
              <a:buNone/>
            </a:pPr>
            <a:r>
              <a:rPr lang="en-US" i="1" dirty="0" smtClean="0"/>
              <a:t>	</a:t>
            </a:r>
            <a:endParaRPr lang="en-US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38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3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Methodology Progress Note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299"/>
            <a:ext cx="10515600" cy="5098143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The model in Drupal was revised in a thought experiment to support studies, RAIRD-like investigations, randomized control trials (RCT) and other research methodologies together with the methodologies they use like sampling, weighting, cohort discovery, etc.</a:t>
            </a:r>
          </a:p>
          <a:p>
            <a:r>
              <a:rPr lang="en-US" sz="1800" dirty="0" smtClean="0"/>
              <a:t>A couple of approaches were weighed</a:t>
            </a:r>
          </a:p>
          <a:p>
            <a:pPr lvl="1"/>
            <a:r>
              <a:rPr lang="en-US" sz="1400" dirty="0" smtClean="0"/>
              <a:t>I worked backwards from an XML instance and eventually this schema.</a:t>
            </a:r>
          </a:p>
          <a:p>
            <a:pPr lvl="1"/>
            <a:r>
              <a:rPr lang="en-US" sz="1400" dirty="0" smtClean="0"/>
              <a:t>The strength of the schema is that it is at once very expressive and flexible</a:t>
            </a:r>
          </a:p>
          <a:p>
            <a:pPr lvl="1"/>
            <a:r>
              <a:rPr lang="en-US" sz="1400" dirty="0" smtClean="0"/>
              <a:t>The weakness of the schema is that because it is so flexible it doesn’t conform to the</a:t>
            </a:r>
            <a:br>
              <a:rPr lang="en-US" sz="1400" dirty="0" smtClean="0"/>
            </a:br>
            <a:r>
              <a:rPr lang="en-US" sz="1400" dirty="0" smtClean="0"/>
              <a:t>collections design pattern as a whole. Only the process (P) component does</a:t>
            </a:r>
          </a:p>
          <a:p>
            <a:pPr lvl="1"/>
            <a:r>
              <a:rPr lang="en-US" sz="1400" dirty="0" smtClean="0"/>
              <a:t>Instead the schema seems to conform to a factory design pattern where a methodology factory </a:t>
            </a:r>
            <a:br>
              <a:rPr lang="en-US" sz="1400" dirty="0" smtClean="0"/>
            </a:br>
            <a:r>
              <a:rPr lang="en-US" sz="1400" dirty="0" smtClean="0"/>
              <a:t>creates both methodologies and factories that create methodologies</a:t>
            </a:r>
          </a:p>
          <a:p>
            <a:pPr lvl="1"/>
            <a:r>
              <a:rPr lang="en-US" sz="1400" dirty="0" smtClean="0"/>
              <a:t>Note that because both methodologies and methodology factories are created, different </a:t>
            </a:r>
            <a:br>
              <a:rPr lang="en-US" sz="1400" dirty="0" smtClean="0"/>
            </a:br>
            <a:r>
              <a:rPr lang="en-US" sz="1400" dirty="0" smtClean="0"/>
              <a:t>attributes and relationships apply. So for methodology factories and methodologies different </a:t>
            </a:r>
            <a:br>
              <a:rPr lang="en-US" sz="1400" dirty="0" smtClean="0"/>
            </a:br>
            <a:r>
              <a:rPr lang="en-US" sz="1400" dirty="0" smtClean="0"/>
              <a:t>profiles are needed</a:t>
            </a:r>
          </a:p>
          <a:p>
            <a:r>
              <a:rPr lang="en-US" sz="1800" dirty="0" smtClean="0"/>
              <a:t>I am currently trying out the model with Studies, RAIRD and RCT</a:t>
            </a:r>
          </a:p>
          <a:p>
            <a:r>
              <a:rPr lang="en-US" sz="1800" dirty="0" smtClean="0"/>
              <a:t>I created the three UML models based on the schema and wrote some </a:t>
            </a:r>
            <a:br>
              <a:rPr lang="en-US" sz="1800" dirty="0" smtClean="0"/>
            </a:br>
            <a:r>
              <a:rPr lang="en-US" sz="1800" dirty="0" smtClean="0"/>
              <a:t>“pseudo-instances” corresponding to each model</a:t>
            </a:r>
          </a:p>
          <a:p>
            <a:r>
              <a:rPr lang="en-US" sz="1800" dirty="0" smtClean="0"/>
              <a:t>Next I need to create actual instances</a:t>
            </a:r>
          </a:p>
          <a:p>
            <a:r>
              <a:rPr lang="en-US" sz="1800" dirty="0" smtClean="0"/>
              <a:t>Perhaps what is most promising about this approach is that it generalizes DDI </a:t>
            </a:r>
            <a:br>
              <a:rPr lang="en-US" sz="1800" dirty="0" smtClean="0"/>
            </a:br>
            <a:r>
              <a:rPr lang="en-US" sz="1800" dirty="0" smtClean="0"/>
              <a:t>subsuming studies and collection under research methodologies and the </a:t>
            </a:r>
            <a:br>
              <a:rPr lang="en-US" sz="1800" dirty="0" smtClean="0"/>
            </a:br>
            <a:r>
              <a:rPr lang="en-US" sz="1800" dirty="0" smtClean="0"/>
              <a:t>design/algorithm/process triple to support many types of capture and data</a:t>
            </a:r>
          </a:p>
          <a:p>
            <a:pPr lvl="1"/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166A-E938-0F4A-AB0E-961AA4343BDE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9832" y="1944268"/>
            <a:ext cx="2424887" cy="423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22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344300" y="4475752"/>
            <a:ext cx="2285011" cy="1769421"/>
          </a:xfrm>
        </p:spPr>
        <p:txBody>
          <a:bodyPr anchor="t">
            <a:normAutofit/>
          </a:bodyPr>
          <a:lstStyle/>
          <a:p>
            <a:r>
              <a:rPr lang="en-US" sz="4000" b="1" dirty="0" smtClean="0"/>
              <a:t>DDI 4 Data Lifecycle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488870" y="296886"/>
          <a:ext cx="7474526" cy="6270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/>
              <a:t>3</a:t>
            </a:fld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F1B6D-F369-A34C-8BF1-8548C82C6E39}" type="datetime1">
              <a:rPr lang="en-US" smtClean="0"/>
              <a:t>5/27/16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59691" y="6403926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DDI 4 UberModel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954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and Pseudo-Instances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166A-E938-0F4A-AB0E-961AA4343BDE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83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A341-552F-964A-9517-025945B4184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9691" y="6403926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white"/>
                </a:solidFill>
              </a:rPr>
              <a:t>DDI 4 UberModel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1659" y="5016923"/>
            <a:ext cx="5658087" cy="1265126"/>
          </a:xfrm>
        </p:spPr>
        <p:txBody>
          <a:bodyPr anchor="t">
            <a:normAutofit/>
          </a:bodyPr>
          <a:lstStyle/>
          <a:p>
            <a:r>
              <a:rPr lang="en-US" sz="4000" b="1" dirty="0" smtClean="0"/>
              <a:t>Research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Methodologies (1)</a:t>
            </a:r>
            <a:endParaRPr lang="en-US" sz="4000" b="1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91" y="-16138"/>
            <a:ext cx="11156351" cy="5454409"/>
          </a:xfrm>
        </p:spPr>
      </p:pic>
    </p:spTree>
    <p:extLst>
      <p:ext uri="{BB962C8B-B14F-4D97-AF65-F5344CB8AC3E}">
        <p14:creationId xmlns:p14="http://schemas.microsoft.com/office/powerpoint/2010/main" val="159901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A341-552F-964A-9517-025945B4184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9691" y="6403926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white"/>
                </a:solidFill>
              </a:rPr>
              <a:t>DDI 4 UberModel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1659" y="5016923"/>
            <a:ext cx="6203520" cy="1265126"/>
          </a:xfrm>
        </p:spPr>
        <p:txBody>
          <a:bodyPr anchor="t">
            <a:normAutofit/>
          </a:bodyPr>
          <a:lstStyle/>
          <a:p>
            <a:r>
              <a:rPr lang="en-US" sz="4000" b="1" dirty="0" smtClean="0"/>
              <a:t>Research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Methodologies (1) - Example</a:t>
            </a:r>
            <a:endParaRPr lang="en-US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46204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Study Management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00B0F0"/>
                </a:solidFill>
              </a:rPr>
              <a:t>profile: </a:t>
            </a:r>
            <a:r>
              <a:rPr lang="en-US" i="1" dirty="0" smtClean="0">
                <a:solidFill>
                  <a:srgbClr val="00B0F0"/>
                </a:solidFill>
              </a:rPr>
              <a:t>no instrument</a:t>
            </a:r>
          </a:p>
          <a:p>
            <a:pPr marL="457200" lvl="1" indent="0">
              <a:buNone/>
            </a:pPr>
            <a:r>
              <a:rPr lang="en-US" dirty="0" smtClean="0"/>
              <a:t>Initial Study </a:t>
            </a:r>
          </a:p>
          <a:p>
            <a:pPr marL="457200" lvl="1" indent="0">
              <a:buNone/>
            </a:pPr>
            <a:r>
              <a:rPr lang="en-US" dirty="0" smtClean="0"/>
              <a:t>Subsequent Study</a:t>
            </a:r>
          </a:p>
          <a:p>
            <a:pPr marL="457200" lvl="1" indent="0">
              <a:buNone/>
            </a:pPr>
            <a:r>
              <a:rPr lang="en-US" dirty="0" smtClean="0"/>
              <a:t>Final Study</a:t>
            </a:r>
          </a:p>
          <a:p>
            <a:pPr marL="0" indent="0">
              <a:buNone/>
            </a:pPr>
            <a:r>
              <a:rPr lang="en-US" dirty="0" smtClean="0"/>
              <a:t>Process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usesSequence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Initial Study precedes Subsequent Study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Subsequent Study precedes Final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A341-552F-964A-9517-025945B4184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9691" y="6403926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white"/>
                </a:solidFill>
              </a:rPr>
              <a:t>DDI 4 UberModel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1658" y="5016923"/>
            <a:ext cx="10394343" cy="1265126"/>
          </a:xfrm>
        </p:spPr>
        <p:txBody>
          <a:bodyPr anchor="t">
            <a:normAutofit/>
          </a:bodyPr>
          <a:lstStyle/>
          <a:p>
            <a:r>
              <a:rPr lang="en-US" sz="4000" b="1" dirty="0" smtClean="0"/>
              <a:t>Research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Methodologies (1) – Example (continued)</a:t>
            </a:r>
            <a:endParaRPr lang="en-US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462046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Initial Study</a:t>
            </a:r>
          </a:p>
          <a:p>
            <a:pPr marL="457200" lvl="1" indent="0">
              <a:buNone/>
            </a:pPr>
            <a:r>
              <a:rPr lang="en-US" dirty="0" smtClean="0"/>
              <a:t>hasSamplingMethodology</a:t>
            </a:r>
          </a:p>
          <a:p>
            <a:pPr marL="457200" lvl="1" indent="0">
              <a:buNone/>
            </a:pPr>
            <a:r>
              <a:rPr lang="en-US" dirty="0" smtClean="0"/>
              <a:t>hasInstrument</a:t>
            </a:r>
          </a:p>
          <a:p>
            <a:pPr marL="457200" lvl="1" indent="0">
              <a:buNone/>
            </a:pPr>
            <a:r>
              <a:rPr lang="en-US" dirty="0" smtClean="0"/>
              <a:t>hasEditingMethodology</a:t>
            </a:r>
          </a:p>
          <a:p>
            <a:pPr marL="0" indent="0">
              <a:buNone/>
            </a:pPr>
            <a:r>
              <a:rPr lang="en-US" dirty="0" smtClean="0"/>
              <a:t>Process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usesSequence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Perform Sampling(sample) precedes Ask 						Instrument(sample, data)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Ask Instrument(sample, data) precedes Store Data(data, store)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Store Data(data, store) precedes Perform Editing(store, store)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8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A341-552F-964A-9517-025945B4184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9691" y="6403926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white"/>
                </a:solidFill>
              </a:rPr>
              <a:t>DDI 4 UberModel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1659" y="5016923"/>
            <a:ext cx="4085961" cy="1265126"/>
          </a:xfrm>
        </p:spPr>
        <p:txBody>
          <a:bodyPr anchor="t">
            <a:normAutofit/>
          </a:bodyPr>
          <a:lstStyle/>
          <a:p>
            <a:r>
              <a:rPr lang="en-US" sz="4000" b="1" dirty="0" smtClean="0"/>
              <a:t>Research </a:t>
            </a:r>
            <a:r>
              <a:rPr lang="en-US" sz="4000" b="1" dirty="0" smtClean="0"/>
              <a:t>Methodologies (2)</a:t>
            </a:r>
            <a:endParaRPr lang="en-US" sz="4000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04" y="-16042"/>
            <a:ext cx="11123348" cy="5438274"/>
          </a:xfrm>
        </p:spPr>
      </p:pic>
    </p:spTree>
    <p:extLst>
      <p:ext uri="{BB962C8B-B14F-4D97-AF65-F5344CB8AC3E}">
        <p14:creationId xmlns:p14="http://schemas.microsoft.com/office/powerpoint/2010/main" val="145872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A341-552F-964A-9517-025945B41848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3780-AC15-4B4F-8443-28ECB39623F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9691" y="6403926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white"/>
                </a:solidFill>
              </a:rPr>
              <a:t>DDI 4 UberModel</a:t>
            </a:r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41659" y="5016923"/>
            <a:ext cx="6203520" cy="1265126"/>
          </a:xfrm>
        </p:spPr>
        <p:txBody>
          <a:bodyPr anchor="t">
            <a:normAutofit/>
          </a:bodyPr>
          <a:lstStyle/>
          <a:p>
            <a:r>
              <a:rPr lang="en-US" sz="4000" b="1" dirty="0" smtClean="0"/>
              <a:t>Research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Methodologies (2) - Example</a:t>
            </a:r>
            <a:endParaRPr lang="en-US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46204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Self Service Management</a:t>
            </a:r>
          </a:p>
          <a:p>
            <a:pPr marL="457200" lvl="1" indent="0">
              <a:buNone/>
            </a:pPr>
            <a:r>
              <a:rPr lang="en-US" i="1" dirty="0">
                <a:solidFill>
                  <a:srgbClr val="00B0F0"/>
                </a:solidFill>
              </a:rPr>
              <a:t>profile: </a:t>
            </a:r>
            <a:r>
              <a:rPr lang="en-US" i="1" dirty="0" smtClean="0">
                <a:solidFill>
                  <a:srgbClr val="00B0F0"/>
                </a:solidFill>
              </a:rPr>
              <a:t>no variable collection</a:t>
            </a:r>
          </a:p>
          <a:p>
            <a:pPr marL="457200" lvl="1" indent="0">
              <a:buNone/>
            </a:pPr>
            <a:r>
              <a:rPr lang="en-US" dirty="0" smtClean="0"/>
              <a:t>Initial </a:t>
            </a:r>
            <a:r>
              <a:rPr lang="en-US" dirty="0"/>
              <a:t>Self Service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Subsequent </a:t>
            </a:r>
            <a:r>
              <a:rPr lang="en-US" dirty="0"/>
              <a:t>Self Service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Subsequent Self </a:t>
            </a:r>
            <a:r>
              <a:rPr lang="en-US" dirty="0"/>
              <a:t>Service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Process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usesSequence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Loop while continue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			Conditionally perform Self Service(listener(self service, 						legal), continue)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255</Words>
  <Application>Microsoft Macintosh PowerPoint</Application>
  <PresentationFormat>Widescreen</PresentationFormat>
  <Paragraphs>112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Arial</vt:lpstr>
      <vt:lpstr>1_Office Theme</vt:lpstr>
      <vt:lpstr>Office Theme</vt:lpstr>
      <vt:lpstr>Methodology Revisited</vt:lpstr>
      <vt:lpstr>Methodology Progress Note</vt:lpstr>
      <vt:lpstr>DDI 4 Data Lifecycle</vt:lpstr>
      <vt:lpstr>Models and Pseudo-Instances</vt:lpstr>
      <vt:lpstr>Research  Methodologies (1)</vt:lpstr>
      <vt:lpstr>Research  Methodologies (1) - Example</vt:lpstr>
      <vt:lpstr>Research  Methodologies (1) – Example (continued)</vt:lpstr>
      <vt:lpstr>Research Methodologies (2)</vt:lpstr>
      <vt:lpstr>Research  Methodologies (2) - Example</vt:lpstr>
      <vt:lpstr>Research  Methodologies (2) – Example (continued)</vt:lpstr>
      <vt:lpstr>Research Methodologies (3)</vt:lpstr>
      <vt:lpstr>Research  Methodologies (3) - 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Methodology Revisited</dc:title>
  <dc:creator>Jay Greenfield</dc:creator>
  <cp:lastModifiedBy>Jay Greenfield</cp:lastModifiedBy>
  <cp:revision>4</cp:revision>
  <dcterms:created xsi:type="dcterms:W3CDTF">2016-05-27T07:36:04Z</dcterms:created>
  <dcterms:modified xsi:type="dcterms:W3CDTF">2016-05-27T07:59:35Z</dcterms:modified>
</cp:coreProperties>
</file>