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E57F-FC26-4322-8720-D9DEF8B1A47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Model </a:t>
            </a:r>
            <a:r>
              <a:rPr lang="en-US" dirty="0" smtClean="0"/>
              <a:t>– Class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Process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Variable</a:t>
            </a:r>
            <a:endParaRPr lang="en-US" sz="1400" i="1" dirty="0"/>
          </a:p>
        </p:txBody>
      </p:sp>
      <p:sp>
        <p:nvSpPr>
          <p:cNvPr id="7" name="Rectangle 6"/>
          <p:cNvSpPr/>
          <p:nvPr/>
        </p:nvSpPr>
        <p:spPr>
          <a:xfrm>
            <a:off x="7162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X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7162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Usage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Design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62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</a:t>
            </a:r>
            <a:endParaRPr lang="en-US" sz="1400" i="1" dirty="0"/>
          </a:p>
        </p:txBody>
      </p:sp>
      <p:cxnSp>
        <p:nvCxnSpPr>
          <p:cNvPr id="18" name="Straight Connector 17"/>
          <p:cNvCxnSpPr>
            <a:stCxn id="4" idx="1"/>
            <a:endCxn id="12" idx="3"/>
          </p:cNvCxnSpPr>
          <p:nvPr/>
        </p:nvCxnSpPr>
        <p:spPr>
          <a:xfrm flipH="1">
            <a:off x="1828800" y="1982689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  <a:endCxn id="8" idx="1"/>
          </p:cNvCxnSpPr>
          <p:nvPr/>
        </p:nvCxnSpPr>
        <p:spPr>
          <a:xfrm>
            <a:off x="5105400" y="1982689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175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production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81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 ..*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1981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054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0"/>
            <a:endCxn id="9" idx="2"/>
          </p:cNvCxnSpPr>
          <p:nvPr/>
        </p:nvCxnSpPr>
        <p:spPr>
          <a:xfrm flipV="1">
            <a:off x="78486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48600" y="4953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cxnSp>
        <p:nvCxnSpPr>
          <p:cNvPr id="35" name="Straight Connector 34"/>
          <p:cNvCxnSpPr>
            <a:stCxn id="9" idx="0"/>
            <a:endCxn id="7" idx="2"/>
          </p:cNvCxnSpPr>
          <p:nvPr/>
        </p:nvCxnSpPr>
        <p:spPr>
          <a:xfrm flipV="1">
            <a:off x="7848600" y="2286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8486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209800" y="1752600"/>
            <a:ext cx="579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define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867400" y="35814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7543800" y="45720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7848600" y="4114800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7010400" y="2743200"/>
            <a:ext cx="87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application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33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Guidance</a:t>
            </a:r>
            <a:endParaRPr lang="en-US" sz="1400" i="1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105400" y="4114800"/>
            <a:ext cx="2057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38800" y="4495800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guide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5257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2057400" y="27432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286000" y="28194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Rationale</a:t>
            </a:r>
            <a:endParaRPr lang="en-US" sz="1400" i="1" dirty="0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1295400" y="2286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" idx="2"/>
          </p:cNvCxnSpPr>
          <p:nvPr/>
        </p:nvCxnSpPr>
        <p:spPr>
          <a:xfrm flipV="1">
            <a:off x="3429000" y="228600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81200" y="21336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2743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2743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0668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4343400" y="2362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1295400" y="25146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3886200" y="25146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Methodology Model – Class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wendy</cp:lastModifiedBy>
  <cp:revision>2</cp:revision>
  <dcterms:created xsi:type="dcterms:W3CDTF">2014-10-23T13:03:35Z</dcterms:created>
  <dcterms:modified xsi:type="dcterms:W3CDTF">2014-10-23T13:13:48Z</dcterms:modified>
</cp:coreProperties>
</file>