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18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E139-F299-4D4D-9E27-0519358DE28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6443-07BB-407B-8F0D-EFE2312F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7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E139-F299-4D4D-9E27-0519358DE28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6443-07BB-407B-8F0D-EFE2312F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5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E139-F299-4D4D-9E27-0519358DE28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6443-07BB-407B-8F0D-EFE2312F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3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E139-F299-4D4D-9E27-0519358DE28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6443-07BB-407B-8F0D-EFE2312F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6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E139-F299-4D4D-9E27-0519358DE28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6443-07BB-407B-8F0D-EFE2312F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1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E139-F299-4D4D-9E27-0519358DE28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6443-07BB-407B-8F0D-EFE2312F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8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E139-F299-4D4D-9E27-0519358DE28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6443-07BB-407B-8F0D-EFE2312F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E139-F299-4D4D-9E27-0519358DE28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6443-07BB-407B-8F0D-EFE2312F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0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E139-F299-4D4D-9E27-0519358DE28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6443-07BB-407B-8F0D-EFE2312F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E139-F299-4D4D-9E27-0519358DE28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6443-07BB-407B-8F0D-EFE2312F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E139-F299-4D4D-9E27-0519358DE28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6443-07BB-407B-8F0D-EFE2312F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BE139-F299-4D4D-9E27-0519358DE28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46443-07BB-407B-8F0D-EFE2312F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8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Counter-Proposal for Library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9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intent of this proposal was to explore whether an arbitrary-but-intuitive approach to library organization is possible</a:t>
            </a:r>
          </a:p>
          <a:p>
            <a:r>
              <a:rPr lang="en-US" dirty="0" smtClean="0"/>
              <a:t>The audience for this work is the set of content creators who will be re-using objects from the library to compose 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81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Packages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Instruments/Data Collection</a:t>
            </a:r>
          </a:p>
          <a:p>
            <a:r>
              <a:rPr lang="en-US" dirty="0" smtClean="0"/>
              <a:t>Universe, Concept, Category, Unit</a:t>
            </a:r>
          </a:p>
          <a:p>
            <a:r>
              <a:rPr lang="en-US" dirty="0" smtClean="0"/>
              <a:t>Representations, </a:t>
            </a:r>
            <a:r>
              <a:rPr lang="en-US" dirty="0" err="1" smtClean="0"/>
              <a:t>Codelists</a:t>
            </a:r>
            <a:r>
              <a:rPr lang="en-US" dirty="0" smtClean="0"/>
              <a:t>, Classifications</a:t>
            </a:r>
          </a:p>
          <a:p>
            <a:r>
              <a:rPr lang="en-US" dirty="0" smtClean="0"/>
              <a:t>Logical Data Structures (includes </a:t>
            </a:r>
            <a:r>
              <a:rPr lang="en-US" dirty="0" err="1" smtClean="0"/>
              <a:t>Quali</a:t>
            </a:r>
            <a:r>
              <a:rPr lang="en-US" dirty="0" smtClean="0"/>
              <a:t>)</a:t>
            </a:r>
          </a:p>
          <a:p>
            <a:r>
              <a:rPr lang="en-US" dirty="0" smtClean="0"/>
              <a:t>Physical Data Structures (includes </a:t>
            </a:r>
            <a:r>
              <a:rPr lang="en-US" dirty="0" err="1" smtClean="0"/>
              <a:t>Quali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Data Sets (incl. </a:t>
            </a:r>
            <a:r>
              <a:rPr lang="en-US" dirty="0" err="1" smtClean="0"/>
              <a:t>Quali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Variables, Data Elements, and Measures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Grouping and Comparison</a:t>
            </a:r>
          </a:p>
          <a:p>
            <a:r>
              <a:rPr lang="en-US" dirty="0" smtClean="0"/>
              <a:t>High-Level Study Info</a:t>
            </a:r>
          </a:p>
          <a:p>
            <a:r>
              <a:rPr lang="en-US" dirty="0" smtClean="0"/>
              <a:t>Processes and Processing</a:t>
            </a:r>
          </a:p>
          <a:p>
            <a:r>
              <a:rPr lang="en-US" dirty="0" smtClean="0"/>
              <a:t>Study Inception</a:t>
            </a:r>
          </a:p>
          <a:p>
            <a:r>
              <a:rPr lang="en-US" dirty="0" smtClean="0"/>
              <a:t>Archiving and Preservation</a:t>
            </a:r>
          </a:p>
          <a:p>
            <a:r>
              <a:rPr lang="en-US" dirty="0" smtClean="0"/>
              <a:t>Technical </a:t>
            </a:r>
            <a:r>
              <a:rPr lang="en-US" dirty="0" err="1" smtClean="0"/>
              <a:t>Modelling</a:t>
            </a:r>
            <a:r>
              <a:rPr lang="en-US" dirty="0" smtClean="0"/>
              <a:t> Stuff</a:t>
            </a:r>
          </a:p>
          <a:p>
            <a:r>
              <a:rPr lang="en-US" dirty="0" smtClean="0"/>
              <a:t>Access, Discovery, and Dissemination</a:t>
            </a:r>
          </a:p>
          <a:p>
            <a:r>
              <a:rPr lang="en-US" dirty="0" smtClean="0"/>
              <a:t>Geography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7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give me a letter</a:t>
            </a:r>
          </a:p>
          <a:p>
            <a:r>
              <a:rPr lang="en-US" dirty="0" smtClean="0"/>
              <a:t>Someone give me a small positive integer</a:t>
            </a:r>
          </a:p>
          <a:p>
            <a:r>
              <a:rPr lang="en-US" dirty="0" smtClean="0"/>
              <a:t>We will use this information to select a DDI 3.2 element and see if we can easily find a home for that object</a:t>
            </a:r>
          </a:p>
          <a:p>
            <a:r>
              <a:rPr lang="en-US" dirty="0" smtClean="0"/>
              <a:t>Repeat a </a:t>
            </a:r>
            <a:r>
              <a:rPr lang="en-US" smtClean="0"/>
              <a:t>few times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64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154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 Counter-Proposal for Library Organization</vt:lpstr>
      <vt:lpstr>Approach</vt:lpstr>
      <vt:lpstr>Proposed Packages</vt:lpstr>
      <vt:lpstr>A Game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Counter-Proposal for Library Organization</dc:title>
  <dc:creator>Arofan</dc:creator>
  <cp:lastModifiedBy>Arofan</cp:lastModifiedBy>
  <cp:revision>2</cp:revision>
  <dcterms:created xsi:type="dcterms:W3CDTF">2014-03-27T15:51:07Z</dcterms:created>
  <dcterms:modified xsi:type="dcterms:W3CDTF">2014-03-27T15:57:12Z</dcterms:modified>
</cp:coreProperties>
</file>