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B446A-E850-4C87-8CFE-874150BAB13B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6B021-0043-4401-9B5A-02DC2830F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ion.ddialliance.org/ddiobjects/datadescriptio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Drupal</a:t>
            </a:r>
            <a:r>
              <a:rPr lang="en-US" dirty="0" smtClean="0"/>
              <a:t> Design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en-GB" dirty="0" smtClean="0"/>
              <a:t>The information is available in the edit screen of an object under each element</a:t>
            </a:r>
          </a:p>
          <a:p>
            <a:pPr fontAlgn="t"/>
            <a:r>
              <a:rPr lang="en-GB" dirty="0" smtClean="0"/>
              <a:t>e.g. </a:t>
            </a:r>
            <a:r>
              <a:rPr lang="en-GB" dirty="0" smtClean="0">
                <a:hlinkClick r:id="rId2"/>
              </a:rPr>
              <a:t>http://lion.ddialliance.org/ddiobjects/datadescription#overlay=node/22/edit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 of object is </a:t>
            </a:r>
            <a:r>
              <a:rPr lang="en-US" dirty="0" err="1" smtClean="0"/>
              <a:t>UpperCamelCase</a:t>
            </a:r>
            <a:endParaRPr lang="en-US" dirty="0" smtClean="0"/>
          </a:p>
          <a:p>
            <a:r>
              <a:rPr lang="en-US" dirty="0" smtClean="0"/>
              <a:t>Name of Related and P items are </a:t>
            </a:r>
            <a:r>
              <a:rPr lang="en-US" dirty="0" err="1" smtClean="0"/>
              <a:t>lowerCamelCase</a:t>
            </a:r>
            <a:endParaRPr lang="en-US" dirty="0" smtClean="0"/>
          </a:p>
          <a:p>
            <a:r>
              <a:rPr lang="en-US" dirty="0" smtClean="0"/>
              <a:t>Most cardinality will be 0..1 or 0..n</a:t>
            </a:r>
          </a:p>
          <a:p>
            <a:pPr lvl="1"/>
            <a:r>
              <a:rPr lang="en-US" dirty="0" smtClean="0"/>
              <a:t>DDI loosened cardinality to better support production work</a:t>
            </a:r>
          </a:p>
          <a:p>
            <a:r>
              <a:rPr lang="en-US" dirty="0" smtClean="0"/>
              <a:t>Standard set of objects for managed objects</a:t>
            </a:r>
          </a:p>
          <a:p>
            <a:pPr lvl="1"/>
            <a:r>
              <a:rPr lang="en-US" dirty="0" smtClean="0"/>
              <a:t>Name (</a:t>
            </a:r>
            <a:r>
              <a:rPr lang="en-US" dirty="0" err="1" smtClean="0"/>
              <a:t>NameType</a:t>
            </a:r>
            <a:r>
              <a:rPr lang="en-US" dirty="0" smtClean="0"/>
              <a:t>) 0..n</a:t>
            </a:r>
          </a:p>
          <a:p>
            <a:pPr lvl="1"/>
            <a:r>
              <a:rPr lang="en-US" dirty="0" smtClean="0"/>
              <a:t>Label (</a:t>
            </a:r>
            <a:r>
              <a:rPr lang="en-US" dirty="0" err="1" smtClean="0"/>
              <a:t>LabelType</a:t>
            </a:r>
            <a:r>
              <a:rPr lang="en-US" dirty="0" smtClean="0"/>
              <a:t>) 0..n</a:t>
            </a:r>
          </a:p>
          <a:p>
            <a:pPr lvl="1"/>
            <a:r>
              <a:rPr lang="en-US" dirty="0" smtClean="0"/>
              <a:t>Description (</a:t>
            </a:r>
            <a:r>
              <a:rPr lang="en-US" dirty="0" err="1" smtClean="0"/>
              <a:t>StructuredString</a:t>
            </a:r>
            <a:r>
              <a:rPr lang="en-US" dirty="0" smtClean="0"/>
              <a:t>) 0..1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Property</a:t>
            </a:r>
            <a:endParaRPr lang="en-US" dirty="0" smtClean="0"/>
          </a:p>
          <a:p>
            <a:pPr lvl="1"/>
            <a:r>
              <a:rPr lang="en-US" dirty="0" smtClean="0"/>
              <a:t>Objects with primitive data types</a:t>
            </a:r>
          </a:p>
          <a:p>
            <a:pPr lvl="1"/>
            <a:r>
              <a:rPr lang="en-US" dirty="0" smtClean="0"/>
              <a:t>Objects with extended data types</a:t>
            </a:r>
          </a:p>
          <a:p>
            <a:r>
              <a:rPr lang="en-US" dirty="0" smtClean="0"/>
              <a:t>Relationship</a:t>
            </a:r>
            <a:endParaRPr lang="en-US" dirty="0" smtClean="0"/>
          </a:p>
          <a:p>
            <a:pPr lvl="1"/>
            <a:r>
              <a:rPr lang="en-US" dirty="0" smtClean="0"/>
              <a:t>Complex objects</a:t>
            </a:r>
          </a:p>
          <a:p>
            <a:pPr lvl="1"/>
            <a:r>
              <a:rPr lang="en-US" dirty="0" smtClean="0"/>
              <a:t>Use the same name (if appropriate) as the Related object (</a:t>
            </a:r>
            <a:r>
              <a:rPr lang="en-US" dirty="0" err="1" smtClean="0"/>
              <a:t>lowerCamel</a:t>
            </a:r>
            <a:r>
              <a:rPr lang="en-US" dirty="0" err="1" smtClean="0"/>
              <a:t>C</a:t>
            </a:r>
            <a:r>
              <a:rPr lang="en-US" dirty="0" err="1" smtClean="0"/>
              <a:t>ase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specific name of complex object (</a:t>
            </a:r>
            <a:r>
              <a:rPr lang="en-US" dirty="0" err="1" smtClean="0"/>
              <a:t>UpperCamel</a:t>
            </a:r>
            <a:r>
              <a:rPr lang="en-US" dirty="0" err="1" smtClean="0"/>
              <a:t>C</a:t>
            </a:r>
            <a:r>
              <a:rPr lang="en-US" dirty="0" err="1" smtClean="0"/>
              <a:t>ase</a:t>
            </a:r>
            <a:r>
              <a:rPr lang="en-US" dirty="0" smtClean="0"/>
              <a:t>) as </a:t>
            </a:r>
            <a:r>
              <a:rPr lang="en-US" smtClean="0"/>
              <a:t>its type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Basic Drupal Design Rules</vt:lpstr>
      <vt:lpstr>Object basics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Drupal Design Rules</dc:title>
  <dc:creator>wendy</dc:creator>
  <cp:lastModifiedBy>wendy</cp:lastModifiedBy>
  <cp:revision>2</cp:revision>
  <dcterms:created xsi:type="dcterms:W3CDTF">2014-05-27T22:40:34Z</dcterms:created>
  <dcterms:modified xsi:type="dcterms:W3CDTF">2014-05-28T12:13:13Z</dcterms:modified>
</cp:coreProperties>
</file>