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7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2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1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9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2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2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3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4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B9D8-14D8-F84D-A148-36684EDACE1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3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8113" y="274638"/>
            <a:ext cx="8458200" cy="5943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318641" y="2579920"/>
            <a:ext cx="1328057" cy="3483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21408" y="2558143"/>
            <a:ext cx="648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View</a:t>
            </a:r>
            <a:endParaRPr lang="en-US" dirty="0"/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 flipV="1">
            <a:off x="859971" y="2754092"/>
            <a:ext cx="1458670" cy="664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</p:cNvCxnSpPr>
          <p:nvPr/>
        </p:nvCxnSpPr>
        <p:spPr>
          <a:xfrm>
            <a:off x="3646698" y="2754092"/>
            <a:ext cx="1915902" cy="3320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05200" y="4408714"/>
            <a:ext cx="2057400" cy="5769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505200" y="4593771"/>
            <a:ext cx="2057400" cy="9252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ular Callout 14"/>
          <p:cNvSpPr/>
          <p:nvPr/>
        </p:nvSpPr>
        <p:spPr>
          <a:xfrm>
            <a:off x="522514" y="1436915"/>
            <a:ext cx="1654629" cy="1483182"/>
          </a:xfrm>
          <a:prstGeom prst="wedgeRectCallout">
            <a:avLst>
              <a:gd name="adj1" fmla="val -56196"/>
              <a:gd name="adj2" fmla="val 82888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3393" y="1436905"/>
            <a:ext cx="18169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Content </a:t>
            </a:r>
            <a:endParaRPr lang="en-US" dirty="0" smtClean="0"/>
          </a:p>
          <a:p>
            <a:r>
              <a:rPr lang="en-US" dirty="0" err="1" smtClean="0"/>
              <a:t>modellers</a:t>
            </a:r>
            <a:r>
              <a:rPr lang="en-US" dirty="0" smtClean="0"/>
              <a:t> </a:t>
            </a:r>
            <a:r>
              <a:rPr lang="en-US" dirty="0"/>
              <a:t>define </a:t>
            </a:r>
            <a:endParaRPr lang="en-US" dirty="0" smtClean="0"/>
          </a:p>
          <a:p>
            <a:r>
              <a:rPr lang="en-US" dirty="0" smtClean="0"/>
              <a:t>views</a:t>
            </a:r>
            <a:r>
              <a:rPr lang="en-US" dirty="0"/>
              <a:t>, but 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/>
              <a:t>needed 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objects.</a:t>
            </a:r>
          </a:p>
          <a:p>
            <a:endParaRPr lang="en-US" dirty="0"/>
          </a:p>
        </p:txBody>
      </p:sp>
      <p:sp>
        <p:nvSpPr>
          <p:cNvPr id="18" name="Rectangular Callout 17"/>
          <p:cNvSpPr/>
          <p:nvPr/>
        </p:nvSpPr>
        <p:spPr>
          <a:xfrm>
            <a:off x="206838" y="4593771"/>
            <a:ext cx="2285979" cy="1110343"/>
          </a:xfrm>
          <a:prstGeom prst="wedgeRectCallout">
            <a:avLst>
              <a:gd name="adj1" fmla="val -34643"/>
              <a:gd name="adj2" fmla="val -99265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06824" y="4811484"/>
            <a:ext cx="1951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Formal </a:t>
            </a:r>
            <a:r>
              <a:rPr lang="en-US" dirty="0" err="1" smtClean="0"/>
              <a:t>modellers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create Packages in </a:t>
            </a:r>
          </a:p>
          <a:p>
            <a:r>
              <a:rPr lang="en-US" dirty="0" smtClean="0"/>
              <a:t>the library.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Vardigan</dc:creator>
  <cp:lastModifiedBy>Arofan</cp:lastModifiedBy>
  <cp:revision>5</cp:revision>
  <dcterms:created xsi:type="dcterms:W3CDTF">2014-03-26T21:46:15Z</dcterms:created>
  <dcterms:modified xsi:type="dcterms:W3CDTF">2014-03-26T22:19:36Z</dcterms:modified>
</cp:coreProperties>
</file>