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323" r:id="rId3"/>
    <p:sldId id="259" r:id="rId4"/>
    <p:sldId id="260" r:id="rId5"/>
    <p:sldId id="261" r:id="rId6"/>
    <p:sldId id="313" r:id="rId7"/>
    <p:sldId id="262" r:id="rId8"/>
    <p:sldId id="264" r:id="rId9"/>
    <p:sldId id="265" r:id="rId10"/>
    <p:sldId id="285" r:id="rId11"/>
    <p:sldId id="266" r:id="rId12"/>
    <p:sldId id="268" r:id="rId13"/>
    <p:sldId id="286" r:id="rId14"/>
    <p:sldId id="269" r:id="rId15"/>
    <p:sldId id="290" r:id="rId16"/>
    <p:sldId id="288" r:id="rId17"/>
    <p:sldId id="291" r:id="rId18"/>
    <p:sldId id="302" r:id="rId19"/>
    <p:sldId id="303" r:id="rId20"/>
    <p:sldId id="304" r:id="rId21"/>
    <p:sldId id="305" r:id="rId22"/>
    <p:sldId id="306" r:id="rId23"/>
    <p:sldId id="307" r:id="rId24"/>
    <p:sldId id="292" r:id="rId25"/>
    <p:sldId id="293" r:id="rId26"/>
    <p:sldId id="308" r:id="rId27"/>
    <p:sldId id="309" r:id="rId28"/>
    <p:sldId id="310" r:id="rId29"/>
    <p:sldId id="311" r:id="rId30"/>
    <p:sldId id="312" r:id="rId31"/>
    <p:sldId id="295" r:id="rId32"/>
    <p:sldId id="296" r:id="rId33"/>
    <p:sldId id="299" r:id="rId34"/>
    <p:sldId id="283" r:id="rId35"/>
    <p:sldId id="301" r:id="rId36"/>
    <p:sldId id="284" r:id="rId37"/>
    <p:sldId id="314" r:id="rId38"/>
    <p:sldId id="326" r:id="rId39"/>
    <p:sldId id="318" r:id="rId40"/>
    <p:sldId id="319" r:id="rId41"/>
    <p:sldId id="315" r:id="rId42"/>
    <p:sldId id="325" r:id="rId43"/>
    <p:sldId id="322" r:id="rId44"/>
    <p:sldId id="316" r:id="rId45"/>
    <p:sldId id="327" r:id="rId46"/>
    <p:sldId id="317" r:id="rId47"/>
    <p:sldId id="321" r:id="rId48"/>
    <p:sldId id="274" r:id="rId49"/>
    <p:sldId id="275" r:id="rId50"/>
    <p:sldId id="328" r:id="rId51"/>
    <p:sldId id="329" r:id="rId52"/>
    <p:sldId id="33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10" autoAdjust="0"/>
    <p:restoredTop sz="94660"/>
  </p:normalViewPr>
  <p:slideViewPr>
    <p:cSldViewPr snapToGrid="0">
      <p:cViewPr>
        <p:scale>
          <a:sx n="117" d="100"/>
          <a:sy n="117" d="100"/>
        </p:scale>
        <p:origin x="-10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5A619A-C0BF-449F-B600-F3DC139085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AU"/>
        </a:p>
      </dgm:t>
    </dgm:pt>
    <dgm:pt modelId="{84989729-4302-48FD-93D5-01E4FF74471F}">
      <dgm:prSet custT="1"/>
      <dgm:spPr/>
      <dgm:t>
        <a:bodyPr/>
        <a:lstStyle/>
        <a:p>
          <a:pPr algn="ctr" rtl="0"/>
          <a:r>
            <a:rPr lang="en-AU" sz="1800" b="1" dirty="0" smtClean="0"/>
            <a:t>DDI 4 Product Backlog</a:t>
          </a:r>
          <a:endParaRPr lang="en-AU" sz="1800" b="1" dirty="0"/>
        </a:p>
      </dgm:t>
    </dgm:pt>
    <dgm:pt modelId="{2C39C048-A5CF-43C6-A7E4-AFBFB965243C}" type="parTrans" cxnId="{1BC74BB5-0F44-4273-AFFD-51E07B484A24}">
      <dgm:prSet/>
      <dgm:spPr/>
      <dgm:t>
        <a:bodyPr/>
        <a:lstStyle/>
        <a:p>
          <a:endParaRPr lang="en-AU"/>
        </a:p>
      </dgm:t>
    </dgm:pt>
    <dgm:pt modelId="{C3285C9C-6D79-46DE-AE4C-2077F98268CA}" type="sibTrans" cxnId="{1BC74BB5-0F44-4273-AFFD-51E07B484A24}">
      <dgm:prSet/>
      <dgm:spPr/>
      <dgm:t>
        <a:bodyPr/>
        <a:lstStyle/>
        <a:p>
          <a:endParaRPr lang="en-AU"/>
        </a:p>
      </dgm:t>
    </dgm:pt>
    <dgm:pt modelId="{0CD91B7F-0CE1-4A24-9DC2-DF96E70EFD38}">
      <dgm:prSet custT="1"/>
      <dgm:spPr/>
      <dgm:t>
        <a:bodyPr/>
        <a:lstStyle/>
        <a:p>
          <a:pPr rtl="0"/>
          <a:r>
            <a:rPr lang="en-AU" sz="1600" smtClean="0"/>
            <a:t>Agent</a:t>
          </a:r>
          <a:endParaRPr lang="en-AU" sz="1600"/>
        </a:p>
      </dgm:t>
    </dgm:pt>
    <dgm:pt modelId="{4D27705D-B1BD-4DB2-81BE-078E1321B5CF}" type="parTrans" cxnId="{68E73EE6-5E22-47D7-9D7B-9BE7570E40E3}">
      <dgm:prSet/>
      <dgm:spPr/>
      <dgm:t>
        <a:bodyPr/>
        <a:lstStyle/>
        <a:p>
          <a:endParaRPr lang="en-AU"/>
        </a:p>
      </dgm:t>
    </dgm:pt>
    <dgm:pt modelId="{E92E6EA3-A19C-4225-8071-1286F971B3F1}" type="sibTrans" cxnId="{68E73EE6-5E22-47D7-9D7B-9BE7570E40E3}">
      <dgm:prSet/>
      <dgm:spPr/>
      <dgm:t>
        <a:bodyPr/>
        <a:lstStyle/>
        <a:p>
          <a:endParaRPr lang="en-AU"/>
        </a:p>
      </dgm:t>
    </dgm:pt>
    <dgm:pt modelId="{6AEF29CB-6D24-41A1-AD22-9E1615D5AC0C}">
      <dgm:prSet custT="1"/>
      <dgm:spPr/>
      <dgm:t>
        <a:bodyPr/>
        <a:lstStyle/>
        <a:p>
          <a:pPr rtl="0"/>
          <a:r>
            <a:rPr lang="en-AU" sz="1600" smtClean="0"/>
            <a:t>Conceptual</a:t>
          </a:r>
          <a:endParaRPr lang="en-AU" sz="1600"/>
        </a:p>
      </dgm:t>
    </dgm:pt>
    <dgm:pt modelId="{90C3FD6D-7839-4FDC-9FB4-DEB4A7EC965E}" type="parTrans" cxnId="{688C42E1-3AFD-4010-BF3E-DE43FA21D665}">
      <dgm:prSet/>
      <dgm:spPr/>
      <dgm:t>
        <a:bodyPr/>
        <a:lstStyle/>
        <a:p>
          <a:endParaRPr lang="en-AU"/>
        </a:p>
      </dgm:t>
    </dgm:pt>
    <dgm:pt modelId="{31B32152-720C-4ACD-BFAC-1AADE59EB1C2}" type="sibTrans" cxnId="{688C42E1-3AFD-4010-BF3E-DE43FA21D665}">
      <dgm:prSet/>
      <dgm:spPr/>
      <dgm:t>
        <a:bodyPr/>
        <a:lstStyle/>
        <a:p>
          <a:endParaRPr lang="en-AU"/>
        </a:p>
      </dgm:t>
    </dgm:pt>
    <dgm:pt modelId="{D6E28348-A2B9-4F7D-BA9D-9BFF47D4D216}">
      <dgm:prSet custT="1"/>
      <dgm:spPr/>
      <dgm:t>
        <a:bodyPr/>
        <a:lstStyle/>
        <a:p>
          <a:pPr rtl="0"/>
          <a:r>
            <a:rPr lang="en-AU" sz="1600" smtClean="0"/>
            <a:t>Process</a:t>
          </a:r>
          <a:endParaRPr lang="en-AU" sz="1600"/>
        </a:p>
      </dgm:t>
    </dgm:pt>
    <dgm:pt modelId="{EFA5DEB7-356D-4005-8CD5-CE95CB63A262}" type="parTrans" cxnId="{08FB28AD-8BB8-4A35-AF72-7DB2CCDF4A98}">
      <dgm:prSet/>
      <dgm:spPr/>
      <dgm:t>
        <a:bodyPr/>
        <a:lstStyle/>
        <a:p>
          <a:endParaRPr lang="en-AU"/>
        </a:p>
      </dgm:t>
    </dgm:pt>
    <dgm:pt modelId="{80F2DCF7-4802-45C1-8E1E-A911207D739A}" type="sibTrans" cxnId="{08FB28AD-8BB8-4A35-AF72-7DB2CCDF4A98}">
      <dgm:prSet/>
      <dgm:spPr/>
      <dgm:t>
        <a:bodyPr/>
        <a:lstStyle/>
        <a:p>
          <a:endParaRPr lang="en-AU"/>
        </a:p>
      </dgm:t>
    </dgm:pt>
    <dgm:pt modelId="{BBE86663-A890-4F66-B6B1-3C4AD7DDC9EA}">
      <dgm:prSet custT="1"/>
      <dgm:spPr/>
      <dgm:t>
        <a:bodyPr/>
        <a:lstStyle/>
        <a:p>
          <a:pPr rtl="0"/>
          <a:r>
            <a:rPr lang="en-AU" sz="1600" smtClean="0"/>
            <a:t>Core</a:t>
          </a:r>
          <a:endParaRPr lang="en-AU" sz="1600"/>
        </a:p>
      </dgm:t>
    </dgm:pt>
    <dgm:pt modelId="{D49FF51A-8798-4D08-840F-B6BE505A7F43}" type="parTrans" cxnId="{510DD12C-DF4A-4DB3-A6CE-8C6A67EBC92D}">
      <dgm:prSet/>
      <dgm:spPr/>
      <dgm:t>
        <a:bodyPr/>
        <a:lstStyle/>
        <a:p>
          <a:endParaRPr lang="en-AU"/>
        </a:p>
      </dgm:t>
    </dgm:pt>
    <dgm:pt modelId="{28AE9384-F9CF-4D41-A8D2-E318C428D73C}" type="sibTrans" cxnId="{510DD12C-DF4A-4DB3-A6CE-8C6A67EBC92D}">
      <dgm:prSet/>
      <dgm:spPr/>
      <dgm:t>
        <a:bodyPr/>
        <a:lstStyle/>
        <a:p>
          <a:endParaRPr lang="en-AU"/>
        </a:p>
      </dgm:t>
    </dgm:pt>
    <dgm:pt modelId="{B4D9D2B8-DAFE-41A9-A694-14416EEE7EB8}">
      <dgm:prSet custT="1"/>
      <dgm:spPr/>
      <dgm:t>
        <a:bodyPr/>
        <a:lstStyle/>
        <a:p>
          <a:pPr rtl="0"/>
          <a:r>
            <a:rPr lang="en-AU" sz="1600" smtClean="0"/>
            <a:t>Discovery</a:t>
          </a:r>
          <a:endParaRPr lang="en-AU" sz="1600"/>
        </a:p>
      </dgm:t>
    </dgm:pt>
    <dgm:pt modelId="{8E2A78F3-1A68-4F63-93F6-64163534A964}" type="parTrans" cxnId="{786E4919-9DB0-478D-96EE-035AAED96994}">
      <dgm:prSet/>
      <dgm:spPr/>
      <dgm:t>
        <a:bodyPr/>
        <a:lstStyle/>
        <a:p>
          <a:endParaRPr lang="en-AU"/>
        </a:p>
      </dgm:t>
    </dgm:pt>
    <dgm:pt modelId="{4E69A7CE-6981-409F-9232-B1218693995C}" type="sibTrans" cxnId="{786E4919-9DB0-478D-96EE-035AAED96994}">
      <dgm:prSet/>
      <dgm:spPr/>
      <dgm:t>
        <a:bodyPr/>
        <a:lstStyle/>
        <a:p>
          <a:endParaRPr lang="en-AU"/>
        </a:p>
      </dgm:t>
    </dgm:pt>
    <dgm:pt modelId="{B7FCD247-FEC9-472D-A6F8-7420F89B9E13}">
      <dgm:prSet custT="1"/>
      <dgm:spPr/>
      <dgm:t>
        <a:bodyPr/>
        <a:lstStyle/>
        <a:p>
          <a:pPr rtl="0"/>
          <a:r>
            <a:rPr lang="en-AU" sz="1600" smtClean="0"/>
            <a:t>Simple Instrument</a:t>
          </a:r>
          <a:endParaRPr lang="en-AU" sz="1600"/>
        </a:p>
      </dgm:t>
    </dgm:pt>
    <dgm:pt modelId="{8EE7F9EA-B5BC-4E2C-84BC-D5D0393C4807}" type="parTrans" cxnId="{29586E09-D073-479D-BCC8-25BCEA19967F}">
      <dgm:prSet/>
      <dgm:spPr/>
      <dgm:t>
        <a:bodyPr/>
        <a:lstStyle/>
        <a:p>
          <a:endParaRPr lang="en-AU"/>
        </a:p>
      </dgm:t>
    </dgm:pt>
    <dgm:pt modelId="{C483870B-1ADD-4213-9605-EF1F20E41CB9}" type="sibTrans" cxnId="{29586E09-D073-479D-BCC8-25BCEA19967F}">
      <dgm:prSet/>
      <dgm:spPr/>
      <dgm:t>
        <a:bodyPr/>
        <a:lstStyle/>
        <a:p>
          <a:endParaRPr lang="en-AU"/>
        </a:p>
      </dgm:t>
    </dgm:pt>
    <dgm:pt modelId="{EE7C53F9-10A8-4D19-976C-0BA6DF1A8859}">
      <dgm:prSet custT="1"/>
      <dgm:spPr/>
      <dgm:t>
        <a:bodyPr/>
        <a:lstStyle/>
        <a:p>
          <a:pPr rtl="0"/>
          <a:r>
            <a:rPr lang="en-AU" sz="1600" smtClean="0"/>
            <a:t>Simple Data Description</a:t>
          </a:r>
          <a:endParaRPr lang="en-AU" sz="1600"/>
        </a:p>
      </dgm:t>
    </dgm:pt>
    <dgm:pt modelId="{4F6AD866-6F19-499C-947F-C4AD17573953}" type="parTrans" cxnId="{653B2507-F3A5-41C5-9E1C-626C93EBDCE4}">
      <dgm:prSet/>
      <dgm:spPr/>
      <dgm:t>
        <a:bodyPr/>
        <a:lstStyle/>
        <a:p>
          <a:endParaRPr lang="en-AU"/>
        </a:p>
      </dgm:t>
    </dgm:pt>
    <dgm:pt modelId="{BA08C215-B089-4E56-8983-DCDD6A1F0767}" type="sibTrans" cxnId="{653B2507-F3A5-41C5-9E1C-626C93EBDCE4}">
      <dgm:prSet/>
      <dgm:spPr/>
      <dgm:t>
        <a:bodyPr/>
        <a:lstStyle/>
        <a:p>
          <a:endParaRPr lang="en-AU"/>
        </a:p>
      </dgm:t>
    </dgm:pt>
    <dgm:pt modelId="{5A89A892-4BE2-4B69-A026-FF21CA3A98E5}">
      <dgm:prSet custT="1"/>
      <dgm:spPr/>
      <dgm:t>
        <a:bodyPr/>
        <a:lstStyle/>
        <a:p>
          <a:pPr rtl="0"/>
          <a:r>
            <a:rPr lang="en-AU" sz="1600" smtClean="0"/>
            <a:t>Collection Management</a:t>
          </a:r>
          <a:endParaRPr lang="en-AU" sz="1600"/>
        </a:p>
      </dgm:t>
    </dgm:pt>
    <dgm:pt modelId="{6CE2B73F-3440-4E79-B7DA-B9F1BE4BC5E3}" type="parTrans" cxnId="{D5B5307A-DAC4-474E-80A0-4C470EFAAE35}">
      <dgm:prSet/>
      <dgm:spPr/>
      <dgm:t>
        <a:bodyPr/>
        <a:lstStyle/>
        <a:p>
          <a:endParaRPr lang="en-AU"/>
        </a:p>
      </dgm:t>
    </dgm:pt>
    <dgm:pt modelId="{6508CD7A-E7C1-4E12-B4A1-CF25B4847825}" type="sibTrans" cxnId="{D5B5307A-DAC4-474E-80A0-4C470EFAAE35}">
      <dgm:prSet/>
      <dgm:spPr/>
      <dgm:t>
        <a:bodyPr/>
        <a:lstStyle/>
        <a:p>
          <a:endParaRPr lang="en-AU"/>
        </a:p>
      </dgm:t>
    </dgm:pt>
    <dgm:pt modelId="{FE47EF2E-335F-4464-AC9F-FEE1DFD5FC46}">
      <dgm:prSet custT="1"/>
      <dgm:spPr/>
      <dgm:t>
        <a:bodyPr/>
        <a:lstStyle/>
        <a:p>
          <a:pPr rtl="0"/>
          <a:r>
            <a:rPr lang="en-AU" sz="1600" smtClean="0"/>
            <a:t>Data Management Plan</a:t>
          </a:r>
          <a:endParaRPr lang="en-AU" sz="1600"/>
        </a:p>
      </dgm:t>
    </dgm:pt>
    <dgm:pt modelId="{759023C8-FB5F-4538-96F4-CF6239D24CBC}" type="parTrans" cxnId="{BAEE780C-6805-42E6-BBFC-AB47ACD1F1E1}">
      <dgm:prSet/>
      <dgm:spPr/>
      <dgm:t>
        <a:bodyPr/>
        <a:lstStyle/>
        <a:p>
          <a:endParaRPr lang="en-AU"/>
        </a:p>
      </dgm:t>
    </dgm:pt>
    <dgm:pt modelId="{21B32E1C-5F5B-4380-B742-A2C2D0A27E93}" type="sibTrans" cxnId="{BAEE780C-6805-42E6-BBFC-AB47ACD1F1E1}">
      <dgm:prSet/>
      <dgm:spPr/>
      <dgm:t>
        <a:bodyPr/>
        <a:lstStyle/>
        <a:p>
          <a:endParaRPr lang="en-AU"/>
        </a:p>
      </dgm:t>
    </dgm:pt>
    <dgm:pt modelId="{4176CCA2-BF21-41B7-84BF-5F124E5818C2}">
      <dgm:prSet custT="1"/>
      <dgm:spPr/>
      <dgm:t>
        <a:bodyPr/>
        <a:lstStyle/>
        <a:p>
          <a:pPr rtl="0"/>
          <a:r>
            <a:rPr lang="en-AU" sz="1600" smtClean="0"/>
            <a:t>Study Inception</a:t>
          </a:r>
          <a:endParaRPr lang="en-AU" sz="1600"/>
        </a:p>
      </dgm:t>
    </dgm:pt>
    <dgm:pt modelId="{B8CD6030-5510-4919-AD78-456F9F232F5B}" type="parTrans" cxnId="{5815C803-C456-4E0A-8BC5-2F8C8057F9FB}">
      <dgm:prSet/>
      <dgm:spPr/>
      <dgm:t>
        <a:bodyPr/>
        <a:lstStyle/>
        <a:p>
          <a:endParaRPr lang="en-AU"/>
        </a:p>
      </dgm:t>
    </dgm:pt>
    <dgm:pt modelId="{A57EEACF-B68E-4ECE-AE3E-007A47800E53}" type="sibTrans" cxnId="{5815C803-C456-4E0A-8BC5-2F8C8057F9FB}">
      <dgm:prSet/>
      <dgm:spPr/>
      <dgm:t>
        <a:bodyPr/>
        <a:lstStyle/>
        <a:p>
          <a:endParaRPr lang="en-AU"/>
        </a:p>
      </dgm:t>
    </dgm:pt>
    <dgm:pt modelId="{948C1777-2B43-4AC0-8BA0-87D67444693B}">
      <dgm:prSet custT="1"/>
      <dgm:spPr/>
      <dgm:t>
        <a:bodyPr/>
        <a:lstStyle/>
        <a:p>
          <a:pPr rtl="0"/>
          <a:r>
            <a:rPr lang="en-AU" sz="1600" smtClean="0"/>
            <a:t>Simple Codebook</a:t>
          </a:r>
          <a:endParaRPr lang="en-AU" sz="1600"/>
        </a:p>
      </dgm:t>
    </dgm:pt>
    <dgm:pt modelId="{2159CA40-5785-4E18-8299-0F622B110AF8}" type="parTrans" cxnId="{BDD2BE2D-F58C-4409-A4D6-EE2F6FC3B8CF}">
      <dgm:prSet/>
      <dgm:spPr/>
      <dgm:t>
        <a:bodyPr/>
        <a:lstStyle/>
        <a:p>
          <a:endParaRPr lang="en-AU"/>
        </a:p>
      </dgm:t>
    </dgm:pt>
    <dgm:pt modelId="{47884B81-E4CC-49D4-8135-1222CA74F7E6}" type="sibTrans" cxnId="{BDD2BE2D-F58C-4409-A4D6-EE2F6FC3B8CF}">
      <dgm:prSet/>
      <dgm:spPr/>
      <dgm:t>
        <a:bodyPr/>
        <a:lstStyle/>
        <a:p>
          <a:endParaRPr lang="en-AU"/>
        </a:p>
      </dgm:t>
    </dgm:pt>
    <dgm:pt modelId="{92139FBE-DB84-4C9B-B559-ADB69BDDFF82}">
      <dgm:prSet custT="1"/>
      <dgm:spPr/>
      <dgm:t>
        <a:bodyPr/>
        <a:lstStyle/>
        <a:p>
          <a:pPr rtl="0"/>
          <a:r>
            <a:rPr lang="en-AU" sz="1600" smtClean="0"/>
            <a:t>Complex Survey</a:t>
          </a:r>
          <a:endParaRPr lang="en-AU" sz="1600"/>
        </a:p>
      </dgm:t>
    </dgm:pt>
    <dgm:pt modelId="{D023D116-9C3D-4708-B355-D6858F34D0BC}" type="parTrans" cxnId="{757EBBEA-2669-4E9E-8912-7E4841B29B4F}">
      <dgm:prSet/>
      <dgm:spPr/>
      <dgm:t>
        <a:bodyPr/>
        <a:lstStyle/>
        <a:p>
          <a:endParaRPr lang="en-AU"/>
        </a:p>
      </dgm:t>
    </dgm:pt>
    <dgm:pt modelId="{5EABE796-8367-43A1-B973-A3BC40FB3588}" type="sibTrans" cxnId="{757EBBEA-2669-4E9E-8912-7E4841B29B4F}">
      <dgm:prSet/>
      <dgm:spPr/>
      <dgm:t>
        <a:bodyPr/>
        <a:lstStyle/>
        <a:p>
          <a:endParaRPr lang="en-AU"/>
        </a:p>
      </dgm:t>
    </dgm:pt>
    <dgm:pt modelId="{24D518C6-3263-4528-889F-6B55055DD1AA}">
      <dgm:prSet custT="1"/>
      <dgm:spPr/>
      <dgm:t>
        <a:bodyPr/>
        <a:lstStyle/>
        <a:p>
          <a:pPr rtl="0"/>
          <a:r>
            <a:rPr lang="en-AU" sz="1600" smtClean="0"/>
            <a:t>Complex Data Description</a:t>
          </a:r>
          <a:endParaRPr lang="en-AU" sz="1600"/>
        </a:p>
      </dgm:t>
    </dgm:pt>
    <dgm:pt modelId="{B8F20E9B-1A37-413A-A1D8-158C83C0D340}" type="parTrans" cxnId="{7C081313-74AD-4FF9-A6C6-476A6219A85B}">
      <dgm:prSet/>
      <dgm:spPr/>
      <dgm:t>
        <a:bodyPr/>
        <a:lstStyle/>
        <a:p>
          <a:endParaRPr lang="en-AU"/>
        </a:p>
      </dgm:t>
    </dgm:pt>
    <dgm:pt modelId="{72725C1D-0436-4046-A1B3-50EA07F7D933}" type="sibTrans" cxnId="{7C081313-74AD-4FF9-A6C6-476A6219A85B}">
      <dgm:prSet/>
      <dgm:spPr/>
      <dgm:t>
        <a:bodyPr/>
        <a:lstStyle/>
        <a:p>
          <a:endParaRPr lang="en-AU"/>
        </a:p>
      </dgm:t>
    </dgm:pt>
    <dgm:pt modelId="{12BB7D04-F911-40E0-8961-D58467C2D0E1}">
      <dgm:prSet custT="1"/>
      <dgm:spPr/>
      <dgm:t>
        <a:bodyPr/>
        <a:lstStyle/>
        <a:p>
          <a:pPr rtl="0"/>
          <a:r>
            <a:rPr lang="en-AU" sz="1600" smtClean="0"/>
            <a:t>Comparison/Harmonisation</a:t>
          </a:r>
          <a:endParaRPr lang="en-AU" sz="1600"/>
        </a:p>
      </dgm:t>
    </dgm:pt>
    <dgm:pt modelId="{EAAFCD12-C4CE-499F-9CCD-853B4EC00A52}" type="parTrans" cxnId="{A865F269-8A84-4F23-9B4F-23D2D1BA9BC8}">
      <dgm:prSet/>
      <dgm:spPr/>
      <dgm:t>
        <a:bodyPr/>
        <a:lstStyle/>
        <a:p>
          <a:endParaRPr lang="en-AU"/>
        </a:p>
      </dgm:t>
    </dgm:pt>
    <dgm:pt modelId="{0C1BCC8D-C0F0-4204-AE76-C36A64AA8A5A}" type="sibTrans" cxnId="{A865F269-8A84-4F23-9B4F-23D2D1BA9BC8}">
      <dgm:prSet/>
      <dgm:spPr/>
      <dgm:t>
        <a:bodyPr/>
        <a:lstStyle/>
        <a:p>
          <a:endParaRPr lang="en-AU"/>
        </a:p>
      </dgm:t>
    </dgm:pt>
    <dgm:pt modelId="{E197F7B3-6CF2-4E5A-AA6E-7BC35BCCF0BA}">
      <dgm:prSet custT="1"/>
      <dgm:spPr/>
      <dgm:t>
        <a:bodyPr/>
        <a:lstStyle/>
        <a:p>
          <a:pPr rtl="0"/>
          <a:r>
            <a:rPr lang="en-AU" sz="1600" smtClean="0"/>
            <a:t>Classification</a:t>
          </a:r>
          <a:endParaRPr lang="en-AU" sz="1600"/>
        </a:p>
      </dgm:t>
    </dgm:pt>
    <dgm:pt modelId="{B8422E75-8B69-4E83-BD05-6966B985A3E1}" type="parTrans" cxnId="{1585D250-A4E8-4589-8EC9-BDE8FCB91714}">
      <dgm:prSet/>
      <dgm:spPr/>
      <dgm:t>
        <a:bodyPr/>
        <a:lstStyle/>
        <a:p>
          <a:endParaRPr lang="en-AU"/>
        </a:p>
      </dgm:t>
    </dgm:pt>
    <dgm:pt modelId="{9DE4F68C-3D28-4A9D-AC74-EF43DFAB46DC}" type="sibTrans" cxnId="{1585D250-A4E8-4589-8EC9-BDE8FCB91714}">
      <dgm:prSet/>
      <dgm:spPr/>
      <dgm:t>
        <a:bodyPr/>
        <a:lstStyle/>
        <a:p>
          <a:endParaRPr lang="en-AU"/>
        </a:p>
      </dgm:t>
    </dgm:pt>
    <dgm:pt modelId="{7301A5AF-7DB2-4B28-928E-E66E476EABA8}">
      <dgm:prSet custT="1"/>
      <dgm:spPr/>
      <dgm:t>
        <a:bodyPr/>
        <a:lstStyle/>
        <a:p>
          <a:pPr rtl="0"/>
          <a:r>
            <a:rPr lang="en-AU" sz="1600" smtClean="0"/>
            <a:t>Qualitative</a:t>
          </a:r>
          <a:endParaRPr lang="en-AU" sz="1600"/>
        </a:p>
      </dgm:t>
    </dgm:pt>
    <dgm:pt modelId="{15257F10-B9B2-48B4-905E-84D128A0F713}" type="parTrans" cxnId="{96F5E845-DCAB-4CBF-90BC-98C97404326B}">
      <dgm:prSet/>
      <dgm:spPr/>
      <dgm:t>
        <a:bodyPr/>
        <a:lstStyle/>
        <a:p>
          <a:endParaRPr lang="en-AU"/>
        </a:p>
      </dgm:t>
    </dgm:pt>
    <dgm:pt modelId="{D59B594A-8D32-4552-B583-38E5ED4A2B14}" type="sibTrans" cxnId="{96F5E845-DCAB-4CBF-90BC-98C97404326B}">
      <dgm:prSet/>
      <dgm:spPr/>
      <dgm:t>
        <a:bodyPr/>
        <a:lstStyle/>
        <a:p>
          <a:endParaRPr lang="en-AU"/>
        </a:p>
      </dgm:t>
    </dgm:pt>
    <dgm:pt modelId="{88E46B26-CB1E-41DD-BFAB-6C9A011F0AFA}">
      <dgm:prSet custT="1"/>
      <dgm:spPr/>
      <dgm:t>
        <a:bodyPr/>
        <a:lstStyle/>
        <a:p>
          <a:pPr rtl="0"/>
          <a:r>
            <a:rPr lang="en-AU" sz="1600" smtClean="0"/>
            <a:t>Survey Development</a:t>
          </a:r>
          <a:endParaRPr lang="en-AU" sz="1600"/>
        </a:p>
      </dgm:t>
    </dgm:pt>
    <dgm:pt modelId="{12FDDD27-7C4D-4598-A83C-7CE45E32CC89}" type="parTrans" cxnId="{80E327D9-4A32-4DA5-960F-2850EFED2FBF}">
      <dgm:prSet/>
      <dgm:spPr/>
      <dgm:t>
        <a:bodyPr/>
        <a:lstStyle/>
        <a:p>
          <a:endParaRPr lang="en-AU"/>
        </a:p>
      </dgm:t>
    </dgm:pt>
    <dgm:pt modelId="{85D8C539-10D6-416D-8C4E-E909C5CA2EF4}" type="sibTrans" cxnId="{80E327D9-4A32-4DA5-960F-2850EFED2FBF}">
      <dgm:prSet/>
      <dgm:spPr/>
      <dgm:t>
        <a:bodyPr/>
        <a:lstStyle/>
        <a:p>
          <a:endParaRPr lang="en-AU"/>
        </a:p>
      </dgm:t>
    </dgm:pt>
    <dgm:pt modelId="{6DD854FB-6683-40A7-9040-B5F550DA8707}">
      <dgm:prSet custT="1"/>
      <dgm:spPr/>
      <dgm:t>
        <a:bodyPr/>
        <a:lstStyle/>
        <a:p>
          <a:pPr rtl="0"/>
          <a:r>
            <a:rPr lang="en-AU" sz="1600" smtClean="0"/>
            <a:t>Data Capture Methodology</a:t>
          </a:r>
          <a:endParaRPr lang="en-AU" sz="1600"/>
        </a:p>
      </dgm:t>
    </dgm:pt>
    <dgm:pt modelId="{0B3CBB15-9F59-48CE-B8AC-AB30B93F1728}" type="parTrans" cxnId="{3901A51F-9465-48A6-90BC-3F5F40F942E5}">
      <dgm:prSet/>
      <dgm:spPr/>
      <dgm:t>
        <a:bodyPr/>
        <a:lstStyle/>
        <a:p>
          <a:endParaRPr lang="en-AU"/>
        </a:p>
      </dgm:t>
    </dgm:pt>
    <dgm:pt modelId="{337DEB25-E9B3-48A3-84C6-7E407135C120}" type="sibTrans" cxnId="{3901A51F-9465-48A6-90BC-3F5F40F942E5}">
      <dgm:prSet/>
      <dgm:spPr/>
      <dgm:t>
        <a:bodyPr/>
        <a:lstStyle/>
        <a:p>
          <a:endParaRPr lang="en-AU"/>
        </a:p>
      </dgm:t>
    </dgm:pt>
    <dgm:pt modelId="{023EE620-952E-4E8C-93F3-839C1362D079}">
      <dgm:prSet custT="1"/>
      <dgm:spPr/>
      <dgm:t>
        <a:bodyPr/>
        <a:lstStyle/>
        <a:p>
          <a:pPr rtl="0"/>
          <a:r>
            <a:rPr lang="en-AU" sz="1600" smtClean="0"/>
            <a:t>Field Work Management</a:t>
          </a:r>
          <a:endParaRPr lang="en-AU" sz="1600"/>
        </a:p>
      </dgm:t>
    </dgm:pt>
    <dgm:pt modelId="{F2CB61EC-9A44-47ED-95AD-8B54B2C8ECC2}" type="parTrans" cxnId="{61E95A8B-3A10-4A94-8C4D-C3D487872DC6}">
      <dgm:prSet/>
      <dgm:spPr/>
      <dgm:t>
        <a:bodyPr/>
        <a:lstStyle/>
        <a:p>
          <a:endParaRPr lang="en-AU"/>
        </a:p>
      </dgm:t>
    </dgm:pt>
    <dgm:pt modelId="{C4562904-05D9-4303-9395-E1605CB38F6C}" type="sibTrans" cxnId="{61E95A8B-3A10-4A94-8C4D-C3D487872DC6}">
      <dgm:prSet/>
      <dgm:spPr/>
      <dgm:t>
        <a:bodyPr/>
        <a:lstStyle/>
        <a:p>
          <a:endParaRPr lang="en-AU"/>
        </a:p>
      </dgm:t>
    </dgm:pt>
    <dgm:pt modelId="{1C2FB445-44B5-4DA3-AE45-3861FA6B5B4B}" type="pres">
      <dgm:prSet presAssocID="{305A619A-C0BF-449F-B600-F3DC13908558}" presName="linear" presStyleCnt="0">
        <dgm:presLayoutVars>
          <dgm:animLvl val="lvl"/>
          <dgm:resizeHandles val="exact"/>
        </dgm:presLayoutVars>
      </dgm:prSet>
      <dgm:spPr/>
      <dgm:t>
        <a:bodyPr/>
        <a:lstStyle/>
        <a:p>
          <a:endParaRPr lang="en-AU"/>
        </a:p>
      </dgm:t>
    </dgm:pt>
    <dgm:pt modelId="{459F07F5-8C59-4CC9-A0B6-35BF491A097F}" type="pres">
      <dgm:prSet presAssocID="{84989729-4302-48FD-93D5-01E4FF74471F}" presName="parentText" presStyleLbl="node1" presStyleIdx="0" presStyleCnt="20">
        <dgm:presLayoutVars>
          <dgm:chMax val="0"/>
          <dgm:bulletEnabled val="1"/>
        </dgm:presLayoutVars>
      </dgm:prSet>
      <dgm:spPr/>
      <dgm:t>
        <a:bodyPr/>
        <a:lstStyle/>
        <a:p>
          <a:endParaRPr lang="en-AU"/>
        </a:p>
      </dgm:t>
    </dgm:pt>
    <dgm:pt modelId="{85709316-6B59-4F42-89CA-FDD6913E302B}" type="pres">
      <dgm:prSet presAssocID="{C3285C9C-6D79-46DE-AE4C-2077F98268CA}" presName="spacer" presStyleCnt="0"/>
      <dgm:spPr/>
    </dgm:pt>
    <dgm:pt modelId="{ADEB243C-1563-4B36-888A-4C7EC9898DC8}" type="pres">
      <dgm:prSet presAssocID="{0CD91B7F-0CE1-4A24-9DC2-DF96E70EFD38}" presName="parentText" presStyleLbl="node1" presStyleIdx="1" presStyleCnt="20">
        <dgm:presLayoutVars>
          <dgm:chMax val="0"/>
          <dgm:bulletEnabled val="1"/>
        </dgm:presLayoutVars>
      </dgm:prSet>
      <dgm:spPr/>
      <dgm:t>
        <a:bodyPr/>
        <a:lstStyle/>
        <a:p>
          <a:endParaRPr lang="en-AU"/>
        </a:p>
      </dgm:t>
    </dgm:pt>
    <dgm:pt modelId="{AC3C6B81-0585-4EB7-99D1-68161224A490}" type="pres">
      <dgm:prSet presAssocID="{E92E6EA3-A19C-4225-8071-1286F971B3F1}" presName="spacer" presStyleCnt="0"/>
      <dgm:spPr/>
    </dgm:pt>
    <dgm:pt modelId="{9EEC4822-88AB-4833-9248-2BD16D949049}" type="pres">
      <dgm:prSet presAssocID="{6AEF29CB-6D24-41A1-AD22-9E1615D5AC0C}" presName="parentText" presStyleLbl="node1" presStyleIdx="2" presStyleCnt="20">
        <dgm:presLayoutVars>
          <dgm:chMax val="0"/>
          <dgm:bulletEnabled val="1"/>
        </dgm:presLayoutVars>
      </dgm:prSet>
      <dgm:spPr/>
      <dgm:t>
        <a:bodyPr/>
        <a:lstStyle/>
        <a:p>
          <a:endParaRPr lang="en-AU"/>
        </a:p>
      </dgm:t>
    </dgm:pt>
    <dgm:pt modelId="{4AC1B79C-1DB8-4650-9E12-87C41A5C9FB1}" type="pres">
      <dgm:prSet presAssocID="{31B32152-720C-4ACD-BFAC-1AADE59EB1C2}" presName="spacer" presStyleCnt="0"/>
      <dgm:spPr/>
    </dgm:pt>
    <dgm:pt modelId="{44D586AB-DF43-4E7D-AFB1-C39A3D617957}" type="pres">
      <dgm:prSet presAssocID="{D6E28348-A2B9-4F7D-BA9D-9BFF47D4D216}" presName="parentText" presStyleLbl="node1" presStyleIdx="3" presStyleCnt="20" custLinFactNeighborY="-14295">
        <dgm:presLayoutVars>
          <dgm:chMax val="0"/>
          <dgm:bulletEnabled val="1"/>
        </dgm:presLayoutVars>
      </dgm:prSet>
      <dgm:spPr/>
      <dgm:t>
        <a:bodyPr/>
        <a:lstStyle/>
        <a:p>
          <a:endParaRPr lang="en-AU"/>
        </a:p>
      </dgm:t>
    </dgm:pt>
    <dgm:pt modelId="{799A42FB-3CCB-4D95-A589-2F0AFF42CD29}" type="pres">
      <dgm:prSet presAssocID="{80F2DCF7-4802-45C1-8E1E-A911207D739A}" presName="spacer" presStyleCnt="0"/>
      <dgm:spPr/>
    </dgm:pt>
    <dgm:pt modelId="{452E5156-E910-465E-B6BB-74D4070945F1}" type="pres">
      <dgm:prSet presAssocID="{BBE86663-A890-4F66-B6B1-3C4AD7DDC9EA}" presName="parentText" presStyleLbl="node1" presStyleIdx="4" presStyleCnt="20">
        <dgm:presLayoutVars>
          <dgm:chMax val="0"/>
          <dgm:bulletEnabled val="1"/>
        </dgm:presLayoutVars>
      </dgm:prSet>
      <dgm:spPr/>
      <dgm:t>
        <a:bodyPr/>
        <a:lstStyle/>
        <a:p>
          <a:endParaRPr lang="en-AU"/>
        </a:p>
      </dgm:t>
    </dgm:pt>
    <dgm:pt modelId="{19AC95E3-6E6A-4157-A75E-06638AE82300}" type="pres">
      <dgm:prSet presAssocID="{28AE9384-F9CF-4D41-A8D2-E318C428D73C}" presName="spacer" presStyleCnt="0"/>
      <dgm:spPr/>
    </dgm:pt>
    <dgm:pt modelId="{34AEF89A-3FBF-484C-8289-8DC2ED4306C2}" type="pres">
      <dgm:prSet presAssocID="{B4D9D2B8-DAFE-41A9-A694-14416EEE7EB8}" presName="parentText" presStyleLbl="node1" presStyleIdx="5" presStyleCnt="20">
        <dgm:presLayoutVars>
          <dgm:chMax val="0"/>
          <dgm:bulletEnabled val="1"/>
        </dgm:presLayoutVars>
      </dgm:prSet>
      <dgm:spPr/>
      <dgm:t>
        <a:bodyPr/>
        <a:lstStyle/>
        <a:p>
          <a:endParaRPr lang="en-AU"/>
        </a:p>
      </dgm:t>
    </dgm:pt>
    <dgm:pt modelId="{A9FB4AEB-ED5C-41F1-B27B-EC0B1B58E9D0}" type="pres">
      <dgm:prSet presAssocID="{4E69A7CE-6981-409F-9232-B1218693995C}" presName="spacer" presStyleCnt="0"/>
      <dgm:spPr/>
    </dgm:pt>
    <dgm:pt modelId="{ADCB63E9-DD65-4586-973A-6CBEBD078171}" type="pres">
      <dgm:prSet presAssocID="{B7FCD247-FEC9-472D-A6F8-7420F89B9E13}" presName="parentText" presStyleLbl="node1" presStyleIdx="6" presStyleCnt="20">
        <dgm:presLayoutVars>
          <dgm:chMax val="0"/>
          <dgm:bulletEnabled val="1"/>
        </dgm:presLayoutVars>
      </dgm:prSet>
      <dgm:spPr/>
      <dgm:t>
        <a:bodyPr/>
        <a:lstStyle/>
        <a:p>
          <a:endParaRPr lang="en-AU"/>
        </a:p>
      </dgm:t>
    </dgm:pt>
    <dgm:pt modelId="{609035AF-E32D-462B-8F0B-F9F02589EE52}" type="pres">
      <dgm:prSet presAssocID="{C483870B-1ADD-4213-9605-EF1F20E41CB9}" presName="spacer" presStyleCnt="0"/>
      <dgm:spPr/>
    </dgm:pt>
    <dgm:pt modelId="{89B9180D-52E7-4523-B6C4-D434C66BD6A5}" type="pres">
      <dgm:prSet presAssocID="{EE7C53F9-10A8-4D19-976C-0BA6DF1A8859}" presName="parentText" presStyleLbl="node1" presStyleIdx="7" presStyleCnt="20">
        <dgm:presLayoutVars>
          <dgm:chMax val="0"/>
          <dgm:bulletEnabled val="1"/>
        </dgm:presLayoutVars>
      </dgm:prSet>
      <dgm:spPr/>
      <dgm:t>
        <a:bodyPr/>
        <a:lstStyle/>
        <a:p>
          <a:endParaRPr lang="en-AU"/>
        </a:p>
      </dgm:t>
    </dgm:pt>
    <dgm:pt modelId="{F3417F1B-4749-4CDA-A92A-510562821FE7}" type="pres">
      <dgm:prSet presAssocID="{BA08C215-B089-4E56-8983-DCDD6A1F0767}" presName="spacer" presStyleCnt="0"/>
      <dgm:spPr/>
    </dgm:pt>
    <dgm:pt modelId="{0A7838E3-2B01-4B88-83EB-135B9B54E23A}" type="pres">
      <dgm:prSet presAssocID="{5A89A892-4BE2-4B69-A026-FF21CA3A98E5}" presName="parentText" presStyleLbl="node1" presStyleIdx="8" presStyleCnt="20">
        <dgm:presLayoutVars>
          <dgm:chMax val="0"/>
          <dgm:bulletEnabled val="1"/>
        </dgm:presLayoutVars>
      </dgm:prSet>
      <dgm:spPr/>
      <dgm:t>
        <a:bodyPr/>
        <a:lstStyle/>
        <a:p>
          <a:endParaRPr lang="en-AU"/>
        </a:p>
      </dgm:t>
    </dgm:pt>
    <dgm:pt modelId="{0C17F067-53D2-4F27-ABAF-D1810927E96F}" type="pres">
      <dgm:prSet presAssocID="{6508CD7A-E7C1-4E12-B4A1-CF25B4847825}" presName="spacer" presStyleCnt="0"/>
      <dgm:spPr/>
    </dgm:pt>
    <dgm:pt modelId="{71FEBA8D-4631-4730-9E25-D7ABCDC40542}" type="pres">
      <dgm:prSet presAssocID="{FE47EF2E-335F-4464-AC9F-FEE1DFD5FC46}" presName="parentText" presStyleLbl="node1" presStyleIdx="9" presStyleCnt="20">
        <dgm:presLayoutVars>
          <dgm:chMax val="0"/>
          <dgm:bulletEnabled val="1"/>
        </dgm:presLayoutVars>
      </dgm:prSet>
      <dgm:spPr/>
      <dgm:t>
        <a:bodyPr/>
        <a:lstStyle/>
        <a:p>
          <a:endParaRPr lang="en-AU"/>
        </a:p>
      </dgm:t>
    </dgm:pt>
    <dgm:pt modelId="{31382648-D69D-4F50-9842-4BC5A960ADC6}" type="pres">
      <dgm:prSet presAssocID="{21B32E1C-5F5B-4380-B742-A2C2D0A27E93}" presName="spacer" presStyleCnt="0"/>
      <dgm:spPr/>
    </dgm:pt>
    <dgm:pt modelId="{87F46105-1903-41BA-ABF0-B7DAE435B5B3}" type="pres">
      <dgm:prSet presAssocID="{4176CCA2-BF21-41B7-84BF-5F124E5818C2}" presName="parentText" presStyleLbl="node1" presStyleIdx="10" presStyleCnt="20">
        <dgm:presLayoutVars>
          <dgm:chMax val="0"/>
          <dgm:bulletEnabled val="1"/>
        </dgm:presLayoutVars>
      </dgm:prSet>
      <dgm:spPr/>
      <dgm:t>
        <a:bodyPr/>
        <a:lstStyle/>
        <a:p>
          <a:endParaRPr lang="en-AU"/>
        </a:p>
      </dgm:t>
    </dgm:pt>
    <dgm:pt modelId="{762973FE-EF25-414D-A589-52B5DD3AB655}" type="pres">
      <dgm:prSet presAssocID="{A57EEACF-B68E-4ECE-AE3E-007A47800E53}" presName="spacer" presStyleCnt="0"/>
      <dgm:spPr/>
    </dgm:pt>
    <dgm:pt modelId="{1AC02AD3-DDA4-444B-B70D-EAC1C6B4D4AC}" type="pres">
      <dgm:prSet presAssocID="{948C1777-2B43-4AC0-8BA0-87D67444693B}" presName="parentText" presStyleLbl="node1" presStyleIdx="11" presStyleCnt="20">
        <dgm:presLayoutVars>
          <dgm:chMax val="0"/>
          <dgm:bulletEnabled val="1"/>
        </dgm:presLayoutVars>
      </dgm:prSet>
      <dgm:spPr/>
      <dgm:t>
        <a:bodyPr/>
        <a:lstStyle/>
        <a:p>
          <a:endParaRPr lang="en-AU"/>
        </a:p>
      </dgm:t>
    </dgm:pt>
    <dgm:pt modelId="{DE9365F2-0D85-4A8A-A8DE-34FE680286DC}" type="pres">
      <dgm:prSet presAssocID="{47884B81-E4CC-49D4-8135-1222CA74F7E6}" presName="spacer" presStyleCnt="0"/>
      <dgm:spPr/>
    </dgm:pt>
    <dgm:pt modelId="{76A8D1BC-4709-431B-9C85-534F9FBACD33}" type="pres">
      <dgm:prSet presAssocID="{92139FBE-DB84-4C9B-B559-ADB69BDDFF82}" presName="parentText" presStyleLbl="node1" presStyleIdx="12" presStyleCnt="20">
        <dgm:presLayoutVars>
          <dgm:chMax val="0"/>
          <dgm:bulletEnabled val="1"/>
        </dgm:presLayoutVars>
      </dgm:prSet>
      <dgm:spPr/>
      <dgm:t>
        <a:bodyPr/>
        <a:lstStyle/>
        <a:p>
          <a:endParaRPr lang="en-AU"/>
        </a:p>
      </dgm:t>
    </dgm:pt>
    <dgm:pt modelId="{7CABFD52-DCC1-4074-8C4B-8152630355F3}" type="pres">
      <dgm:prSet presAssocID="{5EABE796-8367-43A1-B973-A3BC40FB3588}" presName="spacer" presStyleCnt="0"/>
      <dgm:spPr/>
    </dgm:pt>
    <dgm:pt modelId="{CC7D8FAB-8433-4355-92B9-21DFFD2A17C7}" type="pres">
      <dgm:prSet presAssocID="{24D518C6-3263-4528-889F-6B55055DD1AA}" presName="parentText" presStyleLbl="node1" presStyleIdx="13" presStyleCnt="20">
        <dgm:presLayoutVars>
          <dgm:chMax val="0"/>
          <dgm:bulletEnabled val="1"/>
        </dgm:presLayoutVars>
      </dgm:prSet>
      <dgm:spPr/>
      <dgm:t>
        <a:bodyPr/>
        <a:lstStyle/>
        <a:p>
          <a:endParaRPr lang="en-AU"/>
        </a:p>
      </dgm:t>
    </dgm:pt>
    <dgm:pt modelId="{D1C5CF80-D37F-4186-9E85-3A1A7B9B74CC}" type="pres">
      <dgm:prSet presAssocID="{72725C1D-0436-4046-A1B3-50EA07F7D933}" presName="spacer" presStyleCnt="0"/>
      <dgm:spPr/>
    </dgm:pt>
    <dgm:pt modelId="{2E78D6C4-1212-4EF5-9E66-CF464CF0591B}" type="pres">
      <dgm:prSet presAssocID="{12BB7D04-F911-40E0-8961-D58467C2D0E1}" presName="parentText" presStyleLbl="node1" presStyleIdx="14" presStyleCnt="20">
        <dgm:presLayoutVars>
          <dgm:chMax val="0"/>
          <dgm:bulletEnabled val="1"/>
        </dgm:presLayoutVars>
      </dgm:prSet>
      <dgm:spPr/>
      <dgm:t>
        <a:bodyPr/>
        <a:lstStyle/>
        <a:p>
          <a:endParaRPr lang="en-AU"/>
        </a:p>
      </dgm:t>
    </dgm:pt>
    <dgm:pt modelId="{F0F21260-ABAB-4F3B-903A-AD50E2909D97}" type="pres">
      <dgm:prSet presAssocID="{0C1BCC8D-C0F0-4204-AE76-C36A64AA8A5A}" presName="spacer" presStyleCnt="0"/>
      <dgm:spPr/>
    </dgm:pt>
    <dgm:pt modelId="{71568E68-6B9F-45AD-81C8-1B6A8CABEC29}" type="pres">
      <dgm:prSet presAssocID="{E197F7B3-6CF2-4E5A-AA6E-7BC35BCCF0BA}" presName="parentText" presStyleLbl="node1" presStyleIdx="15" presStyleCnt="20">
        <dgm:presLayoutVars>
          <dgm:chMax val="0"/>
          <dgm:bulletEnabled val="1"/>
        </dgm:presLayoutVars>
      </dgm:prSet>
      <dgm:spPr/>
      <dgm:t>
        <a:bodyPr/>
        <a:lstStyle/>
        <a:p>
          <a:endParaRPr lang="en-AU"/>
        </a:p>
      </dgm:t>
    </dgm:pt>
    <dgm:pt modelId="{455A04EE-AD5E-445D-A25A-3AAE56449239}" type="pres">
      <dgm:prSet presAssocID="{9DE4F68C-3D28-4A9D-AC74-EF43DFAB46DC}" presName="spacer" presStyleCnt="0"/>
      <dgm:spPr/>
    </dgm:pt>
    <dgm:pt modelId="{2833B8FC-87AC-4A7E-86A2-C99593D7C76C}" type="pres">
      <dgm:prSet presAssocID="{7301A5AF-7DB2-4B28-928E-E66E476EABA8}" presName="parentText" presStyleLbl="node1" presStyleIdx="16" presStyleCnt="20">
        <dgm:presLayoutVars>
          <dgm:chMax val="0"/>
          <dgm:bulletEnabled val="1"/>
        </dgm:presLayoutVars>
      </dgm:prSet>
      <dgm:spPr/>
      <dgm:t>
        <a:bodyPr/>
        <a:lstStyle/>
        <a:p>
          <a:endParaRPr lang="en-AU"/>
        </a:p>
      </dgm:t>
    </dgm:pt>
    <dgm:pt modelId="{5F689EF6-BD23-449B-B2D4-D042A2940D22}" type="pres">
      <dgm:prSet presAssocID="{D59B594A-8D32-4552-B583-38E5ED4A2B14}" presName="spacer" presStyleCnt="0"/>
      <dgm:spPr/>
    </dgm:pt>
    <dgm:pt modelId="{93EE52EF-9034-4CF6-98C2-87AA4CCDD73D}" type="pres">
      <dgm:prSet presAssocID="{88E46B26-CB1E-41DD-BFAB-6C9A011F0AFA}" presName="parentText" presStyleLbl="node1" presStyleIdx="17" presStyleCnt="20">
        <dgm:presLayoutVars>
          <dgm:chMax val="0"/>
          <dgm:bulletEnabled val="1"/>
        </dgm:presLayoutVars>
      </dgm:prSet>
      <dgm:spPr/>
      <dgm:t>
        <a:bodyPr/>
        <a:lstStyle/>
        <a:p>
          <a:endParaRPr lang="en-AU"/>
        </a:p>
      </dgm:t>
    </dgm:pt>
    <dgm:pt modelId="{D2DAE1FF-13E8-4280-A0E9-DCDA5C963AA0}" type="pres">
      <dgm:prSet presAssocID="{85D8C539-10D6-416D-8C4E-E909C5CA2EF4}" presName="spacer" presStyleCnt="0"/>
      <dgm:spPr/>
    </dgm:pt>
    <dgm:pt modelId="{E223DFB2-2471-4DBC-9737-CB27244DE9E1}" type="pres">
      <dgm:prSet presAssocID="{6DD854FB-6683-40A7-9040-B5F550DA8707}" presName="parentText" presStyleLbl="node1" presStyleIdx="18" presStyleCnt="20">
        <dgm:presLayoutVars>
          <dgm:chMax val="0"/>
          <dgm:bulletEnabled val="1"/>
        </dgm:presLayoutVars>
      </dgm:prSet>
      <dgm:spPr/>
      <dgm:t>
        <a:bodyPr/>
        <a:lstStyle/>
        <a:p>
          <a:endParaRPr lang="en-AU"/>
        </a:p>
      </dgm:t>
    </dgm:pt>
    <dgm:pt modelId="{D5BC38F6-7DBE-40F0-88AC-5F3B7BD35B35}" type="pres">
      <dgm:prSet presAssocID="{337DEB25-E9B3-48A3-84C6-7E407135C120}" presName="spacer" presStyleCnt="0"/>
      <dgm:spPr/>
    </dgm:pt>
    <dgm:pt modelId="{178CE88C-4529-44A1-9975-4FEEE05E203F}" type="pres">
      <dgm:prSet presAssocID="{023EE620-952E-4E8C-93F3-839C1362D079}" presName="parentText" presStyleLbl="node1" presStyleIdx="19" presStyleCnt="20">
        <dgm:presLayoutVars>
          <dgm:chMax val="0"/>
          <dgm:bulletEnabled val="1"/>
        </dgm:presLayoutVars>
      </dgm:prSet>
      <dgm:spPr/>
      <dgm:t>
        <a:bodyPr/>
        <a:lstStyle/>
        <a:p>
          <a:endParaRPr lang="en-AU"/>
        </a:p>
      </dgm:t>
    </dgm:pt>
  </dgm:ptLst>
  <dgm:cxnLst>
    <dgm:cxn modelId="{1A09532C-5916-469D-AA0B-163266B48410}" type="presOf" srcId="{84989729-4302-48FD-93D5-01E4FF74471F}" destId="{459F07F5-8C59-4CC9-A0B6-35BF491A097F}" srcOrd="0" destOrd="0" presId="urn:microsoft.com/office/officeart/2005/8/layout/vList2"/>
    <dgm:cxn modelId="{510DD12C-DF4A-4DB3-A6CE-8C6A67EBC92D}" srcId="{305A619A-C0BF-449F-B600-F3DC13908558}" destId="{BBE86663-A890-4F66-B6B1-3C4AD7DDC9EA}" srcOrd="4" destOrd="0" parTransId="{D49FF51A-8798-4D08-840F-B6BE505A7F43}" sibTransId="{28AE9384-F9CF-4D41-A8D2-E318C428D73C}"/>
    <dgm:cxn modelId="{A865F269-8A84-4F23-9B4F-23D2D1BA9BC8}" srcId="{305A619A-C0BF-449F-B600-F3DC13908558}" destId="{12BB7D04-F911-40E0-8961-D58467C2D0E1}" srcOrd="14" destOrd="0" parTransId="{EAAFCD12-C4CE-499F-9CCD-853B4EC00A52}" sibTransId="{0C1BCC8D-C0F0-4204-AE76-C36A64AA8A5A}"/>
    <dgm:cxn modelId="{42343495-0CEB-440D-B0EF-D5448DDE4BD9}" type="presOf" srcId="{5A89A892-4BE2-4B69-A026-FF21CA3A98E5}" destId="{0A7838E3-2B01-4B88-83EB-135B9B54E23A}" srcOrd="0" destOrd="0" presId="urn:microsoft.com/office/officeart/2005/8/layout/vList2"/>
    <dgm:cxn modelId="{43AC659C-E57B-490F-9FCA-87CE4DB3A800}" type="presOf" srcId="{305A619A-C0BF-449F-B600-F3DC13908558}" destId="{1C2FB445-44B5-4DA3-AE45-3861FA6B5B4B}" srcOrd="0" destOrd="0" presId="urn:microsoft.com/office/officeart/2005/8/layout/vList2"/>
    <dgm:cxn modelId="{80E327D9-4A32-4DA5-960F-2850EFED2FBF}" srcId="{305A619A-C0BF-449F-B600-F3DC13908558}" destId="{88E46B26-CB1E-41DD-BFAB-6C9A011F0AFA}" srcOrd="17" destOrd="0" parTransId="{12FDDD27-7C4D-4598-A83C-7CE45E32CC89}" sibTransId="{85D8C539-10D6-416D-8C4E-E909C5CA2EF4}"/>
    <dgm:cxn modelId="{F012D8E1-9A71-4D81-8A6C-D7095383FEF2}" type="presOf" srcId="{023EE620-952E-4E8C-93F3-839C1362D079}" destId="{178CE88C-4529-44A1-9975-4FEEE05E203F}" srcOrd="0" destOrd="0" presId="urn:microsoft.com/office/officeart/2005/8/layout/vList2"/>
    <dgm:cxn modelId="{BAEE780C-6805-42E6-BBFC-AB47ACD1F1E1}" srcId="{305A619A-C0BF-449F-B600-F3DC13908558}" destId="{FE47EF2E-335F-4464-AC9F-FEE1DFD5FC46}" srcOrd="9" destOrd="0" parTransId="{759023C8-FB5F-4538-96F4-CF6239D24CBC}" sibTransId="{21B32E1C-5F5B-4380-B742-A2C2D0A27E93}"/>
    <dgm:cxn modelId="{1585D250-A4E8-4589-8EC9-BDE8FCB91714}" srcId="{305A619A-C0BF-449F-B600-F3DC13908558}" destId="{E197F7B3-6CF2-4E5A-AA6E-7BC35BCCF0BA}" srcOrd="15" destOrd="0" parTransId="{B8422E75-8B69-4E83-BD05-6966B985A3E1}" sibTransId="{9DE4F68C-3D28-4A9D-AC74-EF43DFAB46DC}"/>
    <dgm:cxn modelId="{1DAADBD0-1F2C-44A0-8B36-2EE7D5D8FD73}" type="presOf" srcId="{FE47EF2E-335F-4464-AC9F-FEE1DFD5FC46}" destId="{71FEBA8D-4631-4730-9E25-D7ABCDC40542}" srcOrd="0" destOrd="0" presId="urn:microsoft.com/office/officeart/2005/8/layout/vList2"/>
    <dgm:cxn modelId="{96F5E845-DCAB-4CBF-90BC-98C97404326B}" srcId="{305A619A-C0BF-449F-B600-F3DC13908558}" destId="{7301A5AF-7DB2-4B28-928E-E66E476EABA8}" srcOrd="16" destOrd="0" parTransId="{15257F10-B9B2-48B4-905E-84D128A0F713}" sibTransId="{D59B594A-8D32-4552-B583-38E5ED4A2B14}"/>
    <dgm:cxn modelId="{F59268D0-F180-4F5E-AB9E-4539EE487506}" type="presOf" srcId="{7301A5AF-7DB2-4B28-928E-E66E476EABA8}" destId="{2833B8FC-87AC-4A7E-86A2-C99593D7C76C}" srcOrd="0" destOrd="0" presId="urn:microsoft.com/office/officeart/2005/8/layout/vList2"/>
    <dgm:cxn modelId="{7C081313-74AD-4FF9-A6C6-476A6219A85B}" srcId="{305A619A-C0BF-449F-B600-F3DC13908558}" destId="{24D518C6-3263-4528-889F-6B55055DD1AA}" srcOrd="13" destOrd="0" parTransId="{B8F20E9B-1A37-413A-A1D8-158C83C0D340}" sibTransId="{72725C1D-0436-4046-A1B3-50EA07F7D933}"/>
    <dgm:cxn modelId="{68E73EE6-5E22-47D7-9D7B-9BE7570E40E3}" srcId="{305A619A-C0BF-449F-B600-F3DC13908558}" destId="{0CD91B7F-0CE1-4A24-9DC2-DF96E70EFD38}" srcOrd="1" destOrd="0" parTransId="{4D27705D-B1BD-4DB2-81BE-078E1321B5CF}" sibTransId="{E92E6EA3-A19C-4225-8071-1286F971B3F1}"/>
    <dgm:cxn modelId="{D5B5307A-DAC4-474E-80A0-4C470EFAAE35}" srcId="{305A619A-C0BF-449F-B600-F3DC13908558}" destId="{5A89A892-4BE2-4B69-A026-FF21CA3A98E5}" srcOrd="8" destOrd="0" parTransId="{6CE2B73F-3440-4E79-B7DA-B9F1BE4BC5E3}" sibTransId="{6508CD7A-E7C1-4E12-B4A1-CF25B4847825}"/>
    <dgm:cxn modelId="{8EFF0372-2B74-4DD4-8A58-C6C3F93A56D6}" type="presOf" srcId="{6AEF29CB-6D24-41A1-AD22-9E1615D5AC0C}" destId="{9EEC4822-88AB-4833-9248-2BD16D949049}" srcOrd="0" destOrd="0" presId="urn:microsoft.com/office/officeart/2005/8/layout/vList2"/>
    <dgm:cxn modelId="{801B2C3B-283F-4B6C-B2F2-FA2F60DD997F}" type="presOf" srcId="{4176CCA2-BF21-41B7-84BF-5F124E5818C2}" destId="{87F46105-1903-41BA-ABF0-B7DAE435B5B3}" srcOrd="0" destOrd="0" presId="urn:microsoft.com/office/officeart/2005/8/layout/vList2"/>
    <dgm:cxn modelId="{08FB28AD-8BB8-4A35-AF72-7DB2CCDF4A98}" srcId="{305A619A-C0BF-449F-B600-F3DC13908558}" destId="{D6E28348-A2B9-4F7D-BA9D-9BFF47D4D216}" srcOrd="3" destOrd="0" parTransId="{EFA5DEB7-356D-4005-8CD5-CE95CB63A262}" sibTransId="{80F2DCF7-4802-45C1-8E1E-A911207D739A}"/>
    <dgm:cxn modelId="{0E75CB22-F01C-41C3-B13D-436F9EA1C4BF}" type="presOf" srcId="{B7FCD247-FEC9-472D-A6F8-7420F89B9E13}" destId="{ADCB63E9-DD65-4586-973A-6CBEBD078171}" srcOrd="0" destOrd="0" presId="urn:microsoft.com/office/officeart/2005/8/layout/vList2"/>
    <dgm:cxn modelId="{2153F46A-678C-4F0F-8EE9-936844E427E6}" type="presOf" srcId="{88E46B26-CB1E-41DD-BFAB-6C9A011F0AFA}" destId="{93EE52EF-9034-4CF6-98C2-87AA4CCDD73D}" srcOrd="0" destOrd="0" presId="urn:microsoft.com/office/officeart/2005/8/layout/vList2"/>
    <dgm:cxn modelId="{786E4919-9DB0-478D-96EE-035AAED96994}" srcId="{305A619A-C0BF-449F-B600-F3DC13908558}" destId="{B4D9D2B8-DAFE-41A9-A694-14416EEE7EB8}" srcOrd="5" destOrd="0" parTransId="{8E2A78F3-1A68-4F63-93F6-64163534A964}" sibTransId="{4E69A7CE-6981-409F-9232-B1218693995C}"/>
    <dgm:cxn modelId="{51952CB6-3D67-46F9-83D3-0B90373FAA0E}" type="presOf" srcId="{12BB7D04-F911-40E0-8961-D58467C2D0E1}" destId="{2E78D6C4-1212-4EF5-9E66-CF464CF0591B}" srcOrd="0" destOrd="0" presId="urn:microsoft.com/office/officeart/2005/8/layout/vList2"/>
    <dgm:cxn modelId="{95EDA45D-1BEF-49B3-A9F0-CB525F99FFB4}" type="presOf" srcId="{6DD854FB-6683-40A7-9040-B5F550DA8707}" destId="{E223DFB2-2471-4DBC-9737-CB27244DE9E1}" srcOrd="0" destOrd="0" presId="urn:microsoft.com/office/officeart/2005/8/layout/vList2"/>
    <dgm:cxn modelId="{61E95A8B-3A10-4A94-8C4D-C3D487872DC6}" srcId="{305A619A-C0BF-449F-B600-F3DC13908558}" destId="{023EE620-952E-4E8C-93F3-839C1362D079}" srcOrd="19" destOrd="0" parTransId="{F2CB61EC-9A44-47ED-95AD-8B54B2C8ECC2}" sibTransId="{C4562904-05D9-4303-9395-E1605CB38F6C}"/>
    <dgm:cxn modelId="{261B3A87-6AA1-4DF1-B117-6C42659FD1FC}" type="presOf" srcId="{92139FBE-DB84-4C9B-B559-ADB69BDDFF82}" destId="{76A8D1BC-4709-431B-9C85-534F9FBACD33}" srcOrd="0" destOrd="0" presId="urn:microsoft.com/office/officeart/2005/8/layout/vList2"/>
    <dgm:cxn modelId="{BDD2BE2D-F58C-4409-A4D6-EE2F6FC3B8CF}" srcId="{305A619A-C0BF-449F-B600-F3DC13908558}" destId="{948C1777-2B43-4AC0-8BA0-87D67444693B}" srcOrd="11" destOrd="0" parTransId="{2159CA40-5785-4E18-8299-0F622B110AF8}" sibTransId="{47884B81-E4CC-49D4-8135-1222CA74F7E6}"/>
    <dgm:cxn modelId="{D77C30F3-9FA6-49B7-A65F-399FFBC5A1F5}" type="presOf" srcId="{D6E28348-A2B9-4F7D-BA9D-9BFF47D4D216}" destId="{44D586AB-DF43-4E7D-AFB1-C39A3D617957}" srcOrd="0" destOrd="0" presId="urn:microsoft.com/office/officeart/2005/8/layout/vList2"/>
    <dgm:cxn modelId="{F9A5BFF0-B7D5-4F41-925C-A6BD6428B221}" type="presOf" srcId="{24D518C6-3263-4528-889F-6B55055DD1AA}" destId="{CC7D8FAB-8433-4355-92B9-21DFFD2A17C7}" srcOrd="0" destOrd="0" presId="urn:microsoft.com/office/officeart/2005/8/layout/vList2"/>
    <dgm:cxn modelId="{653B2507-F3A5-41C5-9E1C-626C93EBDCE4}" srcId="{305A619A-C0BF-449F-B600-F3DC13908558}" destId="{EE7C53F9-10A8-4D19-976C-0BA6DF1A8859}" srcOrd="7" destOrd="0" parTransId="{4F6AD866-6F19-499C-947F-C4AD17573953}" sibTransId="{BA08C215-B089-4E56-8983-DCDD6A1F0767}"/>
    <dgm:cxn modelId="{688C42E1-3AFD-4010-BF3E-DE43FA21D665}" srcId="{305A619A-C0BF-449F-B600-F3DC13908558}" destId="{6AEF29CB-6D24-41A1-AD22-9E1615D5AC0C}" srcOrd="2" destOrd="0" parTransId="{90C3FD6D-7839-4FDC-9FB4-DEB4A7EC965E}" sibTransId="{31B32152-720C-4ACD-BFAC-1AADE59EB1C2}"/>
    <dgm:cxn modelId="{29857D1B-2C7D-4AEA-A349-CD1FB2A56722}" type="presOf" srcId="{E197F7B3-6CF2-4E5A-AA6E-7BC35BCCF0BA}" destId="{71568E68-6B9F-45AD-81C8-1B6A8CABEC29}" srcOrd="0" destOrd="0" presId="urn:microsoft.com/office/officeart/2005/8/layout/vList2"/>
    <dgm:cxn modelId="{29586E09-D073-479D-BCC8-25BCEA19967F}" srcId="{305A619A-C0BF-449F-B600-F3DC13908558}" destId="{B7FCD247-FEC9-472D-A6F8-7420F89B9E13}" srcOrd="6" destOrd="0" parTransId="{8EE7F9EA-B5BC-4E2C-84BC-D5D0393C4807}" sibTransId="{C483870B-1ADD-4213-9605-EF1F20E41CB9}"/>
    <dgm:cxn modelId="{F7509DC5-C5E1-4491-BE92-AB55AFED5938}" type="presOf" srcId="{BBE86663-A890-4F66-B6B1-3C4AD7DDC9EA}" destId="{452E5156-E910-465E-B6BB-74D4070945F1}" srcOrd="0" destOrd="0" presId="urn:microsoft.com/office/officeart/2005/8/layout/vList2"/>
    <dgm:cxn modelId="{C724EF54-A5A4-4590-BE32-51C025B0359A}" type="presOf" srcId="{B4D9D2B8-DAFE-41A9-A694-14416EEE7EB8}" destId="{34AEF89A-3FBF-484C-8289-8DC2ED4306C2}" srcOrd="0" destOrd="0" presId="urn:microsoft.com/office/officeart/2005/8/layout/vList2"/>
    <dgm:cxn modelId="{5815C803-C456-4E0A-8BC5-2F8C8057F9FB}" srcId="{305A619A-C0BF-449F-B600-F3DC13908558}" destId="{4176CCA2-BF21-41B7-84BF-5F124E5818C2}" srcOrd="10" destOrd="0" parTransId="{B8CD6030-5510-4919-AD78-456F9F232F5B}" sibTransId="{A57EEACF-B68E-4ECE-AE3E-007A47800E53}"/>
    <dgm:cxn modelId="{11F95250-C427-498C-8EE8-06E37EAEA608}" type="presOf" srcId="{EE7C53F9-10A8-4D19-976C-0BA6DF1A8859}" destId="{89B9180D-52E7-4523-B6C4-D434C66BD6A5}" srcOrd="0" destOrd="0" presId="urn:microsoft.com/office/officeart/2005/8/layout/vList2"/>
    <dgm:cxn modelId="{6C32E44E-00D4-4858-937E-5C5C161397DE}" type="presOf" srcId="{0CD91B7F-0CE1-4A24-9DC2-DF96E70EFD38}" destId="{ADEB243C-1563-4B36-888A-4C7EC9898DC8}" srcOrd="0" destOrd="0" presId="urn:microsoft.com/office/officeart/2005/8/layout/vList2"/>
    <dgm:cxn modelId="{757EBBEA-2669-4E9E-8912-7E4841B29B4F}" srcId="{305A619A-C0BF-449F-B600-F3DC13908558}" destId="{92139FBE-DB84-4C9B-B559-ADB69BDDFF82}" srcOrd="12" destOrd="0" parTransId="{D023D116-9C3D-4708-B355-D6858F34D0BC}" sibTransId="{5EABE796-8367-43A1-B973-A3BC40FB3588}"/>
    <dgm:cxn modelId="{1BC74BB5-0F44-4273-AFFD-51E07B484A24}" srcId="{305A619A-C0BF-449F-B600-F3DC13908558}" destId="{84989729-4302-48FD-93D5-01E4FF74471F}" srcOrd="0" destOrd="0" parTransId="{2C39C048-A5CF-43C6-A7E4-AFBFB965243C}" sibTransId="{C3285C9C-6D79-46DE-AE4C-2077F98268CA}"/>
    <dgm:cxn modelId="{88115E60-E372-4F74-920E-4FCBE8D63883}" type="presOf" srcId="{948C1777-2B43-4AC0-8BA0-87D67444693B}" destId="{1AC02AD3-DDA4-444B-B70D-EAC1C6B4D4AC}" srcOrd="0" destOrd="0" presId="urn:microsoft.com/office/officeart/2005/8/layout/vList2"/>
    <dgm:cxn modelId="{3901A51F-9465-48A6-90BC-3F5F40F942E5}" srcId="{305A619A-C0BF-449F-B600-F3DC13908558}" destId="{6DD854FB-6683-40A7-9040-B5F550DA8707}" srcOrd="18" destOrd="0" parTransId="{0B3CBB15-9F59-48CE-B8AC-AB30B93F1728}" sibTransId="{337DEB25-E9B3-48A3-84C6-7E407135C120}"/>
    <dgm:cxn modelId="{44375378-7DA2-45F0-8A81-86AB07A24FBA}" type="presParOf" srcId="{1C2FB445-44B5-4DA3-AE45-3861FA6B5B4B}" destId="{459F07F5-8C59-4CC9-A0B6-35BF491A097F}" srcOrd="0" destOrd="0" presId="urn:microsoft.com/office/officeart/2005/8/layout/vList2"/>
    <dgm:cxn modelId="{CFBDA5E0-4FA2-4F87-9A3E-DBDFD3D87D45}" type="presParOf" srcId="{1C2FB445-44B5-4DA3-AE45-3861FA6B5B4B}" destId="{85709316-6B59-4F42-89CA-FDD6913E302B}" srcOrd="1" destOrd="0" presId="urn:microsoft.com/office/officeart/2005/8/layout/vList2"/>
    <dgm:cxn modelId="{45B446AD-3A53-4637-B965-4D85764E16D9}" type="presParOf" srcId="{1C2FB445-44B5-4DA3-AE45-3861FA6B5B4B}" destId="{ADEB243C-1563-4B36-888A-4C7EC9898DC8}" srcOrd="2" destOrd="0" presId="urn:microsoft.com/office/officeart/2005/8/layout/vList2"/>
    <dgm:cxn modelId="{52217546-CEA3-4EB3-94C2-B25312CC9C97}" type="presParOf" srcId="{1C2FB445-44B5-4DA3-AE45-3861FA6B5B4B}" destId="{AC3C6B81-0585-4EB7-99D1-68161224A490}" srcOrd="3" destOrd="0" presId="urn:microsoft.com/office/officeart/2005/8/layout/vList2"/>
    <dgm:cxn modelId="{80B99489-5781-4AF1-98A9-0B6BC40CB8AE}" type="presParOf" srcId="{1C2FB445-44B5-4DA3-AE45-3861FA6B5B4B}" destId="{9EEC4822-88AB-4833-9248-2BD16D949049}" srcOrd="4" destOrd="0" presId="urn:microsoft.com/office/officeart/2005/8/layout/vList2"/>
    <dgm:cxn modelId="{41874E5D-E1FB-403B-A32F-ADB8F45C36CA}" type="presParOf" srcId="{1C2FB445-44B5-4DA3-AE45-3861FA6B5B4B}" destId="{4AC1B79C-1DB8-4650-9E12-87C41A5C9FB1}" srcOrd="5" destOrd="0" presId="urn:microsoft.com/office/officeart/2005/8/layout/vList2"/>
    <dgm:cxn modelId="{FCA0813D-DC84-4C5D-8BDE-DC88275259B7}" type="presParOf" srcId="{1C2FB445-44B5-4DA3-AE45-3861FA6B5B4B}" destId="{44D586AB-DF43-4E7D-AFB1-C39A3D617957}" srcOrd="6" destOrd="0" presId="urn:microsoft.com/office/officeart/2005/8/layout/vList2"/>
    <dgm:cxn modelId="{C9CFBF63-B778-4CE3-8020-A4A953EAA09B}" type="presParOf" srcId="{1C2FB445-44B5-4DA3-AE45-3861FA6B5B4B}" destId="{799A42FB-3CCB-4D95-A589-2F0AFF42CD29}" srcOrd="7" destOrd="0" presId="urn:microsoft.com/office/officeart/2005/8/layout/vList2"/>
    <dgm:cxn modelId="{AFB984F3-AC83-4A93-BA3A-E0A7D3C67E58}" type="presParOf" srcId="{1C2FB445-44B5-4DA3-AE45-3861FA6B5B4B}" destId="{452E5156-E910-465E-B6BB-74D4070945F1}" srcOrd="8" destOrd="0" presId="urn:microsoft.com/office/officeart/2005/8/layout/vList2"/>
    <dgm:cxn modelId="{DF436AC1-C308-4A04-9216-A247706C35AC}" type="presParOf" srcId="{1C2FB445-44B5-4DA3-AE45-3861FA6B5B4B}" destId="{19AC95E3-6E6A-4157-A75E-06638AE82300}" srcOrd="9" destOrd="0" presId="urn:microsoft.com/office/officeart/2005/8/layout/vList2"/>
    <dgm:cxn modelId="{8400D7F2-EA73-4B15-A1C0-E8C2F85DD562}" type="presParOf" srcId="{1C2FB445-44B5-4DA3-AE45-3861FA6B5B4B}" destId="{34AEF89A-3FBF-484C-8289-8DC2ED4306C2}" srcOrd="10" destOrd="0" presId="urn:microsoft.com/office/officeart/2005/8/layout/vList2"/>
    <dgm:cxn modelId="{70F77698-A8E9-4A4C-9A60-D12BA65E9CB5}" type="presParOf" srcId="{1C2FB445-44B5-4DA3-AE45-3861FA6B5B4B}" destId="{A9FB4AEB-ED5C-41F1-B27B-EC0B1B58E9D0}" srcOrd="11" destOrd="0" presId="urn:microsoft.com/office/officeart/2005/8/layout/vList2"/>
    <dgm:cxn modelId="{FF0E76F2-4393-4B3A-AAB8-FB457347A3CC}" type="presParOf" srcId="{1C2FB445-44B5-4DA3-AE45-3861FA6B5B4B}" destId="{ADCB63E9-DD65-4586-973A-6CBEBD078171}" srcOrd="12" destOrd="0" presId="urn:microsoft.com/office/officeart/2005/8/layout/vList2"/>
    <dgm:cxn modelId="{818C2D59-B6E0-4318-9ECB-63984F13FA41}" type="presParOf" srcId="{1C2FB445-44B5-4DA3-AE45-3861FA6B5B4B}" destId="{609035AF-E32D-462B-8F0B-F9F02589EE52}" srcOrd="13" destOrd="0" presId="urn:microsoft.com/office/officeart/2005/8/layout/vList2"/>
    <dgm:cxn modelId="{F2430E52-23D7-4846-A21A-D6DB3947EBA2}" type="presParOf" srcId="{1C2FB445-44B5-4DA3-AE45-3861FA6B5B4B}" destId="{89B9180D-52E7-4523-B6C4-D434C66BD6A5}" srcOrd="14" destOrd="0" presId="urn:microsoft.com/office/officeart/2005/8/layout/vList2"/>
    <dgm:cxn modelId="{FEB9BB7F-4DB0-4812-855A-AD46FE1DC6A3}" type="presParOf" srcId="{1C2FB445-44B5-4DA3-AE45-3861FA6B5B4B}" destId="{F3417F1B-4749-4CDA-A92A-510562821FE7}" srcOrd="15" destOrd="0" presId="urn:microsoft.com/office/officeart/2005/8/layout/vList2"/>
    <dgm:cxn modelId="{01A49E5E-2072-4F85-9EB7-1C1CF92DE692}" type="presParOf" srcId="{1C2FB445-44B5-4DA3-AE45-3861FA6B5B4B}" destId="{0A7838E3-2B01-4B88-83EB-135B9B54E23A}" srcOrd="16" destOrd="0" presId="urn:microsoft.com/office/officeart/2005/8/layout/vList2"/>
    <dgm:cxn modelId="{8C1ACE3B-8256-4CE9-B34C-6C39E8C04884}" type="presParOf" srcId="{1C2FB445-44B5-4DA3-AE45-3861FA6B5B4B}" destId="{0C17F067-53D2-4F27-ABAF-D1810927E96F}" srcOrd="17" destOrd="0" presId="urn:microsoft.com/office/officeart/2005/8/layout/vList2"/>
    <dgm:cxn modelId="{36635F71-6609-40BF-B6E5-2F751DD90025}" type="presParOf" srcId="{1C2FB445-44B5-4DA3-AE45-3861FA6B5B4B}" destId="{71FEBA8D-4631-4730-9E25-D7ABCDC40542}" srcOrd="18" destOrd="0" presId="urn:microsoft.com/office/officeart/2005/8/layout/vList2"/>
    <dgm:cxn modelId="{ECDE769C-4A87-44E8-872E-98D9CF18CF0C}" type="presParOf" srcId="{1C2FB445-44B5-4DA3-AE45-3861FA6B5B4B}" destId="{31382648-D69D-4F50-9842-4BC5A960ADC6}" srcOrd="19" destOrd="0" presId="urn:microsoft.com/office/officeart/2005/8/layout/vList2"/>
    <dgm:cxn modelId="{E1A40A70-D140-44A8-9149-D0AB5CAEE2F3}" type="presParOf" srcId="{1C2FB445-44B5-4DA3-AE45-3861FA6B5B4B}" destId="{87F46105-1903-41BA-ABF0-B7DAE435B5B3}" srcOrd="20" destOrd="0" presId="urn:microsoft.com/office/officeart/2005/8/layout/vList2"/>
    <dgm:cxn modelId="{F149766B-0DB0-4DFF-941A-B5DFE046E6D3}" type="presParOf" srcId="{1C2FB445-44B5-4DA3-AE45-3861FA6B5B4B}" destId="{762973FE-EF25-414D-A589-52B5DD3AB655}" srcOrd="21" destOrd="0" presId="urn:microsoft.com/office/officeart/2005/8/layout/vList2"/>
    <dgm:cxn modelId="{9C35BA1C-4DE6-4947-97DC-6427A70F6B26}" type="presParOf" srcId="{1C2FB445-44B5-4DA3-AE45-3861FA6B5B4B}" destId="{1AC02AD3-DDA4-444B-B70D-EAC1C6B4D4AC}" srcOrd="22" destOrd="0" presId="urn:microsoft.com/office/officeart/2005/8/layout/vList2"/>
    <dgm:cxn modelId="{60B125AA-BAD6-4220-8BAC-1880664EB1D4}" type="presParOf" srcId="{1C2FB445-44B5-4DA3-AE45-3861FA6B5B4B}" destId="{DE9365F2-0D85-4A8A-A8DE-34FE680286DC}" srcOrd="23" destOrd="0" presId="urn:microsoft.com/office/officeart/2005/8/layout/vList2"/>
    <dgm:cxn modelId="{D66B28C7-BE07-4709-B2B3-625AE981B826}" type="presParOf" srcId="{1C2FB445-44B5-4DA3-AE45-3861FA6B5B4B}" destId="{76A8D1BC-4709-431B-9C85-534F9FBACD33}" srcOrd="24" destOrd="0" presId="urn:microsoft.com/office/officeart/2005/8/layout/vList2"/>
    <dgm:cxn modelId="{15BCFCC3-CB5E-421A-8557-C22298B3DAFC}" type="presParOf" srcId="{1C2FB445-44B5-4DA3-AE45-3861FA6B5B4B}" destId="{7CABFD52-DCC1-4074-8C4B-8152630355F3}" srcOrd="25" destOrd="0" presId="urn:microsoft.com/office/officeart/2005/8/layout/vList2"/>
    <dgm:cxn modelId="{0222E991-90D8-4120-9845-60AFF3C7346D}" type="presParOf" srcId="{1C2FB445-44B5-4DA3-AE45-3861FA6B5B4B}" destId="{CC7D8FAB-8433-4355-92B9-21DFFD2A17C7}" srcOrd="26" destOrd="0" presId="urn:microsoft.com/office/officeart/2005/8/layout/vList2"/>
    <dgm:cxn modelId="{9937D74F-D9AC-47E1-9DD6-DEFED57E9F80}" type="presParOf" srcId="{1C2FB445-44B5-4DA3-AE45-3861FA6B5B4B}" destId="{D1C5CF80-D37F-4186-9E85-3A1A7B9B74CC}" srcOrd="27" destOrd="0" presId="urn:microsoft.com/office/officeart/2005/8/layout/vList2"/>
    <dgm:cxn modelId="{0A68E95E-452F-49BC-B853-4936B41165CF}" type="presParOf" srcId="{1C2FB445-44B5-4DA3-AE45-3861FA6B5B4B}" destId="{2E78D6C4-1212-4EF5-9E66-CF464CF0591B}" srcOrd="28" destOrd="0" presId="urn:microsoft.com/office/officeart/2005/8/layout/vList2"/>
    <dgm:cxn modelId="{D0BC2505-AB75-4C23-8244-1D5C6110664C}" type="presParOf" srcId="{1C2FB445-44B5-4DA3-AE45-3861FA6B5B4B}" destId="{F0F21260-ABAB-4F3B-903A-AD50E2909D97}" srcOrd="29" destOrd="0" presId="urn:microsoft.com/office/officeart/2005/8/layout/vList2"/>
    <dgm:cxn modelId="{F54C7082-14DF-478B-B015-E7E4C2DE3074}" type="presParOf" srcId="{1C2FB445-44B5-4DA3-AE45-3861FA6B5B4B}" destId="{71568E68-6B9F-45AD-81C8-1B6A8CABEC29}" srcOrd="30" destOrd="0" presId="urn:microsoft.com/office/officeart/2005/8/layout/vList2"/>
    <dgm:cxn modelId="{FDC82037-85B4-40D8-BAD0-33BEC3B45747}" type="presParOf" srcId="{1C2FB445-44B5-4DA3-AE45-3861FA6B5B4B}" destId="{455A04EE-AD5E-445D-A25A-3AAE56449239}" srcOrd="31" destOrd="0" presId="urn:microsoft.com/office/officeart/2005/8/layout/vList2"/>
    <dgm:cxn modelId="{67662AAA-8DA4-41FA-8B0C-8FAAA125F970}" type="presParOf" srcId="{1C2FB445-44B5-4DA3-AE45-3861FA6B5B4B}" destId="{2833B8FC-87AC-4A7E-86A2-C99593D7C76C}" srcOrd="32" destOrd="0" presId="urn:microsoft.com/office/officeart/2005/8/layout/vList2"/>
    <dgm:cxn modelId="{9E5EF7DF-568E-4998-A810-9249BF481856}" type="presParOf" srcId="{1C2FB445-44B5-4DA3-AE45-3861FA6B5B4B}" destId="{5F689EF6-BD23-449B-B2D4-D042A2940D22}" srcOrd="33" destOrd="0" presId="urn:microsoft.com/office/officeart/2005/8/layout/vList2"/>
    <dgm:cxn modelId="{0BA263A6-BF60-455C-AEF4-6E2E55696717}" type="presParOf" srcId="{1C2FB445-44B5-4DA3-AE45-3861FA6B5B4B}" destId="{93EE52EF-9034-4CF6-98C2-87AA4CCDD73D}" srcOrd="34" destOrd="0" presId="urn:microsoft.com/office/officeart/2005/8/layout/vList2"/>
    <dgm:cxn modelId="{A742339A-6D94-49AD-8A13-63D652D723AB}" type="presParOf" srcId="{1C2FB445-44B5-4DA3-AE45-3861FA6B5B4B}" destId="{D2DAE1FF-13E8-4280-A0E9-DCDA5C963AA0}" srcOrd="35" destOrd="0" presId="urn:microsoft.com/office/officeart/2005/8/layout/vList2"/>
    <dgm:cxn modelId="{706F9219-DCD5-4B32-A9CC-EA2A234A5EE9}" type="presParOf" srcId="{1C2FB445-44B5-4DA3-AE45-3861FA6B5B4B}" destId="{E223DFB2-2471-4DBC-9737-CB27244DE9E1}" srcOrd="36" destOrd="0" presId="urn:microsoft.com/office/officeart/2005/8/layout/vList2"/>
    <dgm:cxn modelId="{F0C0A519-D83C-43E9-AB74-1ADA61961068}" type="presParOf" srcId="{1C2FB445-44B5-4DA3-AE45-3861FA6B5B4B}" destId="{D5BC38F6-7DBE-40F0-88AC-5F3B7BD35B35}" srcOrd="37" destOrd="0" presId="urn:microsoft.com/office/officeart/2005/8/layout/vList2"/>
    <dgm:cxn modelId="{5437BBDC-10D0-4151-B71E-F1DD7741EA1E}" type="presParOf" srcId="{1C2FB445-44B5-4DA3-AE45-3861FA6B5B4B}" destId="{178CE88C-4529-44A1-9975-4FEEE05E203F}" srcOrd="3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5A619A-C0BF-449F-B600-F3DC139085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AU"/>
        </a:p>
      </dgm:t>
    </dgm:pt>
    <dgm:pt modelId="{84989729-4302-48FD-93D5-01E4FF74471F}">
      <dgm:prSet custT="1"/>
      <dgm:spPr/>
      <dgm:t>
        <a:bodyPr/>
        <a:lstStyle/>
        <a:p>
          <a:pPr algn="ctr" rtl="0"/>
          <a:r>
            <a:rPr lang="en-AU" sz="1800" b="1" dirty="0" smtClean="0"/>
            <a:t>DDI 4 Product Backlog</a:t>
          </a:r>
          <a:endParaRPr lang="en-AU" sz="1800" b="1" dirty="0"/>
        </a:p>
      </dgm:t>
    </dgm:pt>
    <dgm:pt modelId="{2C39C048-A5CF-43C6-A7E4-AFBFB965243C}" type="parTrans" cxnId="{1BC74BB5-0F44-4273-AFFD-51E07B484A24}">
      <dgm:prSet/>
      <dgm:spPr/>
      <dgm:t>
        <a:bodyPr/>
        <a:lstStyle/>
        <a:p>
          <a:endParaRPr lang="en-AU"/>
        </a:p>
      </dgm:t>
    </dgm:pt>
    <dgm:pt modelId="{C3285C9C-6D79-46DE-AE4C-2077F98268CA}" type="sibTrans" cxnId="{1BC74BB5-0F44-4273-AFFD-51E07B484A24}">
      <dgm:prSet/>
      <dgm:spPr/>
      <dgm:t>
        <a:bodyPr/>
        <a:lstStyle/>
        <a:p>
          <a:endParaRPr lang="en-AU"/>
        </a:p>
      </dgm:t>
    </dgm:pt>
    <dgm:pt modelId="{0CD91B7F-0CE1-4A24-9DC2-DF96E70EFD38}">
      <dgm:prSet custT="1"/>
      <dgm:spPr/>
      <dgm:t>
        <a:bodyPr/>
        <a:lstStyle/>
        <a:p>
          <a:pPr rtl="0"/>
          <a:r>
            <a:rPr lang="en-AU" sz="1600" smtClean="0"/>
            <a:t>Agent</a:t>
          </a:r>
          <a:endParaRPr lang="en-AU" sz="1600"/>
        </a:p>
      </dgm:t>
    </dgm:pt>
    <dgm:pt modelId="{4D27705D-B1BD-4DB2-81BE-078E1321B5CF}" type="parTrans" cxnId="{68E73EE6-5E22-47D7-9D7B-9BE7570E40E3}">
      <dgm:prSet/>
      <dgm:spPr/>
      <dgm:t>
        <a:bodyPr/>
        <a:lstStyle/>
        <a:p>
          <a:endParaRPr lang="en-AU"/>
        </a:p>
      </dgm:t>
    </dgm:pt>
    <dgm:pt modelId="{E92E6EA3-A19C-4225-8071-1286F971B3F1}" type="sibTrans" cxnId="{68E73EE6-5E22-47D7-9D7B-9BE7570E40E3}">
      <dgm:prSet/>
      <dgm:spPr/>
      <dgm:t>
        <a:bodyPr/>
        <a:lstStyle/>
        <a:p>
          <a:endParaRPr lang="en-AU"/>
        </a:p>
      </dgm:t>
    </dgm:pt>
    <dgm:pt modelId="{6AEF29CB-6D24-41A1-AD22-9E1615D5AC0C}">
      <dgm:prSet custT="1"/>
      <dgm:spPr/>
      <dgm:t>
        <a:bodyPr/>
        <a:lstStyle/>
        <a:p>
          <a:pPr rtl="0"/>
          <a:r>
            <a:rPr lang="en-AU" sz="1600" smtClean="0"/>
            <a:t>Conceptual</a:t>
          </a:r>
          <a:endParaRPr lang="en-AU" sz="1600"/>
        </a:p>
      </dgm:t>
    </dgm:pt>
    <dgm:pt modelId="{90C3FD6D-7839-4FDC-9FB4-DEB4A7EC965E}" type="parTrans" cxnId="{688C42E1-3AFD-4010-BF3E-DE43FA21D665}">
      <dgm:prSet/>
      <dgm:spPr/>
      <dgm:t>
        <a:bodyPr/>
        <a:lstStyle/>
        <a:p>
          <a:endParaRPr lang="en-AU"/>
        </a:p>
      </dgm:t>
    </dgm:pt>
    <dgm:pt modelId="{31B32152-720C-4ACD-BFAC-1AADE59EB1C2}" type="sibTrans" cxnId="{688C42E1-3AFD-4010-BF3E-DE43FA21D665}">
      <dgm:prSet/>
      <dgm:spPr/>
      <dgm:t>
        <a:bodyPr/>
        <a:lstStyle/>
        <a:p>
          <a:endParaRPr lang="en-AU"/>
        </a:p>
      </dgm:t>
    </dgm:pt>
    <dgm:pt modelId="{D6E28348-A2B9-4F7D-BA9D-9BFF47D4D216}">
      <dgm:prSet custT="1"/>
      <dgm:spPr/>
      <dgm:t>
        <a:bodyPr/>
        <a:lstStyle/>
        <a:p>
          <a:pPr rtl="0"/>
          <a:r>
            <a:rPr lang="en-AU" sz="1600" smtClean="0"/>
            <a:t>Process</a:t>
          </a:r>
          <a:endParaRPr lang="en-AU" sz="1600"/>
        </a:p>
      </dgm:t>
    </dgm:pt>
    <dgm:pt modelId="{EFA5DEB7-356D-4005-8CD5-CE95CB63A262}" type="parTrans" cxnId="{08FB28AD-8BB8-4A35-AF72-7DB2CCDF4A98}">
      <dgm:prSet/>
      <dgm:spPr/>
      <dgm:t>
        <a:bodyPr/>
        <a:lstStyle/>
        <a:p>
          <a:endParaRPr lang="en-AU"/>
        </a:p>
      </dgm:t>
    </dgm:pt>
    <dgm:pt modelId="{80F2DCF7-4802-45C1-8E1E-A911207D739A}" type="sibTrans" cxnId="{08FB28AD-8BB8-4A35-AF72-7DB2CCDF4A98}">
      <dgm:prSet/>
      <dgm:spPr/>
      <dgm:t>
        <a:bodyPr/>
        <a:lstStyle/>
        <a:p>
          <a:endParaRPr lang="en-AU"/>
        </a:p>
      </dgm:t>
    </dgm:pt>
    <dgm:pt modelId="{BBE86663-A890-4F66-B6B1-3C4AD7DDC9EA}">
      <dgm:prSet custT="1"/>
      <dgm:spPr/>
      <dgm:t>
        <a:bodyPr/>
        <a:lstStyle/>
        <a:p>
          <a:pPr rtl="0"/>
          <a:r>
            <a:rPr lang="en-AU" sz="1600" smtClean="0"/>
            <a:t>Core</a:t>
          </a:r>
          <a:endParaRPr lang="en-AU" sz="1600"/>
        </a:p>
      </dgm:t>
    </dgm:pt>
    <dgm:pt modelId="{D49FF51A-8798-4D08-840F-B6BE505A7F43}" type="parTrans" cxnId="{510DD12C-DF4A-4DB3-A6CE-8C6A67EBC92D}">
      <dgm:prSet/>
      <dgm:spPr/>
      <dgm:t>
        <a:bodyPr/>
        <a:lstStyle/>
        <a:p>
          <a:endParaRPr lang="en-AU"/>
        </a:p>
      </dgm:t>
    </dgm:pt>
    <dgm:pt modelId="{28AE9384-F9CF-4D41-A8D2-E318C428D73C}" type="sibTrans" cxnId="{510DD12C-DF4A-4DB3-A6CE-8C6A67EBC92D}">
      <dgm:prSet/>
      <dgm:spPr/>
      <dgm:t>
        <a:bodyPr/>
        <a:lstStyle/>
        <a:p>
          <a:endParaRPr lang="en-AU"/>
        </a:p>
      </dgm:t>
    </dgm:pt>
    <dgm:pt modelId="{B4D9D2B8-DAFE-41A9-A694-14416EEE7EB8}">
      <dgm:prSet custT="1"/>
      <dgm:spPr/>
      <dgm:t>
        <a:bodyPr/>
        <a:lstStyle/>
        <a:p>
          <a:pPr rtl="0"/>
          <a:r>
            <a:rPr lang="en-AU" sz="1600" dirty="0" smtClean="0"/>
            <a:t>Discovery</a:t>
          </a:r>
          <a:endParaRPr lang="en-AU" sz="1600" dirty="0"/>
        </a:p>
      </dgm:t>
    </dgm:pt>
    <dgm:pt modelId="{8E2A78F3-1A68-4F63-93F6-64163534A964}" type="parTrans" cxnId="{786E4919-9DB0-478D-96EE-035AAED96994}">
      <dgm:prSet/>
      <dgm:spPr/>
      <dgm:t>
        <a:bodyPr/>
        <a:lstStyle/>
        <a:p>
          <a:endParaRPr lang="en-AU"/>
        </a:p>
      </dgm:t>
    </dgm:pt>
    <dgm:pt modelId="{4E69A7CE-6981-409F-9232-B1218693995C}" type="sibTrans" cxnId="{786E4919-9DB0-478D-96EE-035AAED96994}">
      <dgm:prSet/>
      <dgm:spPr/>
      <dgm:t>
        <a:bodyPr/>
        <a:lstStyle/>
        <a:p>
          <a:endParaRPr lang="en-AU"/>
        </a:p>
      </dgm:t>
    </dgm:pt>
    <dgm:pt modelId="{B7FCD247-FEC9-472D-A6F8-7420F89B9E13}">
      <dgm:prSet custT="1"/>
      <dgm:spPr/>
      <dgm:t>
        <a:bodyPr/>
        <a:lstStyle/>
        <a:p>
          <a:pPr rtl="0"/>
          <a:r>
            <a:rPr lang="en-AU" sz="1600" smtClean="0"/>
            <a:t>Simple Instrument</a:t>
          </a:r>
          <a:endParaRPr lang="en-AU" sz="1600"/>
        </a:p>
      </dgm:t>
    </dgm:pt>
    <dgm:pt modelId="{8EE7F9EA-B5BC-4E2C-84BC-D5D0393C4807}" type="parTrans" cxnId="{29586E09-D073-479D-BCC8-25BCEA19967F}">
      <dgm:prSet/>
      <dgm:spPr/>
      <dgm:t>
        <a:bodyPr/>
        <a:lstStyle/>
        <a:p>
          <a:endParaRPr lang="en-AU"/>
        </a:p>
      </dgm:t>
    </dgm:pt>
    <dgm:pt modelId="{C483870B-1ADD-4213-9605-EF1F20E41CB9}" type="sibTrans" cxnId="{29586E09-D073-479D-BCC8-25BCEA19967F}">
      <dgm:prSet/>
      <dgm:spPr/>
      <dgm:t>
        <a:bodyPr/>
        <a:lstStyle/>
        <a:p>
          <a:endParaRPr lang="en-AU"/>
        </a:p>
      </dgm:t>
    </dgm:pt>
    <dgm:pt modelId="{EE7C53F9-10A8-4D19-976C-0BA6DF1A8859}">
      <dgm:prSet custT="1"/>
      <dgm:spPr/>
      <dgm:t>
        <a:bodyPr/>
        <a:lstStyle/>
        <a:p>
          <a:pPr rtl="0"/>
          <a:r>
            <a:rPr lang="en-AU" sz="1600" dirty="0" smtClean="0"/>
            <a:t>Simple Data Description</a:t>
          </a:r>
          <a:endParaRPr lang="en-AU" sz="1600" dirty="0"/>
        </a:p>
      </dgm:t>
    </dgm:pt>
    <dgm:pt modelId="{4F6AD866-6F19-499C-947F-C4AD17573953}" type="parTrans" cxnId="{653B2507-F3A5-41C5-9E1C-626C93EBDCE4}">
      <dgm:prSet/>
      <dgm:spPr/>
      <dgm:t>
        <a:bodyPr/>
        <a:lstStyle/>
        <a:p>
          <a:endParaRPr lang="en-AU"/>
        </a:p>
      </dgm:t>
    </dgm:pt>
    <dgm:pt modelId="{BA08C215-B089-4E56-8983-DCDD6A1F0767}" type="sibTrans" cxnId="{653B2507-F3A5-41C5-9E1C-626C93EBDCE4}">
      <dgm:prSet/>
      <dgm:spPr/>
      <dgm:t>
        <a:bodyPr/>
        <a:lstStyle/>
        <a:p>
          <a:endParaRPr lang="en-AU"/>
        </a:p>
      </dgm:t>
    </dgm:pt>
    <dgm:pt modelId="{5A89A892-4BE2-4B69-A026-FF21CA3A98E5}">
      <dgm:prSet custT="1"/>
      <dgm:spPr/>
      <dgm:t>
        <a:bodyPr/>
        <a:lstStyle/>
        <a:p>
          <a:pPr rtl="0"/>
          <a:r>
            <a:rPr lang="en-AU" sz="1600" dirty="0" smtClean="0"/>
            <a:t>Collection Management</a:t>
          </a:r>
          <a:endParaRPr lang="en-AU" sz="1600" dirty="0"/>
        </a:p>
      </dgm:t>
    </dgm:pt>
    <dgm:pt modelId="{6CE2B73F-3440-4E79-B7DA-B9F1BE4BC5E3}" type="parTrans" cxnId="{D5B5307A-DAC4-474E-80A0-4C470EFAAE35}">
      <dgm:prSet/>
      <dgm:spPr/>
      <dgm:t>
        <a:bodyPr/>
        <a:lstStyle/>
        <a:p>
          <a:endParaRPr lang="en-AU"/>
        </a:p>
      </dgm:t>
    </dgm:pt>
    <dgm:pt modelId="{6508CD7A-E7C1-4E12-B4A1-CF25B4847825}" type="sibTrans" cxnId="{D5B5307A-DAC4-474E-80A0-4C470EFAAE35}">
      <dgm:prSet/>
      <dgm:spPr/>
      <dgm:t>
        <a:bodyPr/>
        <a:lstStyle/>
        <a:p>
          <a:endParaRPr lang="en-AU"/>
        </a:p>
      </dgm:t>
    </dgm:pt>
    <dgm:pt modelId="{FE47EF2E-335F-4464-AC9F-FEE1DFD5FC46}">
      <dgm:prSet custT="1"/>
      <dgm:spPr/>
      <dgm:t>
        <a:bodyPr/>
        <a:lstStyle/>
        <a:p>
          <a:pPr rtl="0"/>
          <a:r>
            <a:rPr lang="en-AU" sz="1600" dirty="0" smtClean="0"/>
            <a:t>Data Management Plan</a:t>
          </a:r>
          <a:endParaRPr lang="en-AU" sz="1600" dirty="0"/>
        </a:p>
      </dgm:t>
    </dgm:pt>
    <dgm:pt modelId="{759023C8-FB5F-4538-96F4-CF6239D24CBC}" type="parTrans" cxnId="{BAEE780C-6805-42E6-BBFC-AB47ACD1F1E1}">
      <dgm:prSet/>
      <dgm:spPr/>
      <dgm:t>
        <a:bodyPr/>
        <a:lstStyle/>
        <a:p>
          <a:endParaRPr lang="en-AU"/>
        </a:p>
      </dgm:t>
    </dgm:pt>
    <dgm:pt modelId="{21B32E1C-5F5B-4380-B742-A2C2D0A27E93}" type="sibTrans" cxnId="{BAEE780C-6805-42E6-BBFC-AB47ACD1F1E1}">
      <dgm:prSet/>
      <dgm:spPr/>
      <dgm:t>
        <a:bodyPr/>
        <a:lstStyle/>
        <a:p>
          <a:endParaRPr lang="en-AU"/>
        </a:p>
      </dgm:t>
    </dgm:pt>
    <dgm:pt modelId="{4176CCA2-BF21-41B7-84BF-5F124E5818C2}">
      <dgm:prSet custT="1"/>
      <dgm:spPr/>
      <dgm:t>
        <a:bodyPr/>
        <a:lstStyle/>
        <a:p>
          <a:pPr rtl="0"/>
          <a:r>
            <a:rPr lang="en-AU" sz="1600" dirty="0" smtClean="0"/>
            <a:t>Study Inception</a:t>
          </a:r>
          <a:endParaRPr lang="en-AU" sz="1600" dirty="0"/>
        </a:p>
      </dgm:t>
    </dgm:pt>
    <dgm:pt modelId="{B8CD6030-5510-4919-AD78-456F9F232F5B}" type="parTrans" cxnId="{5815C803-C456-4E0A-8BC5-2F8C8057F9FB}">
      <dgm:prSet/>
      <dgm:spPr/>
      <dgm:t>
        <a:bodyPr/>
        <a:lstStyle/>
        <a:p>
          <a:endParaRPr lang="en-AU"/>
        </a:p>
      </dgm:t>
    </dgm:pt>
    <dgm:pt modelId="{A57EEACF-B68E-4ECE-AE3E-007A47800E53}" type="sibTrans" cxnId="{5815C803-C456-4E0A-8BC5-2F8C8057F9FB}">
      <dgm:prSet/>
      <dgm:spPr/>
      <dgm:t>
        <a:bodyPr/>
        <a:lstStyle/>
        <a:p>
          <a:endParaRPr lang="en-AU"/>
        </a:p>
      </dgm:t>
    </dgm:pt>
    <dgm:pt modelId="{7301A5AF-7DB2-4B28-928E-E66E476EABA8}">
      <dgm:prSet custT="1"/>
      <dgm:spPr/>
      <dgm:t>
        <a:bodyPr/>
        <a:lstStyle/>
        <a:p>
          <a:pPr rtl="0"/>
          <a:r>
            <a:rPr lang="en-AU" sz="1600" smtClean="0"/>
            <a:t>Qualitative</a:t>
          </a:r>
          <a:endParaRPr lang="en-AU" sz="1600"/>
        </a:p>
      </dgm:t>
    </dgm:pt>
    <dgm:pt modelId="{15257F10-B9B2-48B4-905E-84D128A0F713}" type="parTrans" cxnId="{96F5E845-DCAB-4CBF-90BC-98C97404326B}">
      <dgm:prSet/>
      <dgm:spPr/>
      <dgm:t>
        <a:bodyPr/>
        <a:lstStyle/>
        <a:p>
          <a:endParaRPr lang="en-AU"/>
        </a:p>
      </dgm:t>
    </dgm:pt>
    <dgm:pt modelId="{D59B594A-8D32-4552-B583-38E5ED4A2B14}" type="sibTrans" cxnId="{96F5E845-DCAB-4CBF-90BC-98C97404326B}">
      <dgm:prSet/>
      <dgm:spPr/>
      <dgm:t>
        <a:bodyPr/>
        <a:lstStyle/>
        <a:p>
          <a:endParaRPr lang="en-AU"/>
        </a:p>
      </dgm:t>
    </dgm:pt>
    <dgm:pt modelId="{88E46B26-CB1E-41DD-BFAB-6C9A011F0AFA}">
      <dgm:prSet custT="1"/>
      <dgm:spPr/>
      <dgm:t>
        <a:bodyPr/>
        <a:lstStyle/>
        <a:p>
          <a:pPr rtl="0"/>
          <a:r>
            <a:rPr lang="en-AU" sz="1600" smtClean="0"/>
            <a:t>Survey Development</a:t>
          </a:r>
          <a:endParaRPr lang="en-AU" sz="1600"/>
        </a:p>
      </dgm:t>
    </dgm:pt>
    <dgm:pt modelId="{12FDDD27-7C4D-4598-A83C-7CE45E32CC89}" type="parTrans" cxnId="{80E327D9-4A32-4DA5-960F-2850EFED2FBF}">
      <dgm:prSet/>
      <dgm:spPr/>
      <dgm:t>
        <a:bodyPr/>
        <a:lstStyle/>
        <a:p>
          <a:endParaRPr lang="en-AU"/>
        </a:p>
      </dgm:t>
    </dgm:pt>
    <dgm:pt modelId="{85D8C539-10D6-416D-8C4E-E909C5CA2EF4}" type="sibTrans" cxnId="{80E327D9-4A32-4DA5-960F-2850EFED2FBF}">
      <dgm:prSet/>
      <dgm:spPr/>
      <dgm:t>
        <a:bodyPr/>
        <a:lstStyle/>
        <a:p>
          <a:endParaRPr lang="en-AU"/>
        </a:p>
      </dgm:t>
    </dgm:pt>
    <dgm:pt modelId="{023EE620-952E-4E8C-93F3-839C1362D079}">
      <dgm:prSet custT="1"/>
      <dgm:spPr/>
      <dgm:t>
        <a:bodyPr/>
        <a:lstStyle/>
        <a:p>
          <a:pPr rtl="0"/>
          <a:r>
            <a:rPr lang="en-AU" sz="1600" smtClean="0"/>
            <a:t>Field Work Management</a:t>
          </a:r>
          <a:endParaRPr lang="en-AU" sz="1600"/>
        </a:p>
      </dgm:t>
    </dgm:pt>
    <dgm:pt modelId="{F2CB61EC-9A44-47ED-95AD-8B54B2C8ECC2}" type="parTrans" cxnId="{61E95A8B-3A10-4A94-8C4D-C3D487872DC6}">
      <dgm:prSet/>
      <dgm:spPr/>
      <dgm:t>
        <a:bodyPr/>
        <a:lstStyle/>
        <a:p>
          <a:endParaRPr lang="en-AU"/>
        </a:p>
      </dgm:t>
    </dgm:pt>
    <dgm:pt modelId="{C4562904-05D9-4303-9395-E1605CB38F6C}" type="sibTrans" cxnId="{61E95A8B-3A10-4A94-8C4D-C3D487872DC6}">
      <dgm:prSet/>
      <dgm:spPr/>
      <dgm:t>
        <a:bodyPr/>
        <a:lstStyle/>
        <a:p>
          <a:endParaRPr lang="en-AU"/>
        </a:p>
      </dgm:t>
    </dgm:pt>
    <dgm:pt modelId="{7BA18F4C-CCF3-4F9B-B649-7D4562E85C03}">
      <dgm:prSet custT="1"/>
      <dgm:spPr/>
      <dgm:t>
        <a:bodyPr/>
        <a:lstStyle/>
        <a:p>
          <a:pPr rtl="0"/>
          <a:r>
            <a:rPr lang="en-AU" sz="1600" dirty="0" smtClean="0"/>
            <a:t>Classification</a:t>
          </a:r>
          <a:endParaRPr lang="en-AU" sz="1600" dirty="0"/>
        </a:p>
      </dgm:t>
    </dgm:pt>
    <dgm:pt modelId="{1624E37A-1449-447C-8DDE-E606EAE2DC2F}" type="parTrans" cxnId="{724D1C9D-D843-49D2-9203-D91C97B8D095}">
      <dgm:prSet/>
      <dgm:spPr/>
      <dgm:t>
        <a:bodyPr/>
        <a:lstStyle/>
        <a:p>
          <a:endParaRPr lang="en-AU"/>
        </a:p>
      </dgm:t>
    </dgm:pt>
    <dgm:pt modelId="{6DFD9CEE-08E7-49E2-AE22-D5E98FAC3CF6}" type="sibTrans" cxnId="{724D1C9D-D843-49D2-9203-D91C97B8D095}">
      <dgm:prSet/>
      <dgm:spPr/>
      <dgm:t>
        <a:bodyPr/>
        <a:lstStyle/>
        <a:p>
          <a:endParaRPr lang="en-AU"/>
        </a:p>
      </dgm:t>
    </dgm:pt>
    <dgm:pt modelId="{34D4B514-9AE8-4A19-AF35-BB950D03CDA6}">
      <dgm:prSet custT="1"/>
      <dgm:spPr/>
      <dgm:t>
        <a:bodyPr/>
        <a:lstStyle/>
        <a:p>
          <a:pPr rtl="0"/>
          <a:endParaRPr lang="en-AU" sz="1600" dirty="0"/>
        </a:p>
      </dgm:t>
    </dgm:pt>
    <dgm:pt modelId="{A9DC9275-A73C-4816-956C-88E6173E5899}" type="parTrans" cxnId="{6DD59C63-6A61-46B2-9251-77A9016F96DB}">
      <dgm:prSet/>
      <dgm:spPr/>
      <dgm:t>
        <a:bodyPr/>
        <a:lstStyle/>
        <a:p>
          <a:endParaRPr lang="en-AU"/>
        </a:p>
      </dgm:t>
    </dgm:pt>
    <dgm:pt modelId="{E00D2A5A-22A9-4A95-BF00-709171607849}" type="sibTrans" cxnId="{6DD59C63-6A61-46B2-9251-77A9016F96DB}">
      <dgm:prSet/>
      <dgm:spPr/>
      <dgm:t>
        <a:bodyPr/>
        <a:lstStyle/>
        <a:p>
          <a:endParaRPr lang="en-AU"/>
        </a:p>
      </dgm:t>
    </dgm:pt>
    <dgm:pt modelId="{0FFAAEAE-E352-4D57-8ED8-740A7AC34BF2}">
      <dgm:prSet custT="1"/>
      <dgm:spPr/>
      <dgm:t>
        <a:bodyPr/>
        <a:lstStyle/>
        <a:p>
          <a:pPr rtl="0"/>
          <a:endParaRPr lang="en-AU" sz="1600" dirty="0"/>
        </a:p>
      </dgm:t>
    </dgm:pt>
    <dgm:pt modelId="{9CA7BAFA-C3F8-4A9E-A442-58BE6F46A8D3}" type="parTrans" cxnId="{7AE2E6CC-2334-4FB4-8DCB-149975255237}">
      <dgm:prSet/>
      <dgm:spPr/>
      <dgm:t>
        <a:bodyPr/>
        <a:lstStyle/>
        <a:p>
          <a:endParaRPr lang="en-AU"/>
        </a:p>
      </dgm:t>
    </dgm:pt>
    <dgm:pt modelId="{25726DCF-0931-4F71-95EE-106EEC138F6E}" type="sibTrans" cxnId="{7AE2E6CC-2334-4FB4-8DCB-149975255237}">
      <dgm:prSet/>
      <dgm:spPr/>
      <dgm:t>
        <a:bodyPr/>
        <a:lstStyle/>
        <a:p>
          <a:endParaRPr lang="en-AU"/>
        </a:p>
      </dgm:t>
    </dgm:pt>
    <dgm:pt modelId="{5C720BCF-DB09-482C-8956-14555D9226C8}">
      <dgm:prSet custT="1"/>
      <dgm:spPr/>
      <dgm:t>
        <a:bodyPr/>
        <a:lstStyle/>
        <a:p>
          <a:pPr rtl="0"/>
          <a:r>
            <a:rPr lang="en-AU" sz="1600" dirty="0" smtClean="0"/>
            <a:t>Simple Codebook</a:t>
          </a:r>
          <a:endParaRPr lang="en-AU" sz="1600" dirty="0"/>
        </a:p>
      </dgm:t>
    </dgm:pt>
    <dgm:pt modelId="{951DF976-6BC5-403E-91EA-AD41FC61A3B0}" type="parTrans" cxnId="{ED7F64BA-4656-4131-B32D-99B69995CA68}">
      <dgm:prSet/>
      <dgm:spPr/>
      <dgm:t>
        <a:bodyPr/>
        <a:lstStyle/>
        <a:p>
          <a:endParaRPr lang="en-AU"/>
        </a:p>
      </dgm:t>
    </dgm:pt>
    <dgm:pt modelId="{D6DB9805-F6FF-4003-B555-9765DABF0E3F}" type="sibTrans" cxnId="{ED7F64BA-4656-4131-B32D-99B69995CA68}">
      <dgm:prSet/>
      <dgm:spPr/>
      <dgm:t>
        <a:bodyPr/>
        <a:lstStyle/>
        <a:p>
          <a:endParaRPr lang="en-AU"/>
        </a:p>
      </dgm:t>
    </dgm:pt>
    <dgm:pt modelId="{12BFBEA7-2504-465C-8691-CAE852762894}">
      <dgm:prSet custT="1"/>
      <dgm:spPr/>
      <dgm:t>
        <a:bodyPr/>
        <a:lstStyle/>
        <a:p>
          <a:pPr rtl="0"/>
          <a:r>
            <a:rPr lang="en-AU" sz="1600" smtClean="0"/>
            <a:t>Complex Survey</a:t>
          </a:r>
          <a:endParaRPr lang="en-AU" sz="1600" dirty="0"/>
        </a:p>
      </dgm:t>
    </dgm:pt>
    <dgm:pt modelId="{4DF5BA54-40C2-4465-80CC-3023A66C801C}" type="parTrans" cxnId="{10A2C9EA-2BF1-4400-ACC6-9627B8C13472}">
      <dgm:prSet/>
      <dgm:spPr/>
      <dgm:t>
        <a:bodyPr/>
        <a:lstStyle/>
        <a:p>
          <a:endParaRPr lang="en-AU"/>
        </a:p>
      </dgm:t>
    </dgm:pt>
    <dgm:pt modelId="{1201EAE3-942C-4A10-B24E-6ECD5E5282A2}" type="sibTrans" cxnId="{10A2C9EA-2BF1-4400-ACC6-9627B8C13472}">
      <dgm:prSet/>
      <dgm:spPr/>
      <dgm:t>
        <a:bodyPr/>
        <a:lstStyle/>
        <a:p>
          <a:endParaRPr lang="en-AU"/>
        </a:p>
      </dgm:t>
    </dgm:pt>
    <dgm:pt modelId="{8207AD3F-5596-4390-96CD-D540CB4236D3}">
      <dgm:prSet custT="1"/>
      <dgm:spPr/>
      <dgm:t>
        <a:bodyPr/>
        <a:lstStyle/>
        <a:p>
          <a:pPr rtl="0"/>
          <a:r>
            <a:rPr lang="en-AU" sz="1600" dirty="0" smtClean="0"/>
            <a:t>Complex Data Description</a:t>
          </a:r>
          <a:endParaRPr lang="en-AU" sz="1600" dirty="0"/>
        </a:p>
      </dgm:t>
    </dgm:pt>
    <dgm:pt modelId="{348EEF7C-16F6-4987-BCD9-EEBA1DC627DF}" type="parTrans" cxnId="{95AF2BEC-8975-4115-8AFF-1DB4C6162BAF}">
      <dgm:prSet/>
      <dgm:spPr/>
      <dgm:t>
        <a:bodyPr/>
        <a:lstStyle/>
        <a:p>
          <a:endParaRPr lang="en-AU"/>
        </a:p>
      </dgm:t>
    </dgm:pt>
    <dgm:pt modelId="{79F199C8-4014-40D0-9524-C8DECDDD1230}" type="sibTrans" cxnId="{95AF2BEC-8975-4115-8AFF-1DB4C6162BAF}">
      <dgm:prSet/>
      <dgm:spPr/>
      <dgm:t>
        <a:bodyPr/>
        <a:lstStyle/>
        <a:p>
          <a:endParaRPr lang="en-AU"/>
        </a:p>
      </dgm:t>
    </dgm:pt>
    <dgm:pt modelId="{D5FE5FDB-36AE-4CB4-903E-06FD867E421C}">
      <dgm:prSet/>
      <dgm:spPr/>
      <dgm:t>
        <a:bodyPr/>
        <a:lstStyle/>
        <a:p>
          <a:pPr rtl="0"/>
          <a:endParaRPr lang="en-AU" dirty="0"/>
        </a:p>
      </dgm:t>
    </dgm:pt>
    <dgm:pt modelId="{34DAA8F0-090D-4289-8495-785FBEB78945}" type="parTrans" cxnId="{F3EF3765-6D6A-427C-A9A0-69D1F088CCFC}">
      <dgm:prSet/>
      <dgm:spPr/>
      <dgm:t>
        <a:bodyPr/>
        <a:lstStyle/>
        <a:p>
          <a:endParaRPr lang="en-AU"/>
        </a:p>
      </dgm:t>
    </dgm:pt>
    <dgm:pt modelId="{72F77D8E-98B9-4EE9-B420-91A568B69C6B}" type="sibTrans" cxnId="{F3EF3765-6D6A-427C-A9A0-69D1F088CCFC}">
      <dgm:prSet/>
      <dgm:spPr/>
      <dgm:t>
        <a:bodyPr/>
        <a:lstStyle/>
        <a:p>
          <a:endParaRPr lang="en-AU"/>
        </a:p>
      </dgm:t>
    </dgm:pt>
    <dgm:pt modelId="{F948243C-019A-4212-8611-F958A21FECA0}">
      <dgm:prSet custT="1"/>
      <dgm:spPr/>
      <dgm:t>
        <a:bodyPr/>
        <a:lstStyle/>
        <a:p>
          <a:pPr rtl="0"/>
          <a:r>
            <a:rPr lang="en-AU" sz="1600" dirty="0" smtClean="0"/>
            <a:t>Comparison/Harmonisation</a:t>
          </a:r>
          <a:endParaRPr lang="en-AU" sz="1600" dirty="0"/>
        </a:p>
      </dgm:t>
    </dgm:pt>
    <dgm:pt modelId="{19F1A727-FC5F-4411-9154-FE1EAA97795A}" type="parTrans" cxnId="{FE997470-3F54-4A43-A758-7A55C67F3612}">
      <dgm:prSet/>
      <dgm:spPr/>
      <dgm:t>
        <a:bodyPr/>
        <a:lstStyle/>
        <a:p>
          <a:endParaRPr lang="en-AU"/>
        </a:p>
      </dgm:t>
    </dgm:pt>
    <dgm:pt modelId="{96888E21-3FCE-46BE-8E06-0AC1833C6480}" type="sibTrans" cxnId="{FE997470-3F54-4A43-A758-7A55C67F3612}">
      <dgm:prSet/>
      <dgm:spPr/>
      <dgm:t>
        <a:bodyPr/>
        <a:lstStyle/>
        <a:p>
          <a:endParaRPr lang="en-AU"/>
        </a:p>
      </dgm:t>
    </dgm:pt>
    <dgm:pt modelId="{D0E6FB43-1FE5-4E55-8FEA-4CB32B2A38FB}">
      <dgm:prSet custT="1"/>
      <dgm:spPr/>
      <dgm:t>
        <a:bodyPr/>
        <a:lstStyle/>
        <a:p>
          <a:pPr rtl="0"/>
          <a:r>
            <a:rPr lang="en-AU" sz="1600" dirty="0" smtClean="0"/>
            <a:t>Data Capture Methodology</a:t>
          </a:r>
          <a:endParaRPr lang="en-AU" sz="1600" dirty="0"/>
        </a:p>
      </dgm:t>
    </dgm:pt>
    <dgm:pt modelId="{C675C025-B738-4643-95D8-402075D3E3E0}" type="parTrans" cxnId="{E1BB600F-C7AD-49AB-B88A-C03178700610}">
      <dgm:prSet/>
      <dgm:spPr/>
      <dgm:t>
        <a:bodyPr/>
        <a:lstStyle/>
        <a:p>
          <a:endParaRPr lang="en-AU"/>
        </a:p>
      </dgm:t>
    </dgm:pt>
    <dgm:pt modelId="{3067F910-E981-4240-84AC-AAF3093928EB}" type="sibTrans" cxnId="{E1BB600F-C7AD-49AB-B88A-C03178700610}">
      <dgm:prSet/>
      <dgm:spPr/>
      <dgm:t>
        <a:bodyPr/>
        <a:lstStyle/>
        <a:p>
          <a:endParaRPr lang="en-AU"/>
        </a:p>
      </dgm:t>
    </dgm:pt>
    <dgm:pt modelId="{1C2FB445-44B5-4DA3-AE45-3861FA6B5B4B}" type="pres">
      <dgm:prSet presAssocID="{305A619A-C0BF-449F-B600-F3DC13908558}" presName="linear" presStyleCnt="0">
        <dgm:presLayoutVars>
          <dgm:animLvl val="lvl"/>
          <dgm:resizeHandles val="exact"/>
        </dgm:presLayoutVars>
      </dgm:prSet>
      <dgm:spPr/>
      <dgm:t>
        <a:bodyPr/>
        <a:lstStyle/>
        <a:p>
          <a:endParaRPr lang="en-AU"/>
        </a:p>
      </dgm:t>
    </dgm:pt>
    <dgm:pt modelId="{459F07F5-8C59-4CC9-A0B6-35BF491A097F}" type="pres">
      <dgm:prSet presAssocID="{84989729-4302-48FD-93D5-01E4FF74471F}" presName="parentText" presStyleLbl="node1" presStyleIdx="0" presStyleCnt="23">
        <dgm:presLayoutVars>
          <dgm:chMax val="0"/>
          <dgm:bulletEnabled val="1"/>
        </dgm:presLayoutVars>
      </dgm:prSet>
      <dgm:spPr/>
      <dgm:t>
        <a:bodyPr/>
        <a:lstStyle/>
        <a:p>
          <a:endParaRPr lang="en-AU"/>
        </a:p>
      </dgm:t>
    </dgm:pt>
    <dgm:pt modelId="{85709316-6B59-4F42-89CA-FDD6913E302B}" type="pres">
      <dgm:prSet presAssocID="{C3285C9C-6D79-46DE-AE4C-2077F98268CA}" presName="spacer" presStyleCnt="0"/>
      <dgm:spPr/>
    </dgm:pt>
    <dgm:pt modelId="{ADEB243C-1563-4B36-888A-4C7EC9898DC8}" type="pres">
      <dgm:prSet presAssocID="{0CD91B7F-0CE1-4A24-9DC2-DF96E70EFD38}" presName="parentText" presStyleLbl="node1" presStyleIdx="1" presStyleCnt="23">
        <dgm:presLayoutVars>
          <dgm:chMax val="0"/>
          <dgm:bulletEnabled val="1"/>
        </dgm:presLayoutVars>
      </dgm:prSet>
      <dgm:spPr/>
      <dgm:t>
        <a:bodyPr/>
        <a:lstStyle/>
        <a:p>
          <a:endParaRPr lang="en-AU"/>
        </a:p>
      </dgm:t>
    </dgm:pt>
    <dgm:pt modelId="{AC3C6B81-0585-4EB7-99D1-68161224A490}" type="pres">
      <dgm:prSet presAssocID="{E92E6EA3-A19C-4225-8071-1286F971B3F1}" presName="spacer" presStyleCnt="0"/>
      <dgm:spPr/>
    </dgm:pt>
    <dgm:pt modelId="{9EEC4822-88AB-4833-9248-2BD16D949049}" type="pres">
      <dgm:prSet presAssocID="{6AEF29CB-6D24-41A1-AD22-9E1615D5AC0C}" presName="parentText" presStyleLbl="node1" presStyleIdx="2" presStyleCnt="23">
        <dgm:presLayoutVars>
          <dgm:chMax val="0"/>
          <dgm:bulletEnabled val="1"/>
        </dgm:presLayoutVars>
      </dgm:prSet>
      <dgm:spPr/>
      <dgm:t>
        <a:bodyPr/>
        <a:lstStyle/>
        <a:p>
          <a:endParaRPr lang="en-AU"/>
        </a:p>
      </dgm:t>
    </dgm:pt>
    <dgm:pt modelId="{4AC1B79C-1DB8-4650-9E12-87C41A5C9FB1}" type="pres">
      <dgm:prSet presAssocID="{31B32152-720C-4ACD-BFAC-1AADE59EB1C2}" presName="spacer" presStyleCnt="0"/>
      <dgm:spPr/>
    </dgm:pt>
    <dgm:pt modelId="{44D586AB-DF43-4E7D-AFB1-C39A3D617957}" type="pres">
      <dgm:prSet presAssocID="{D6E28348-A2B9-4F7D-BA9D-9BFF47D4D216}" presName="parentText" presStyleLbl="node1" presStyleIdx="3" presStyleCnt="23" custLinFactNeighborY="-14295">
        <dgm:presLayoutVars>
          <dgm:chMax val="0"/>
          <dgm:bulletEnabled val="1"/>
        </dgm:presLayoutVars>
      </dgm:prSet>
      <dgm:spPr/>
      <dgm:t>
        <a:bodyPr/>
        <a:lstStyle/>
        <a:p>
          <a:endParaRPr lang="en-AU"/>
        </a:p>
      </dgm:t>
    </dgm:pt>
    <dgm:pt modelId="{799A42FB-3CCB-4D95-A589-2F0AFF42CD29}" type="pres">
      <dgm:prSet presAssocID="{80F2DCF7-4802-45C1-8E1E-A911207D739A}" presName="spacer" presStyleCnt="0"/>
      <dgm:spPr/>
    </dgm:pt>
    <dgm:pt modelId="{452E5156-E910-465E-B6BB-74D4070945F1}" type="pres">
      <dgm:prSet presAssocID="{BBE86663-A890-4F66-B6B1-3C4AD7DDC9EA}" presName="parentText" presStyleLbl="node1" presStyleIdx="4" presStyleCnt="23">
        <dgm:presLayoutVars>
          <dgm:chMax val="0"/>
          <dgm:bulletEnabled val="1"/>
        </dgm:presLayoutVars>
      </dgm:prSet>
      <dgm:spPr/>
      <dgm:t>
        <a:bodyPr/>
        <a:lstStyle/>
        <a:p>
          <a:endParaRPr lang="en-AU"/>
        </a:p>
      </dgm:t>
    </dgm:pt>
    <dgm:pt modelId="{19AC95E3-6E6A-4157-A75E-06638AE82300}" type="pres">
      <dgm:prSet presAssocID="{28AE9384-F9CF-4D41-A8D2-E318C428D73C}" presName="spacer" presStyleCnt="0"/>
      <dgm:spPr/>
    </dgm:pt>
    <dgm:pt modelId="{34AEF89A-3FBF-484C-8289-8DC2ED4306C2}" type="pres">
      <dgm:prSet presAssocID="{B4D9D2B8-DAFE-41A9-A694-14416EEE7EB8}" presName="parentText" presStyleLbl="node1" presStyleIdx="5" presStyleCnt="23">
        <dgm:presLayoutVars>
          <dgm:chMax val="0"/>
          <dgm:bulletEnabled val="1"/>
        </dgm:presLayoutVars>
      </dgm:prSet>
      <dgm:spPr/>
      <dgm:t>
        <a:bodyPr/>
        <a:lstStyle/>
        <a:p>
          <a:endParaRPr lang="en-AU"/>
        </a:p>
      </dgm:t>
    </dgm:pt>
    <dgm:pt modelId="{A9FB4AEB-ED5C-41F1-B27B-EC0B1B58E9D0}" type="pres">
      <dgm:prSet presAssocID="{4E69A7CE-6981-409F-9232-B1218693995C}" presName="spacer" presStyleCnt="0"/>
      <dgm:spPr/>
    </dgm:pt>
    <dgm:pt modelId="{912FBA4A-793D-472F-ACC2-C8EE06D37B81}" type="pres">
      <dgm:prSet presAssocID="{34D4B514-9AE8-4A19-AF35-BB950D03CDA6}" presName="parentText" presStyleLbl="node1" presStyleIdx="6" presStyleCnt="23">
        <dgm:presLayoutVars>
          <dgm:chMax val="0"/>
          <dgm:bulletEnabled val="1"/>
        </dgm:presLayoutVars>
      </dgm:prSet>
      <dgm:spPr/>
      <dgm:t>
        <a:bodyPr/>
        <a:lstStyle/>
        <a:p>
          <a:endParaRPr lang="en-AU"/>
        </a:p>
      </dgm:t>
    </dgm:pt>
    <dgm:pt modelId="{C1E3F46A-043E-4C75-950F-01A44A8F7530}" type="pres">
      <dgm:prSet presAssocID="{E00D2A5A-22A9-4A95-BF00-709171607849}" presName="spacer" presStyleCnt="0"/>
      <dgm:spPr/>
    </dgm:pt>
    <dgm:pt modelId="{ADCB63E9-DD65-4586-973A-6CBEBD078171}" type="pres">
      <dgm:prSet presAssocID="{B7FCD247-FEC9-472D-A6F8-7420F89B9E13}" presName="parentText" presStyleLbl="node1" presStyleIdx="7" presStyleCnt="23">
        <dgm:presLayoutVars>
          <dgm:chMax val="0"/>
          <dgm:bulletEnabled val="1"/>
        </dgm:presLayoutVars>
      </dgm:prSet>
      <dgm:spPr/>
      <dgm:t>
        <a:bodyPr/>
        <a:lstStyle/>
        <a:p>
          <a:endParaRPr lang="en-AU"/>
        </a:p>
      </dgm:t>
    </dgm:pt>
    <dgm:pt modelId="{609035AF-E32D-462B-8F0B-F9F02589EE52}" type="pres">
      <dgm:prSet presAssocID="{C483870B-1ADD-4213-9605-EF1F20E41CB9}" presName="spacer" presStyleCnt="0"/>
      <dgm:spPr/>
    </dgm:pt>
    <dgm:pt modelId="{89B9180D-52E7-4523-B6C4-D434C66BD6A5}" type="pres">
      <dgm:prSet presAssocID="{EE7C53F9-10A8-4D19-976C-0BA6DF1A8859}" presName="parentText" presStyleLbl="node1" presStyleIdx="8" presStyleCnt="23">
        <dgm:presLayoutVars>
          <dgm:chMax val="0"/>
          <dgm:bulletEnabled val="1"/>
        </dgm:presLayoutVars>
      </dgm:prSet>
      <dgm:spPr/>
      <dgm:t>
        <a:bodyPr/>
        <a:lstStyle/>
        <a:p>
          <a:endParaRPr lang="en-AU"/>
        </a:p>
      </dgm:t>
    </dgm:pt>
    <dgm:pt modelId="{F3417F1B-4749-4CDA-A92A-510562821FE7}" type="pres">
      <dgm:prSet presAssocID="{BA08C215-B089-4E56-8983-DCDD6A1F0767}" presName="spacer" presStyleCnt="0"/>
      <dgm:spPr/>
    </dgm:pt>
    <dgm:pt modelId="{5AD74BD5-8BD4-4BBA-94DE-EDF661B8D6CD}" type="pres">
      <dgm:prSet presAssocID="{7BA18F4C-CCF3-4F9B-B649-7D4562E85C03}" presName="parentText" presStyleLbl="node1" presStyleIdx="9" presStyleCnt="23">
        <dgm:presLayoutVars>
          <dgm:chMax val="0"/>
          <dgm:bulletEnabled val="1"/>
        </dgm:presLayoutVars>
      </dgm:prSet>
      <dgm:spPr/>
      <dgm:t>
        <a:bodyPr/>
        <a:lstStyle/>
        <a:p>
          <a:endParaRPr lang="en-AU"/>
        </a:p>
      </dgm:t>
    </dgm:pt>
    <dgm:pt modelId="{EC2C3EF6-8E6E-4D27-A233-E9512ECDC6DD}" type="pres">
      <dgm:prSet presAssocID="{6DFD9CEE-08E7-49E2-AE22-D5E98FAC3CF6}" presName="spacer" presStyleCnt="0"/>
      <dgm:spPr/>
    </dgm:pt>
    <dgm:pt modelId="{9D26FE3A-53D9-41C0-BDBB-50157A99E02B}" type="pres">
      <dgm:prSet presAssocID="{0FFAAEAE-E352-4D57-8ED8-740A7AC34BF2}" presName="parentText" presStyleLbl="node1" presStyleIdx="10" presStyleCnt="23">
        <dgm:presLayoutVars>
          <dgm:chMax val="0"/>
          <dgm:bulletEnabled val="1"/>
        </dgm:presLayoutVars>
      </dgm:prSet>
      <dgm:spPr/>
      <dgm:t>
        <a:bodyPr/>
        <a:lstStyle/>
        <a:p>
          <a:endParaRPr lang="en-AU"/>
        </a:p>
      </dgm:t>
    </dgm:pt>
    <dgm:pt modelId="{FB9CDD11-8ED7-49EB-B2F2-AF261BFE3754}" type="pres">
      <dgm:prSet presAssocID="{25726DCF-0931-4F71-95EE-106EEC138F6E}" presName="spacer" presStyleCnt="0"/>
      <dgm:spPr/>
    </dgm:pt>
    <dgm:pt modelId="{B529B0B0-A7D2-4182-B4D2-54B473E9C6A2}" type="pres">
      <dgm:prSet presAssocID="{5C720BCF-DB09-482C-8956-14555D9226C8}" presName="parentText" presStyleLbl="node1" presStyleIdx="11" presStyleCnt="23">
        <dgm:presLayoutVars>
          <dgm:chMax val="0"/>
          <dgm:bulletEnabled val="1"/>
        </dgm:presLayoutVars>
      </dgm:prSet>
      <dgm:spPr/>
      <dgm:t>
        <a:bodyPr/>
        <a:lstStyle/>
        <a:p>
          <a:endParaRPr lang="en-AU"/>
        </a:p>
      </dgm:t>
    </dgm:pt>
    <dgm:pt modelId="{EB30478D-31E8-4F0F-BEB3-6374BA4E4DBC}" type="pres">
      <dgm:prSet presAssocID="{D6DB9805-F6FF-4003-B555-9765DABF0E3F}" presName="spacer" presStyleCnt="0"/>
      <dgm:spPr/>
    </dgm:pt>
    <dgm:pt modelId="{B7DDB2F2-4A25-4409-9C28-221A6896C6B7}" type="pres">
      <dgm:prSet presAssocID="{F948243C-019A-4212-8611-F958A21FECA0}" presName="parentText" presStyleLbl="node1" presStyleIdx="12" presStyleCnt="23">
        <dgm:presLayoutVars>
          <dgm:chMax val="0"/>
          <dgm:bulletEnabled val="1"/>
        </dgm:presLayoutVars>
      </dgm:prSet>
      <dgm:spPr/>
      <dgm:t>
        <a:bodyPr/>
        <a:lstStyle/>
        <a:p>
          <a:endParaRPr lang="en-AU"/>
        </a:p>
      </dgm:t>
    </dgm:pt>
    <dgm:pt modelId="{4342F5BE-A18F-4277-84CF-414E276715DE}" type="pres">
      <dgm:prSet presAssocID="{96888E21-3FCE-46BE-8E06-0AC1833C6480}" presName="spacer" presStyleCnt="0"/>
      <dgm:spPr/>
    </dgm:pt>
    <dgm:pt modelId="{1B6E4691-D034-4B8D-9D71-18F881EB1C9A}" type="pres">
      <dgm:prSet presAssocID="{D0E6FB43-1FE5-4E55-8FEA-4CB32B2A38FB}" presName="parentText" presStyleLbl="node1" presStyleIdx="13" presStyleCnt="23">
        <dgm:presLayoutVars>
          <dgm:chMax val="0"/>
          <dgm:bulletEnabled val="1"/>
        </dgm:presLayoutVars>
      </dgm:prSet>
      <dgm:spPr/>
      <dgm:t>
        <a:bodyPr/>
        <a:lstStyle/>
        <a:p>
          <a:endParaRPr lang="en-AU"/>
        </a:p>
      </dgm:t>
    </dgm:pt>
    <dgm:pt modelId="{535AFE49-FD11-4651-B787-4CE7120D2B0A}" type="pres">
      <dgm:prSet presAssocID="{3067F910-E981-4240-84AC-AAF3093928EB}" presName="spacer" presStyleCnt="0"/>
      <dgm:spPr/>
    </dgm:pt>
    <dgm:pt modelId="{74E6527A-628C-4A4E-9D5B-6D58E590D6FD}" type="pres">
      <dgm:prSet presAssocID="{12BFBEA7-2504-465C-8691-CAE852762894}" presName="parentText" presStyleLbl="node1" presStyleIdx="14" presStyleCnt="23">
        <dgm:presLayoutVars>
          <dgm:chMax val="0"/>
          <dgm:bulletEnabled val="1"/>
        </dgm:presLayoutVars>
      </dgm:prSet>
      <dgm:spPr/>
      <dgm:t>
        <a:bodyPr/>
        <a:lstStyle/>
        <a:p>
          <a:endParaRPr lang="en-AU"/>
        </a:p>
      </dgm:t>
    </dgm:pt>
    <dgm:pt modelId="{2F4EA993-4604-4D9D-8F82-9F0472126EF9}" type="pres">
      <dgm:prSet presAssocID="{1201EAE3-942C-4A10-B24E-6ECD5E5282A2}" presName="spacer" presStyleCnt="0"/>
      <dgm:spPr/>
    </dgm:pt>
    <dgm:pt modelId="{827B78B9-6A05-4AB0-B7EE-2F51EC497AEC}" type="pres">
      <dgm:prSet presAssocID="{8207AD3F-5596-4390-96CD-D540CB4236D3}" presName="parentText" presStyleLbl="node1" presStyleIdx="15" presStyleCnt="23">
        <dgm:presLayoutVars>
          <dgm:chMax val="0"/>
          <dgm:bulletEnabled val="1"/>
        </dgm:presLayoutVars>
      </dgm:prSet>
      <dgm:spPr/>
      <dgm:t>
        <a:bodyPr/>
        <a:lstStyle/>
        <a:p>
          <a:endParaRPr lang="en-AU"/>
        </a:p>
      </dgm:t>
    </dgm:pt>
    <dgm:pt modelId="{A934E92E-7040-4AD4-82C8-061E2424351B}" type="pres">
      <dgm:prSet presAssocID="{79F199C8-4014-40D0-9524-C8DECDDD1230}" presName="spacer" presStyleCnt="0"/>
      <dgm:spPr/>
    </dgm:pt>
    <dgm:pt modelId="{8A5DD326-7B2E-496A-97D1-9C20C99A3179}" type="pres">
      <dgm:prSet presAssocID="{D5FE5FDB-36AE-4CB4-903E-06FD867E421C}" presName="parentText" presStyleLbl="node1" presStyleIdx="16" presStyleCnt="23">
        <dgm:presLayoutVars>
          <dgm:chMax val="0"/>
          <dgm:bulletEnabled val="1"/>
        </dgm:presLayoutVars>
      </dgm:prSet>
      <dgm:spPr/>
      <dgm:t>
        <a:bodyPr/>
        <a:lstStyle/>
        <a:p>
          <a:endParaRPr lang="en-AU"/>
        </a:p>
      </dgm:t>
    </dgm:pt>
    <dgm:pt modelId="{564FC62B-348C-4C51-A37D-70ABD7C8B8EA}" type="pres">
      <dgm:prSet presAssocID="{72F77D8E-98B9-4EE9-B420-91A568B69C6B}" presName="spacer" presStyleCnt="0"/>
      <dgm:spPr/>
    </dgm:pt>
    <dgm:pt modelId="{0A7838E3-2B01-4B88-83EB-135B9B54E23A}" type="pres">
      <dgm:prSet presAssocID="{5A89A892-4BE2-4B69-A026-FF21CA3A98E5}" presName="parentText" presStyleLbl="node1" presStyleIdx="17" presStyleCnt="23">
        <dgm:presLayoutVars>
          <dgm:chMax val="0"/>
          <dgm:bulletEnabled val="1"/>
        </dgm:presLayoutVars>
      </dgm:prSet>
      <dgm:spPr/>
      <dgm:t>
        <a:bodyPr/>
        <a:lstStyle/>
        <a:p>
          <a:endParaRPr lang="en-AU"/>
        </a:p>
      </dgm:t>
    </dgm:pt>
    <dgm:pt modelId="{0C17F067-53D2-4F27-ABAF-D1810927E96F}" type="pres">
      <dgm:prSet presAssocID="{6508CD7A-E7C1-4E12-B4A1-CF25B4847825}" presName="spacer" presStyleCnt="0"/>
      <dgm:spPr/>
    </dgm:pt>
    <dgm:pt modelId="{71FEBA8D-4631-4730-9E25-D7ABCDC40542}" type="pres">
      <dgm:prSet presAssocID="{FE47EF2E-335F-4464-AC9F-FEE1DFD5FC46}" presName="parentText" presStyleLbl="node1" presStyleIdx="18" presStyleCnt="23">
        <dgm:presLayoutVars>
          <dgm:chMax val="0"/>
          <dgm:bulletEnabled val="1"/>
        </dgm:presLayoutVars>
      </dgm:prSet>
      <dgm:spPr/>
      <dgm:t>
        <a:bodyPr/>
        <a:lstStyle/>
        <a:p>
          <a:endParaRPr lang="en-AU"/>
        </a:p>
      </dgm:t>
    </dgm:pt>
    <dgm:pt modelId="{31382648-D69D-4F50-9842-4BC5A960ADC6}" type="pres">
      <dgm:prSet presAssocID="{21B32E1C-5F5B-4380-B742-A2C2D0A27E93}" presName="spacer" presStyleCnt="0"/>
      <dgm:spPr/>
    </dgm:pt>
    <dgm:pt modelId="{87F46105-1903-41BA-ABF0-B7DAE435B5B3}" type="pres">
      <dgm:prSet presAssocID="{4176CCA2-BF21-41B7-84BF-5F124E5818C2}" presName="parentText" presStyleLbl="node1" presStyleIdx="19" presStyleCnt="23">
        <dgm:presLayoutVars>
          <dgm:chMax val="0"/>
          <dgm:bulletEnabled val="1"/>
        </dgm:presLayoutVars>
      </dgm:prSet>
      <dgm:spPr/>
      <dgm:t>
        <a:bodyPr/>
        <a:lstStyle/>
        <a:p>
          <a:endParaRPr lang="en-AU"/>
        </a:p>
      </dgm:t>
    </dgm:pt>
    <dgm:pt modelId="{762973FE-EF25-414D-A589-52B5DD3AB655}" type="pres">
      <dgm:prSet presAssocID="{A57EEACF-B68E-4ECE-AE3E-007A47800E53}" presName="spacer" presStyleCnt="0"/>
      <dgm:spPr/>
    </dgm:pt>
    <dgm:pt modelId="{2833B8FC-87AC-4A7E-86A2-C99593D7C76C}" type="pres">
      <dgm:prSet presAssocID="{7301A5AF-7DB2-4B28-928E-E66E476EABA8}" presName="parentText" presStyleLbl="node1" presStyleIdx="20" presStyleCnt="23">
        <dgm:presLayoutVars>
          <dgm:chMax val="0"/>
          <dgm:bulletEnabled val="1"/>
        </dgm:presLayoutVars>
      </dgm:prSet>
      <dgm:spPr/>
      <dgm:t>
        <a:bodyPr/>
        <a:lstStyle/>
        <a:p>
          <a:endParaRPr lang="en-AU"/>
        </a:p>
      </dgm:t>
    </dgm:pt>
    <dgm:pt modelId="{5F689EF6-BD23-449B-B2D4-D042A2940D22}" type="pres">
      <dgm:prSet presAssocID="{D59B594A-8D32-4552-B583-38E5ED4A2B14}" presName="spacer" presStyleCnt="0"/>
      <dgm:spPr/>
    </dgm:pt>
    <dgm:pt modelId="{93EE52EF-9034-4CF6-98C2-87AA4CCDD73D}" type="pres">
      <dgm:prSet presAssocID="{88E46B26-CB1E-41DD-BFAB-6C9A011F0AFA}" presName="parentText" presStyleLbl="node1" presStyleIdx="21" presStyleCnt="23">
        <dgm:presLayoutVars>
          <dgm:chMax val="0"/>
          <dgm:bulletEnabled val="1"/>
        </dgm:presLayoutVars>
      </dgm:prSet>
      <dgm:spPr/>
      <dgm:t>
        <a:bodyPr/>
        <a:lstStyle/>
        <a:p>
          <a:endParaRPr lang="en-AU"/>
        </a:p>
      </dgm:t>
    </dgm:pt>
    <dgm:pt modelId="{D2DAE1FF-13E8-4280-A0E9-DCDA5C963AA0}" type="pres">
      <dgm:prSet presAssocID="{85D8C539-10D6-416D-8C4E-E909C5CA2EF4}" presName="spacer" presStyleCnt="0"/>
      <dgm:spPr/>
    </dgm:pt>
    <dgm:pt modelId="{178CE88C-4529-44A1-9975-4FEEE05E203F}" type="pres">
      <dgm:prSet presAssocID="{023EE620-952E-4E8C-93F3-839C1362D079}" presName="parentText" presStyleLbl="node1" presStyleIdx="22" presStyleCnt="23">
        <dgm:presLayoutVars>
          <dgm:chMax val="0"/>
          <dgm:bulletEnabled val="1"/>
        </dgm:presLayoutVars>
      </dgm:prSet>
      <dgm:spPr/>
      <dgm:t>
        <a:bodyPr/>
        <a:lstStyle/>
        <a:p>
          <a:endParaRPr lang="en-AU"/>
        </a:p>
      </dgm:t>
    </dgm:pt>
  </dgm:ptLst>
  <dgm:cxnLst>
    <dgm:cxn modelId="{9BAAECDD-80C9-49FA-89BA-A664B8BC841B}" type="presOf" srcId="{5A89A892-4BE2-4B69-A026-FF21CA3A98E5}" destId="{0A7838E3-2B01-4B88-83EB-135B9B54E23A}" srcOrd="0" destOrd="0" presId="urn:microsoft.com/office/officeart/2005/8/layout/vList2"/>
    <dgm:cxn modelId="{510DD12C-DF4A-4DB3-A6CE-8C6A67EBC92D}" srcId="{305A619A-C0BF-449F-B600-F3DC13908558}" destId="{BBE86663-A890-4F66-B6B1-3C4AD7DDC9EA}" srcOrd="4" destOrd="0" parTransId="{D49FF51A-8798-4D08-840F-B6BE505A7F43}" sibTransId="{28AE9384-F9CF-4D41-A8D2-E318C428D73C}"/>
    <dgm:cxn modelId="{DE64C4F6-5402-4F52-ABFB-F0BBDF0F7ECC}" type="presOf" srcId="{12BFBEA7-2504-465C-8691-CAE852762894}" destId="{74E6527A-628C-4A4E-9D5B-6D58E590D6FD}" srcOrd="0" destOrd="0" presId="urn:microsoft.com/office/officeart/2005/8/layout/vList2"/>
    <dgm:cxn modelId="{98C6BBD9-668D-4805-95F7-61D413477BDE}" type="presOf" srcId="{305A619A-C0BF-449F-B600-F3DC13908558}" destId="{1C2FB445-44B5-4DA3-AE45-3861FA6B5B4B}" srcOrd="0" destOrd="0" presId="urn:microsoft.com/office/officeart/2005/8/layout/vList2"/>
    <dgm:cxn modelId="{ED7F64BA-4656-4131-B32D-99B69995CA68}" srcId="{305A619A-C0BF-449F-B600-F3DC13908558}" destId="{5C720BCF-DB09-482C-8956-14555D9226C8}" srcOrd="11" destOrd="0" parTransId="{951DF976-6BC5-403E-91EA-AD41FC61A3B0}" sibTransId="{D6DB9805-F6FF-4003-B555-9765DABF0E3F}"/>
    <dgm:cxn modelId="{7AE2E6CC-2334-4FB4-8DCB-149975255237}" srcId="{305A619A-C0BF-449F-B600-F3DC13908558}" destId="{0FFAAEAE-E352-4D57-8ED8-740A7AC34BF2}" srcOrd="10" destOrd="0" parTransId="{9CA7BAFA-C3F8-4A9E-A442-58BE6F46A8D3}" sibTransId="{25726DCF-0931-4F71-95EE-106EEC138F6E}"/>
    <dgm:cxn modelId="{E1BB600F-C7AD-49AB-B88A-C03178700610}" srcId="{305A619A-C0BF-449F-B600-F3DC13908558}" destId="{D0E6FB43-1FE5-4E55-8FEA-4CB32B2A38FB}" srcOrd="13" destOrd="0" parTransId="{C675C025-B738-4643-95D8-402075D3E3E0}" sibTransId="{3067F910-E981-4240-84AC-AAF3093928EB}"/>
    <dgm:cxn modelId="{CEE62296-66CD-4152-85F6-635C49BB02B2}" type="presOf" srcId="{D5FE5FDB-36AE-4CB4-903E-06FD867E421C}" destId="{8A5DD326-7B2E-496A-97D1-9C20C99A3179}" srcOrd="0" destOrd="0" presId="urn:microsoft.com/office/officeart/2005/8/layout/vList2"/>
    <dgm:cxn modelId="{6CB53C8F-546C-4D24-8573-398A10C8D03E}" type="presOf" srcId="{7301A5AF-7DB2-4B28-928E-E66E476EABA8}" destId="{2833B8FC-87AC-4A7E-86A2-C99593D7C76C}" srcOrd="0" destOrd="0" presId="urn:microsoft.com/office/officeart/2005/8/layout/vList2"/>
    <dgm:cxn modelId="{80E327D9-4A32-4DA5-960F-2850EFED2FBF}" srcId="{305A619A-C0BF-449F-B600-F3DC13908558}" destId="{88E46B26-CB1E-41DD-BFAB-6C9A011F0AFA}" srcOrd="21" destOrd="0" parTransId="{12FDDD27-7C4D-4598-A83C-7CE45E32CC89}" sibTransId="{85D8C539-10D6-416D-8C4E-E909C5CA2EF4}"/>
    <dgm:cxn modelId="{4A21EBAB-F784-45D3-9264-6CD5DD52FC78}" type="presOf" srcId="{BBE86663-A890-4F66-B6B1-3C4AD7DDC9EA}" destId="{452E5156-E910-465E-B6BB-74D4070945F1}" srcOrd="0" destOrd="0" presId="urn:microsoft.com/office/officeart/2005/8/layout/vList2"/>
    <dgm:cxn modelId="{F0C66552-F293-464D-A0B6-3F82235BEB8A}" type="presOf" srcId="{0FFAAEAE-E352-4D57-8ED8-740A7AC34BF2}" destId="{9D26FE3A-53D9-41C0-BDBB-50157A99E02B}" srcOrd="0" destOrd="0" presId="urn:microsoft.com/office/officeart/2005/8/layout/vList2"/>
    <dgm:cxn modelId="{BAEE780C-6805-42E6-BBFC-AB47ACD1F1E1}" srcId="{305A619A-C0BF-449F-B600-F3DC13908558}" destId="{FE47EF2E-335F-4464-AC9F-FEE1DFD5FC46}" srcOrd="18" destOrd="0" parTransId="{759023C8-FB5F-4538-96F4-CF6239D24CBC}" sibTransId="{21B32E1C-5F5B-4380-B742-A2C2D0A27E93}"/>
    <dgm:cxn modelId="{71FB85B8-87DE-40F8-8306-A861BF12A82C}" type="presOf" srcId="{D0E6FB43-1FE5-4E55-8FEA-4CB32B2A38FB}" destId="{1B6E4691-D034-4B8D-9D71-18F881EB1C9A}" srcOrd="0" destOrd="0" presId="urn:microsoft.com/office/officeart/2005/8/layout/vList2"/>
    <dgm:cxn modelId="{FE997470-3F54-4A43-A758-7A55C67F3612}" srcId="{305A619A-C0BF-449F-B600-F3DC13908558}" destId="{F948243C-019A-4212-8611-F958A21FECA0}" srcOrd="12" destOrd="0" parTransId="{19F1A727-FC5F-4411-9154-FE1EAA97795A}" sibTransId="{96888E21-3FCE-46BE-8E06-0AC1833C6480}"/>
    <dgm:cxn modelId="{10A2C9EA-2BF1-4400-ACC6-9627B8C13472}" srcId="{305A619A-C0BF-449F-B600-F3DC13908558}" destId="{12BFBEA7-2504-465C-8691-CAE852762894}" srcOrd="14" destOrd="0" parTransId="{4DF5BA54-40C2-4465-80CC-3023A66C801C}" sibTransId="{1201EAE3-942C-4A10-B24E-6ECD5E5282A2}"/>
    <dgm:cxn modelId="{95AF2BEC-8975-4115-8AFF-1DB4C6162BAF}" srcId="{305A619A-C0BF-449F-B600-F3DC13908558}" destId="{8207AD3F-5596-4390-96CD-D540CB4236D3}" srcOrd="15" destOrd="0" parTransId="{348EEF7C-16F6-4987-BCD9-EEBA1DC627DF}" sibTransId="{79F199C8-4014-40D0-9524-C8DECDDD1230}"/>
    <dgm:cxn modelId="{369B1C62-BCA8-41A7-9049-7307FB28C2B4}" type="presOf" srcId="{34D4B514-9AE8-4A19-AF35-BB950D03CDA6}" destId="{912FBA4A-793D-472F-ACC2-C8EE06D37B81}" srcOrd="0" destOrd="0" presId="urn:microsoft.com/office/officeart/2005/8/layout/vList2"/>
    <dgm:cxn modelId="{686318E5-D1DC-47B7-B988-F1CD82E5F8DD}" type="presOf" srcId="{4176CCA2-BF21-41B7-84BF-5F124E5818C2}" destId="{87F46105-1903-41BA-ABF0-B7DAE435B5B3}" srcOrd="0" destOrd="0" presId="urn:microsoft.com/office/officeart/2005/8/layout/vList2"/>
    <dgm:cxn modelId="{96F5E845-DCAB-4CBF-90BC-98C97404326B}" srcId="{305A619A-C0BF-449F-B600-F3DC13908558}" destId="{7301A5AF-7DB2-4B28-928E-E66E476EABA8}" srcOrd="20" destOrd="0" parTransId="{15257F10-B9B2-48B4-905E-84D128A0F713}" sibTransId="{D59B594A-8D32-4552-B583-38E5ED4A2B14}"/>
    <dgm:cxn modelId="{CAD836F1-CEFC-482E-9D31-6F0978D8C0F1}" type="presOf" srcId="{EE7C53F9-10A8-4D19-976C-0BA6DF1A8859}" destId="{89B9180D-52E7-4523-B6C4-D434C66BD6A5}" srcOrd="0" destOrd="0" presId="urn:microsoft.com/office/officeart/2005/8/layout/vList2"/>
    <dgm:cxn modelId="{6DD59C63-6A61-46B2-9251-77A9016F96DB}" srcId="{305A619A-C0BF-449F-B600-F3DC13908558}" destId="{34D4B514-9AE8-4A19-AF35-BB950D03CDA6}" srcOrd="6" destOrd="0" parTransId="{A9DC9275-A73C-4816-956C-88E6173E5899}" sibTransId="{E00D2A5A-22A9-4A95-BF00-709171607849}"/>
    <dgm:cxn modelId="{820C094A-637F-4F45-81EE-1EF777CAC193}" type="presOf" srcId="{8207AD3F-5596-4390-96CD-D540CB4236D3}" destId="{827B78B9-6A05-4AB0-B7EE-2F51EC497AEC}" srcOrd="0" destOrd="0" presId="urn:microsoft.com/office/officeart/2005/8/layout/vList2"/>
    <dgm:cxn modelId="{68E73EE6-5E22-47D7-9D7B-9BE7570E40E3}" srcId="{305A619A-C0BF-449F-B600-F3DC13908558}" destId="{0CD91B7F-0CE1-4A24-9DC2-DF96E70EFD38}" srcOrd="1" destOrd="0" parTransId="{4D27705D-B1BD-4DB2-81BE-078E1321B5CF}" sibTransId="{E92E6EA3-A19C-4225-8071-1286F971B3F1}"/>
    <dgm:cxn modelId="{5C739089-543E-40C2-9689-E0D23863A226}" type="presOf" srcId="{FE47EF2E-335F-4464-AC9F-FEE1DFD5FC46}" destId="{71FEBA8D-4631-4730-9E25-D7ABCDC40542}" srcOrd="0" destOrd="0" presId="urn:microsoft.com/office/officeart/2005/8/layout/vList2"/>
    <dgm:cxn modelId="{CB089AB8-730F-492D-BDE2-2ECBE4ACBF72}" type="presOf" srcId="{B7FCD247-FEC9-472D-A6F8-7420F89B9E13}" destId="{ADCB63E9-DD65-4586-973A-6CBEBD078171}" srcOrd="0" destOrd="0" presId="urn:microsoft.com/office/officeart/2005/8/layout/vList2"/>
    <dgm:cxn modelId="{D5B5307A-DAC4-474E-80A0-4C470EFAAE35}" srcId="{305A619A-C0BF-449F-B600-F3DC13908558}" destId="{5A89A892-4BE2-4B69-A026-FF21CA3A98E5}" srcOrd="17" destOrd="0" parTransId="{6CE2B73F-3440-4E79-B7DA-B9F1BE4BC5E3}" sibTransId="{6508CD7A-E7C1-4E12-B4A1-CF25B4847825}"/>
    <dgm:cxn modelId="{08FB28AD-8BB8-4A35-AF72-7DB2CCDF4A98}" srcId="{305A619A-C0BF-449F-B600-F3DC13908558}" destId="{D6E28348-A2B9-4F7D-BA9D-9BFF47D4D216}" srcOrd="3" destOrd="0" parTransId="{EFA5DEB7-356D-4005-8CD5-CE95CB63A262}" sibTransId="{80F2DCF7-4802-45C1-8E1E-A911207D739A}"/>
    <dgm:cxn modelId="{F3EF3765-6D6A-427C-A9A0-69D1F088CCFC}" srcId="{305A619A-C0BF-449F-B600-F3DC13908558}" destId="{D5FE5FDB-36AE-4CB4-903E-06FD867E421C}" srcOrd="16" destOrd="0" parTransId="{34DAA8F0-090D-4289-8495-785FBEB78945}" sibTransId="{72F77D8E-98B9-4EE9-B420-91A568B69C6B}"/>
    <dgm:cxn modelId="{2B3E1E09-1D9E-473D-B112-5811CCAFC984}" type="presOf" srcId="{5C720BCF-DB09-482C-8956-14555D9226C8}" destId="{B529B0B0-A7D2-4182-B4D2-54B473E9C6A2}" srcOrd="0" destOrd="0" presId="urn:microsoft.com/office/officeart/2005/8/layout/vList2"/>
    <dgm:cxn modelId="{786E4919-9DB0-478D-96EE-035AAED96994}" srcId="{305A619A-C0BF-449F-B600-F3DC13908558}" destId="{B4D9D2B8-DAFE-41A9-A694-14416EEE7EB8}" srcOrd="5" destOrd="0" parTransId="{8E2A78F3-1A68-4F63-93F6-64163534A964}" sibTransId="{4E69A7CE-6981-409F-9232-B1218693995C}"/>
    <dgm:cxn modelId="{B7E32256-7803-486F-BEA0-516D90A2F24A}" type="presOf" srcId="{88E46B26-CB1E-41DD-BFAB-6C9A011F0AFA}" destId="{93EE52EF-9034-4CF6-98C2-87AA4CCDD73D}" srcOrd="0" destOrd="0" presId="urn:microsoft.com/office/officeart/2005/8/layout/vList2"/>
    <dgm:cxn modelId="{61E95A8B-3A10-4A94-8C4D-C3D487872DC6}" srcId="{305A619A-C0BF-449F-B600-F3DC13908558}" destId="{023EE620-952E-4E8C-93F3-839C1362D079}" srcOrd="22" destOrd="0" parTransId="{F2CB61EC-9A44-47ED-95AD-8B54B2C8ECC2}" sibTransId="{C4562904-05D9-4303-9395-E1605CB38F6C}"/>
    <dgm:cxn modelId="{8ADF6997-A2AC-4156-97D8-AEE83E98AD4C}" type="presOf" srcId="{B4D9D2B8-DAFE-41A9-A694-14416EEE7EB8}" destId="{34AEF89A-3FBF-484C-8289-8DC2ED4306C2}" srcOrd="0" destOrd="0" presId="urn:microsoft.com/office/officeart/2005/8/layout/vList2"/>
    <dgm:cxn modelId="{37183A4C-0B4A-4DE0-B77B-811C15241F93}" type="presOf" srcId="{7BA18F4C-CCF3-4F9B-B649-7D4562E85C03}" destId="{5AD74BD5-8BD4-4BBA-94DE-EDF661B8D6CD}" srcOrd="0" destOrd="0" presId="urn:microsoft.com/office/officeart/2005/8/layout/vList2"/>
    <dgm:cxn modelId="{724D1C9D-D843-49D2-9203-D91C97B8D095}" srcId="{305A619A-C0BF-449F-B600-F3DC13908558}" destId="{7BA18F4C-CCF3-4F9B-B649-7D4562E85C03}" srcOrd="9" destOrd="0" parTransId="{1624E37A-1449-447C-8DDE-E606EAE2DC2F}" sibTransId="{6DFD9CEE-08E7-49E2-AE22-D5E98FAC3CF6}"/>
    <dgm:cxn modelId="{653B2507-F3A5-41C5-9E1C-626C93EBDCE4}" srcId="{305A619A-C0BF-449F-B600-F3DC13908558}" destId="{EE7C53F9-10A8-4D19-976C-0BA6DF1A8859}" srcOrd="8" destOrd="0" parTransId="{4F6AD866-6F19-499C-947F-C4AD17573953}" sibTransId="{BA08C215-B089-4E56-8983-DCDD6A1F0767}"/>
    <dgm:cxn modelId="{48229D70-1724-4B6F-8DC9-DEBFA4DFF388}" type="presOf" srcId="{6AEF29CB-6D24-41A1-AD22-9E1615D5AC0C}" destId="{9EEC4822-88AB-4833-9248-2BD16D949049}" srcOrd="0" destOrd="0" presId="urn:microsoft.com/office/officeart/2005/8/layout/vList2"/>
    <dgm:cxn modelId="{688C42E1-3AFD-4010-BF3E-DE43FA21D665}" srcId="{305A619A-C0BF-449F-B600-F3DC13908558}" destId="{6AEF29CB-6D24-41A1-AD22-9E1615D5AC0C}" srcOrd="2" destOrd="0" parTransId="{90C3FD6D-7839-4FDC-9FB4-DEB4A7EC965E}" sibTransId="{31B32152-720C-4ACD-BFAC-1AADE59EB1C2}"/>
    <dgm:cxn modelId="{0F18DA2C-06C6-4644-B39C-4F1B8B44EC8C}" type="presOf" srcId="{F948243C-019A-4212-8611-F958A21FECA0}" destId="{B7DDB2F2-4A25-4409-9C28-221A6896C6B7}" srcOrd="0" destOrd="0" presId="urn:microsoft.com/office/officeart/2005/8/layout/vList2"/>
    <dgm:cxn modelId="{01DEA5BC-D373-4AEE-BEC0-08A098337400}" type="presOf" srcId="{0CD91B7F-0CE1-4A24-9DC2-DF96E70EFD38}" destId="{ADEB243C-1563-4B36-888A-4C7EC9898DC8}" srcOrd="0" destOrd="0" presId="urn:microsoft.com/office/officeart/2005/8/layout/vList2"/>
    <dgm:cxn modelId="{DBA0A8E2-3CCF-47DB-93F5-80BE2D0EF8C5}" type="presOf" srcId="{D6E28348-A2B9-4F7D-BA9D-9BFF47D4D216}" destId="{44D586AB-DF43-4E7D-AFB1-C39A3D617957}" srcOrd="0" destOrd="0" presId="urn:microsoft.com/office/officeart/2005/8/layout/vList2"/>
    <dgm:cxn modelId="{29586E09-D073-479D-BCC8-25BCEA19967F}" srcId="{305A619A-C0BF-449F-B600-F3DC13908558}" destId="{B7FCD247-FEC9-472D-A6F8-7420F89B9E13}" srcOrd="7" destOrd="0" parTransId="{8EE7F9EA-B5BC-4E2C-84BC-D5D0393C4807}" sibTransId="{C483870B-1ADD-4213-9605-EF1F20E41CB9}"/>
    <dgm:cxn modelId="{0389F48C-CC89-4E36-9245-AABE5999AC68}" type="presOf" srcId="{023EE620-952E-4E8C-93F3-839C1362D079}" destId="{178CE88C-4529-44A1-9975-4FEEE05E203F}" srcOrd="0" destOrd="0" presId="urn:microsoft.com/office/officeart/2005/8/layout/vList2"/>
    <dgm:cxn modelId="{5815C803-C456-4E0A-8BC5-2F8C8057F9FB}" srcId="{305A619A-C0BF-449F-B600-F3DC13908558}" destId="{4176CCA2-BF21-41B7-84BF-5F124E5818C2}" srcOrd="19" destOrd="0" parTransId="{B8CD6030-5510-4919-AD78-456F9F232F5B}" sibTransId="{A57EEACF-B68E-4ECE-AE3E-007A47800E53}"/>
    <dgm:cxn modelId="{1BC74BB5-0F44-4273-AFFD-51E07B484A24}" srcId="{305A619A-C0BF-449F-B600-F3DC13908558}" destId="{84989729-4302-48FD-93D5-01E4FF74471F}" srcOrd="0" destOrd="0" parTransId="{2C39C048-A5CF-43C6-A7E4-AFBFB965243C}" sibTransId="{C3285C9C-6D79-46DE-AE4C-2077F98268CA}"/>
    <dgm:cxn modelId="{2B4FC7C1-6EDC-4639-AC8D-D6AC1C4A2245}" type="presOf" srcId="{84989729-4302-48FD-93D5-01E4FF74471F}" destId="{459F07F5-8C59-4CC9-A0B6-35BF491A097F}" srcOrd="0" destOrd="0" presId="urn:microsoft.com/office/officeart/2005/8/layout/vList2"/>
    <dgm:cxn modelId="{7D9CC208-8ABC-47AB-9376-EE2414C176B1}" type="presParOf" srcId="{1C2FB445-44B5-4DA3-AE45-3861FA6B5B4B}" destId="{459F07F5-8C59-4CC9-A0B6-35BF491A097F}" srcOrd="0" destOrd="0" presId="urn:microsoft.com/office/officeart/2005/8/layout/vList2"/>
    <dgm:cxn modelId="{1238BDA9-EF2C-4650-AE61-230811FE3C9F}" type="presParOf" srcId="{1C2FB445-44B5-4DA3-AE45-3861FA6B5B4B}" destId="{85709316-6B59-4F42-89CA-FDD6913E302B}" srcOrd="1" destOrd="0" presId="urn:microsoft.com/office/officeart/2005/8/layout/vList2"/>
    <dgm:cxn modelId="{E56F22EE-AA88-4A44-8159-073EC7D09B7A}" type="presParOf" srcId="{1C2FB445-44B5-4DA3-AE45-3861FA6B5B4B}" destId="{ADEB243C-1563-4B36-888A-4C7EC9898DC8}" srcOrd="2" destOrd="0" presId="urn:microsoft.com/office/officeart/2005/8/layout/vList2"/>
    <dgm:cxn modelId="{DED6FA82-7C7E-4C49-BDCB-CD3DD63334C3}" type="presParOf" srcId="{1C2FB445-44B5-4DA3-AE45-3861FA6B5B4B}" destId="{AC3C6B81-0585-4EB7-99D1-68161224A490}" srcOrd="3" destOrd="0" presId="urn:microsoft.com/office/officeart/2005/8/layout/vList2"/>
    <dgm:cxn modelId="{3DCCCD5A-26C7-4B8A-8967-25B14F424F53}" type="presParOf" srcId="{1C2FB445-44B5-4DA3-AE45-3861FA6B5B4B}" destId="{9EEC4822-88AB-4833-9248-2BD16D949049}" srcOrd="4" destOrd="0" presId="urn:microsoft.com/office/officeart/2005/8/layout/vList2"/>
    <dgm:cxn modelId="{D9B32B6E-267B-4DED-8D8E-08F6BB20D4F0}" type="presParOf" srcId="{1C2FB445-44B5-4DA3-AE45-3861FA6B5B4B}" destId="{4AC1B79C-1DB8-4650-9E12-87C41A5C9FB1}" srcOrd="5" destOrd="0" presId="urn:microsoft.com/office/officeart/2005/8/layout/vList2"/>
    <dgm:cxn modelId="{22FCDB57-7CE4-4F7B-AEBF-9533C9C023E3}" type="presParOf" srcId="{1C2FB445-44B5-4DA3-AE45-3861FA6B5B4B}" destId="{44D586AB-DF43-4E7D-AFB1-C39A3D617957}" srcOrd="6" destOrd="0" presId="urn:microsoft.com/office/officeart/2005/8/layout/vList2"/>
    <dgm:cxn modelId="{E836781B-E691-4FD8-A0E2-87BBE60AE324}" type="presParOf" srcId="{1C2FB445-44B5-4DA3-AE45-3861FA6B5B4B}" destId="{799A42FB-3CCB-4D95-A589-2F0AFF42CD29}" srcOrd="7" destOrd="0" presId="urn:microsoft.com/office/officeart/2005/8/layout/vList2"/>
    <dgm:cxn modelId="{1FB7FBB7-50EB-4D35-A9D7-999EC25F59E6}" type="presParOf" srcId="{1C2FB445-44B5-4DA3-AE45-3861FA6B5B4B}" destId="{452E5156-E910-465E-B6BB-74D4070945F1}" srcOrd="8" destOrd="0" presId="urn:microsoft.com/office/officeart/2005/8/layout/vList2"/>
    <dgm:cxn modelId="{967293FA-7F57-4489-B94B-0317371A4349}" type="presParOf" srcId="{1C2FB445-44B5-4DA3-AE45-3861FA6B5B4B}" destId="{19AC95E3-6E6A-4157-A75E-06638AE82300}" srcOrd="9" destOrd="0" presId="urn:microsoft.com/office/officeart/2005/8/layout/vList2"/>
    <dgm:cxn modelId="{D89D1459-070B-4258-9E63-CA718827B940}" type="presParOf" srcId="{1C2FB445-44B5-4DA3-AE45-3861FA6B5B4B}" destId="{34AEF89A-3FBF-484C-8289-8DC2ED4306C2}" srcOrd="10" destOrd="0" presId="urn:microsoft.com/office/officeart/2005/8/layout/vList2"/>
    <dgm:cxn modelId="{E10AC64E-4F74-4E76-8E5C-19880292650B}" type="presParOf" srcId="{1C2FB445-44B5-4DA3-AE45-3861FA6B5B4B}" destId="{A9FB4AEB-ED5C-41F1-B27B-EC0B1B58E9D0}" srcOrd="11" destOrd="0" presId="urn:microsoft.com/office/officeart/2005/8/layout/vList2"/>
    <dgm:cxn modelId="{42651005-F3F6-4282-A848-81C8AAC25140}" type="presParOf" srcId="{1C2FB445-44B5-4DA3-AE45-3861FA6B5B4B}" destId="{912FBA4A-793D-472F-ACC2-C8EE06D37B81}" srcOrd="12" destOrd="0" presId="urn:microsoft.com/office/officeart/2005/8/layout/vList2"/>
    <dgm:cxn modelId="{C3B80C02-26A9-43C2-B324-4A09D7E76D0F}" type="presParOf" srcId="{1C2FB445-44B5-4DA3-AE45-3861FA6B5B4B}" destId="{C1E3F46A-043E-4C75-950F-01A44A8F7530}" srcOrd="13" destOrd="0" presId="urn:microsoft.com/office/officeart/2005/8/layout/vList2"/>
    <dgm:cxn modelId="{C735C127-2284-4735-A548-EFC188E0DFAB}" type="presParOf" srcId="{1C2FB445-44B5-4DA3-AE45-3861FA6B5B4B}" destId="{ADCB63E9-DD65-4586-973A-6CBEBD078171}" srcOrd="14" destOrd="0" presId="urn:microsoft.com/office/officeart/2005/8/layout/vList2"/>
    <dgm:cxn modelId="{B9D700F5-2731-4732-8DF5-F6B481829456}" type="presParOf" srcId="{1C2FB445-44B5-4DA3-AE45-3861FA6B5B4B}" destId="{609035AF-E32D-462B-8F0B-F9F02589EE52}" srcOrd="15" destOrd="0" presId="urn:microsoft.com/office/officeart/2005/8/layout/vList2"/>
    <dgm:cxn modelId="{AE553AC1-D1AA-4884-9D4A-287B4ED7E5AE}" type="presParOf" srcId="{1C2FB445-44B5-4DA3-AE45-3861FA6B5B4B}" destId="{89B9180D-52E7-4523-B6C4-D434C66BD6A5}" srcOrd="16" destOrd="0" presId="urn:microsoft.com/office/officeart/2005/8/layout/vList2"/>
    <dgm:cxn modelId="{14E704D3-4B4D-477C-B366-0238A03C8262}" type="presParOf" srcId="{1C2FB445-44B5-4DA3-AE45-3861FA6B5B4B}" destId="{F3417F1B-4749-4CDA-A92A-510562821FE7}" srcOrd="17" destOrd="0" presId="urn:microsoft.com/office/officeart/2005/8/layout/vList2"/>
    <dgm:cxn modelId="{92355999-65EB-47AD-B909-C8DBF3716643}" type="presParOf" srcId="{1C2FB445-44B5-4DA3-AE45-3861FA6B5B4B}" destId="{5AD74BD5-8BD4-4BBA-94DE-EDF661B8D6CD}" srcOrd="18" destOrd="0" presId="urn:microsoft.com/office/officeart/2005/8/layout/vList2"/>
    <dgm:cxn modelId="{BD1B8365-0318-4B1F-839A-0C75F9F2BE7E}" type="presParOf" srcId="{1C2FB445-44B5-4DA3-AE45-3861FA6B5B4B}" destId="{EC2C3EF6-8E6E-4D27-A233-E9512ECDC6DD}" srcOrd="19" destOrd="0" presId="urn:microsoft.com/office/officeart/2005/8/layout/vList2"/>
    <dgm:cxn modelId="{E154B682-99B9-4DFE-B0C3-28AE51D9E07E}" type="presParOf" srcId="{1C2FB445-44B5-4DA3-AE45-3861FA6B5B4B}" destId="{9D26FE3A-53D9-41C0-BDBB-50157A99E02B}" srcOrd="20" destOrd="0" presId="urn:microsoft.com/office/officeart/2005/8/layout/vList2"/>
    <dgm:cxn modelId="{ACDC9DC7-9038-4C11-B861-5C43A517915B}" type="presParOf" srcId="{1C2FB445-44B5-4DA3-AE45-3861FA6B5B4B}" destId="{FB9CDD11-8ED7-49EB-B2F2-AF261BFE3754}" srcOrd="21" destOrd="0" presId="urn:microsoft.com/office/officeart/2005/8/layout/vList2"/>
    <dgm:cxn modelId="{E186C7C2-C44F-450B-92BB-CC24233CF10E}" type="presParOf" srcId="{1C2FB445-44B5-4DA3-AE45-3861FA6B5B4B}" destId="{B529B0B0-A7D2-4182-B4D2-54B473E9C6A2}" srcOrd="22" destOrd="0" presId="urn:microsoft.com/office/officeart/2005/8/layout/vList2"/>
    <dgm:cxn modelId="{8BE75C8D-F9AC-4700-8671-B9BE140A1381}" type="presParOf" srcId="{1C2FB445-44B5-4DA3-AE45-3861FA6B5B4B}" destId="{EB30478D-31E8-4F0F-BEB3-6374BA4E4DBC}" srcOrd="23" destOrd="0" presId="urn:microsoft.com/office/officeart/2005/8/layout/vList2"/>
    <dgm:cxn modelId="{629E7ACA-46CC-46B3-8FA2-DC417D085151}" type="presParOf" srcId="{1C2FB445-44B5-4DA3-AE45-3861FA6B5B4B}" destId="{B7DDB2F2-4A25-4409-9C28-221A6896C6B7}" srcOrd="24" destOrd="0" presId="urn:microsoft.com/office/officeart/2005/8/layout/vList2"/>
    <dgm:cxn modelId="{E11B9125-8028-4D9B-9B49-ED22536C537E}" type="presParOf" srcId="{1C2FB445-44B5-4DA3-AE45-3861FA6B5B4B}" destId="{4342F5BE-A18F-4277-84CF-414E276715DE}" srcOrd="25" destOrd="0" presId="urn:microsoft.com/office/officeart/2005/8/layout/vList2"/>
    <dgm:cxn modelId="{802322EF-4A9B-4582-9F6F-2D7BE58A4373}" type="presParOf" srcId="{1C2FB445-44B5-4DA3-AE45-3861FA6B5B4B}" destId="{1B6E4691-D034-4B8D-9D71-18F881EB1C9A}" srcOrd="26" destOrd="0" presId="urn:microsoft.com/office/officeart/2005/8/layout/vList2"/>
    <dgm:cxn modelId="{C93DA0C9-41AB-4C44-986D-8A054BFCF42C}" type="presParOf" srcId="{1C2FB445-44B5-4DA3-AE45-3861FA6B5B4B}" destId="{535AFE49-FD11-4651-B787-4CE7120D2B0A}" srcOrd="27" destOrd="0" presId="urn:microsoft.com/office/officeart/2005/8/layout/vList2"/>
    <dgm:cxn modelId="{8C6A9C59-1368-46EC-864A-76215508D477}" type="presParOf" srcId="{1C2FB445-44B5-4DA3-AE45-3861FA6B5B4B}" destId="{74E6527A-628C-4A4E-9D5B-6D58E590D6FD}" srcOrd="28" destOrd="0" presId="urn:microsoft.com/office/officeart/2005/8/layout/vList2"/>
    <dgm:cxn modelId="{0981DFAA-02F9-4B5E-AEDD-676181D3D89B}" type="presParOf" srcId="{1C2FB445-44B5-4DA3-AE45-3861FA6B5B4B}" destId="{2F4EA993-4604-4D9D-8F82-9F0472126EF9}" srcOrd="29" destOrd="0" presId="urn:microsoft.com/office/officeart/2005/8/layout/vList2"/>
    <dgm:cxn modelId="{1E8D1048-570C-4B16-B954-56D27522A355}" type="presParOf" srcId="{1C2FB445-44B5-4DA3-AE45-3861FA6B5B4B}" destId="{827B78B9-6A05-4AB0-B7EE-2F51EC497AEC}" srcOrd="30" destOrd="0" presId="urn:microsoft.com/office/officeart/2005/8/layout/vList2"/>
    <dgm:cxn modelId="{7A2E4E0B-1605-4FC4-B3A9-449E0653ADFA}" type="presParOf" srcId="{1C2FB445-44B5-4DA3-AE45-3861FA6B5B4B}" destId="{A934E92E-7040-4AD4-82C8-061E2424351B}" srcOrd="31" destOrd="0" presId="urn:microsoft.com/office/officeart/2005/8/layout/vList2"/>
    <dgm:cxn modelId="{0AECD8BF-54D9-48CD-AB17-E84BB6A5E632}" type="presParOf" srcId="{1C2FB445-44B5-4DA3-AE45-3861FA6B5B4B}" destId="{8A5DD326-7B2E-496A-97D1-9C20C99A3179}" srcOrd="32" destOrd="0" presId="urn:microsoft.com/office/officeart/2005/8/layout/vList2"/>
    <dgm:cxn modelId="{73DB12E8-2D8E-4016-921A-F3EB6C3A9BA0}" type="presParOf" srcId="{1C2FB445-44B5-4DA3-AE45-3861FA6B5B4B}" destId="{564FC62B-348C-4C51-A37D-70ABD7C8B8EA}" srcOrd="33" destOrd="0" presId="urn:microsoft.com/office/officeart/2005/8/layout/vList2"/>
    <dgm:cxn modelId="{DA439101-D8A1-4F1E-B6D2-E5BCB41EF59D}" type="presParOf" srcId="{1C2FB445-44B5-4DA3-AE45-3861FA6B5B4B}" destId="{0A7838E3-2B01-4B88-83EB-135B9B54E23A}" srcOrd="34" destOrd="0" presId="urn:microsoft.com/office/officeart/2005/8/layout/vList2"/>
    <dgm:cxn modelId="{7931A8AB-AA86-4D3A-AD07-893DEF114759}" type="presParOf" srcId="{1C2FB445-44B5-4DA3-AE45-3861FA6B5B4B}" destId="{0C17F067-53D2-4F27-ABAF-D1810927E96F}" srcOrd="35" destOrd="0" presId="urn:microsoft.com/office/officeart/2005/8/layout/vList2"/>
    <dgm:cxn modelId="{8F28BB06-43AF-4954-8C64-BC940824C40E}" type="presParOf" srcId="{1C2FB445-44B5-4DA3-AE45-3861FA6B5B4B}" destId="{71FEBA8D-4631-4730-9E25-D7ABCDC40542}" srcOrd="36" destOrd="0" presId="urn:microsoft.com/office/officeart/2005/8/layout/vList2"/>
    <dgm:cxn modelId="{2C1CBFED-A835-4597-841B-7258FDBF038B}" type="presParOf" srcId="{1C2FB445-44B5-4DA3-AE45-3861FA6B5B4B}" destId="{31382648-D69D-4F50-9842-4BC5A960ADC6}" srcOrd="37" destOrd="0" presId="urn:microsoft.com/office/officeart/2005/8/layout/vList2"/>
    <dgm:cxn modelId="{B49DEF5C-C937-4447-9FA5-D261B9C586D7}" type="presParOf" srcId="{1C2FB445-44B5-4DA3-AE45-3861FA6B5B4B}" destId="{87F46105-1903-41BA-ABF0-B7DAE435B5B3}" srcOrd="38" destOrd="0" presId="urn:microsoft.com/office/officeart/2005/8/layout/vList2"/>
    <dgm:cxn modelId="{00D9D579-8666-4966-A2EC-4CBF5C7F38B9}" type="presParOf" srcId="{1C2FB445-44B5-4DA3-AE45-3861FA6B5B4B}" destId="{762973FE-EF25-414D-A589-52B5DD3AB655}" srcOrd="39" destOrd="0" presId="urn:microsoft.com/office/officeart/2005/8/layout/vList2"/>
    <dgm:cxn modelId="{2093BC73-B718-482C-B9CC-3D259C3E3403}" type="presParOf" srcId="{1C2FB445-44B5-4DA3-AE45-3861FA6B5B4B}" destId="{2833B8FC-87AC-4A7E-86A2-C99593D7C76C}" srcOrd="40" destOrd="0" presId="urn:microsoft.com/office/officeart/2005/8/layout/vList2"/>
    <dgm:cxn modelId="{E9AA1FF2-6FB6-493C-A13A-B581558709B7}" type="presParOf" srcId="{1C2FB445-44B5-4DA3-AE45-3861FA6B5B4B}" destId="{5F689EF6-BD23-449B-B2D4-D042A2940D22}" srcOrd="41" destOrd="0" presId="urn:microsoft.com/office/officeart/2005/8/layout/vList2"/>
    <dgm:cxn modelId="{F1E8A631-CA1B-4A05-A6DA-3C6CF399CE16}" type="presParOf" srcId="{1C2FB445-44B5-4DA3-AE45-3861FA6B5B4B}" destId="{93EE52EF-9034-4CF6-98C2-87AA4CCDD73D}" srcOrd="42" destOrd="0" presId="urn:microsoft.com/office/officeart/2005/8/layout/vList2"/>
    <dgm:cxn modelId="{3232E717-3CDC-4CA3-8194-7AC551C880DF}" type="presParOf" srcId="{1C2FB445-44B5-4DA3-AE45-3861FA6B5B4B}" destId="{D2DAE1FF-13E8-4280-A0E9-DCDA5C963AA0}" srcOrd="43" destOrd="0" presId="urn:microsoft.com/office/officeart/2005/8/layout/vList2"/>
    <dgm:cxn modelId="{BEECEB89-70AF-406E-B623-0032DB755ED0}" type="presParOf" srcId="{1C2FB445-44B5-4DA3-AE45-3861FA6B5B4B}" destId="{178CE88C-4529-44A1-9975-4FEEE05E203F}" srcOrd="4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8BD263-B13E-41DE-A5F7-87D4DE424C34}" type="doc">
      <dgm:prSet loTypeId="urn:microsoft.com/office/officeart/2005/8/layout/hChevron3" loCatId="process" qsTypeId="urn:microsoft.com/office/officeart/2005/8/quickstyle/simple1" qsCatId="simple" csTypeId="urn:microsoft.com/office/officeart/2005/8/colors/accent1_2" csCatId="accent1"/>
      <dgm:spPr/>
      <dgm:t>
        <a:bodyPr/>
        <a:lstStyle/>
        <a:p>
          <a:endParaRPr lang="en-AU"/>
        </a:p>
      </dgm:t>
    </dgm:pt>
    <dgm:pt modelId="{858038DC-74AB-46ED-8DE2-66E680A9116F}">
      <dgm:prSet/>
      <dgm:spPr/>
      <dgm:t>
        <a:bodyPr/>
        <a:lstStyle/>
        <a:p>
          <a:pPr rtl="0"/>
          <a:r>
            <a:rPr lang="en-AU" dirty="0" smtClean="0"/>
            <a:t>Requirements</a:t>
          </a:r>
          <a:endParaRPr lang="en-AU" dirty="0"/>
        </a:p>
      </dgm:t>
    </dgm:pt>
    <dgm:pt modelId="{29FDF529-D81B-4DD2-9084-9341647303DD}" type="parTrans" cxnId="{DB287B2E-2B61-41EC-A808-89DE9F83BC7F}">
      <dgm:prSet/>
      <dgm:spPr/>
      <dgm:t>
        <a:bodyPr/>
        <a:lstStyle/>
        <a:p>
          <a:endParaRPr lang="en-AU"/>
        </a:p>
      </dgm:t>
    </dgm:pt>
    <dgm:pt modelId="{FD9DD0AC-DBB7-404A-89A4-EF834932DD6B}" type="sibTrans" cxnId="{DB287B2E-2B61-41EC-A808-89DE9F83BC7F}">
      <dgm:prSet/>
      <dgm:spPr/>
      <dgm:t>
        <a:bodyPr/>
        <a:lstStyle/>
        <a:p>
          <a:endParaRPr lang="en-AU"/>
        </a:p>
      </dgm:t>
    </dgm:pt>
    <dgm:pt modelId="{0266C600-C6FC-4089-9AD0-B56BD7D29F2D}">
      <dgm:prSet/>
      <dgm:spPr/>
      <dgm:t>
        <a:bodyPr/>
        <a:lstStyle/>
        <a:p>
          <a:pPr rtl="0"/>
          <a:r>
            <a:rPr lang="en-AU" dirty="0" smtClean="0"/>
            <a:t>Design </a:t>
          </a:r>
          <a:endParaRPr lang="en-AU" dirty="0"/>
        </a:p>
      </dgm:t>
    </dgm:pt>
    <dgm:pt modelId="{D60909D3-DBD1-47A9-9FE5-83F28A58BCC2}" type="parTrans" cxnId="{BE3917BA-4259-473B-840D-52B88336A1FE}">
      <dgm:prSet/>
      <dgm:spPr/>
      <dgm:t>
        <a:bodyPr/>
        <a:lstStyle/>
        <a:p>
          <a:endParaRPr lang="en-AU"/>
        </a:p>
      </dgm:t>
    </dgm:pt>
    <dgm:pt modelId="{F0F7B949-55B8-4D17-B9F4-2576E9334A40}" type="sibTrans" cxnId="{BE3917BA-4259-473B-840D-52B88336A1FE}">
      <dgm:prSet/>
      <dgm:spPr/>
      <dgm:t>
        <a:bodyPr/>
        <a:lstStyle/>
        <a:p>
          <a:endParaRPr lang="en-AU"/>
        </a:p>
      </dgm:t>
    </dgm:pt>
    <dgm:pt modelId="{CB6B02BE-B69B-40CF-AD14-7193348058F5}">
      <dgm:prSet/>
      <dgm:spPr/>
      <dgm:t>
        <a:bodyPr/>
        <a:lstStyle/>
        <a:p>
          <a:pPr rtl="0"/>
          <a:r>
            <a:rPr lang="en-AU" smtClean="0"/>
            <a:t>Development</a:t>
          </a:r>
          <a:endParaRPr lang="en-AU"/>
        </a:p>
      </dgm:t>
    </dgm:pt>
    <dgm:pt modelId="{0922C79F-CCEB-4587-8C83-7B5B7648CB76}" type="parTrans" cxnId="{00B07E0D-093A-4ADD-950A-A8B91833C3CE}">
      <dgm:prSet/>
      <dgm:spPr/>
      <dgm:t>
        <a:bodyPr/>
        <a:lstStyle/>
        <a:p>
          <a:endParaRPr lang="en-AU"/>
        </a:p>
      </dgm:t>
    </dgm:pt>
    <dgm:pt modelId="{047F3E57-BB13-4F1A-9AE8-E1F0EE217FA8}" type="sibTrans" cxnId="{00B07E0D-093A-4ADD-950A-A8B91833C3CE}">
      <dgm:prSet/>
      <dgm:spPr/>
      <dgm:t>
        <a:bodyPr/>
        <a:lstStyle/>
        <a:p>
          <a:endParaRPr lang="en-AU"/>
        </a:p>
      </dgm:t>
    </dgm:pt>
    <dgm:pt modelId="{E3F7BE81-9202-44AB-9728-8FBAFB91AB49}">
      <dgm:prSet/>
      <dgm:spPr/>
      <dgm:t>
        <a:bodyPr/>
        <a:lstStyle/>
        <a:p>
          <a:pPr rtl="0"/>
          <a:r>
            <a:rPr lang="en-AU" smtClean="0"/>
            <a:t>Quality Assurance</a:t>
          </a:r>
          <a:endParaRPr lang="en-AU"/>
        </a:p>
      </dgm:t>
    </dgm:pt>
    <dgm:pt modelId="{0A1DA399-7D31-4B46-8BFF-658C9E8DA56C}" type="parTrans" cxnId="{E4BE1261-CA1E-4DF4-B6AA-35EC3E6E46C5}">
      <dgm:prSet/>
      <dgm:spPr/>
      <dgm:t>
        <a:bodyPr/>
        <a:lstStyle/>
        <a:p>
          <a:endParaRPr lang="en-AU"/>
        </a:p>
      </dgm:t>
    </dgm:pt>
    <dgm:pt modelId="{E738DD90-BC67-4957-A1F6-454DDE5590F4}" type="sibTrans" cxnId="{E4BE1261-CA1E-4DF4-B6AA-35EC3E6E46C5}">
      <dgm:prSet/>
      <dgm:spPr/>
      <dgm:t>
        <a:bodyPr/>
        <a:lstStyle/>
        <a:p>
          <a:endParaRPr lang="en-AU"/>
        </a:p>
      </dgm:t>
    </dgm:pt>
    <dgm:pt modelId="{FF4A3576-4D41-4FBB-AAED-473A1E7396CD}">
      <dgm:prSet/>
      <dgm:spPr/>
      <dgm:t>
        <a:bodyPr/>
        <a:lstStyle/>
        <a:p>
          <a:pPr rtl="0"/>
          <a:r>
            <a:rPr lang="en-AU" smtClean="0"/>
            <a:t>Deployment</a:t>
          </a:r>
          <a:endParaRPr lang="en-AU"/>
        </a:p>
      </dgm:t>
    </dgm:pt>
    <dgm:pt modelId="{1C2D3332-C286-470D-A62F-FA549FCD34BB}" type="parTrans" cxnId="{48C69A62-8866-49AC-9B66-9BECD1AECB37}">
      <dgm:prSet/>
      <dgm:spPr/>
      <dgm:t>
        <a:bodyPr/>
        <a:lstStyle/>
        <a:p>
          <a:endParaRPr lang="en-AU"/>
        </a:p>
      </dgm:t>
    </dgm:pt>
    <dgm:pt modelId="{2A159ED6-4B2C-46CD-B0EB-8BD87B7C562D}" type="sibTrans" cxnId="{48C69A62-8866-49AC-9B66-9BECD1AECB37}">
      <dgm:prSet/>
      <dgm:spPr/>
      <dgm:t>
        <a:bodyPr/>
        <a:lstStyle/>
        <a:p>
          <a:endParaRPr lang="en-AU"/>
        </a:p>
      </dgm:t>
    </dgm:pt>
    <dgm:pt modelId="{E527E146-2586-4711-8F6B-15E963B0E6B3}" type="pres">
      <dgm:prSet presAssocID="{0E8BD263-B13E-41DE-A5F7-87D4DE424C34}" presName="Name0" presStyleCnt="0">
        <dgm:presLayoutVars>
          <dgm:dir/>
          <dgm:resizeHandles val="exact"/>
        </dgm:presLayoutVars>
      </dgm:prSet>
      <dgm:spPr/>
      <dgm:t>
        <a:bodyPr/>
        <a:lstStyle/>
        <a:p>
          <a:endParaRPr lang="en-AU"/>
        </a:p>
      </dgm:t>
    </dgm:pt>
    <dgm:pt modelId="{F9A7575E-3DE2-4647-A113-C541DD46C54F}" type="pres">
      <dgm:prSet presAssocID="{858038DC-74AB-46ED-8DE2-66E680A9116F}" presName="parTxOnly" presStyleLbl="node1" presStyleIdx="0" presStyleCnt="5" custLinFactNeighborY="-86761">
        <dgm:presLayoutVars>
          <dgm:bulletEnabled val="1"/>
        </dgm:presLayoutVars>
      </dgm:prSet>
      <dgm:spPr/>
      <dgm:t>
        <a:bodyPr/>
        <a:lstStyle/>
        <a:p>
          <a:endParaRPr lang="en-AU"/>
        </a:p>
      </dgm:t>
    </dgm:pt>
    <dgm:pt modelId="{742CDF1D-1F73-44B9-804F-714D03344A4F}" type="pres">
      <dgm:prSet presAssocID="{FD9DD0AC-DBB7-404A-89A4-EF834932DD6B}" presName="parSpace" presStyleCnt="0"/>
      <dgm:spPr/>
    </dgm:pt>
    <dgm:pt modelId="{8BE8E4B4-DD0F-4DE2-A6B5-10FB1F1DDCA8}" type="pres">
      <dgm:prSet presAssocID="{0266C600-C6FC-4089-9AD0-B56BD7D29F2D}" presName="parTxOnly" presStyleLbl="node1" presStyleIdx="1" presStyleCnt="5" custLinFactNeighborY="-86761">
        <dgm:presLayoutVars>
          <dgm:bulletEnabled val="1"/>
        </dgm:presLayoutVars>
      </dgm:prSet>
      <dgm:spPr/>
      <dgm:t>
        <a:bodyPr/>
        <a:lstStyle/>
        <a:p>
          <a:endParaRPr lang="en-AU"/>
        </a:p>
      </dgm:t>
    </dgm:pt>
    <dgm:pt modelId="{63F12EAD-F30D-4501-8DA0-CBAAE6CA8EEC}" type="pres">
      <dgm:prSet presAssocID="{F0F7B949-55B8-4D17-B9F4-2576E9334A40}" presName="parSpace" presStyleCnt="0"/>
      <dgm:spPr/>
    </dgm:pt>
    <dgm:pt modelId="{42360A85-B124-4659-897F-55899E5DCF86}" type="pres">
      <dgm:prSet presAssocID="{CB6B02BE-B69B-40CF-AD14-7193348058F5}" presName="parTxOnly" presStyleLbl="node1" presStyleIdx="2" presStyleCnt="5" custLinFactNeighborY="-86761">
        <dgm:presLayoutVars>
          <dgm:bulletEnabled val="1"/>
        </dgm:presLayoutVars>
      </dgm:prSet>
      <dgm:spPr/>
      <dgm:t>
        <a:bodyPr/>
        <a:lstStyle/>
        <a:p>
          <a:endParaRPr lang="en-AU"/>
        </a:p>
      </dgm:t>
    </dgm:pt>
    <dgm:pt modelId="{96BF2148-9BB0-458F-89AA-70B4CDA6E8A8}" type="pres">
      <dgm:prSet presAssocID="{047F3E57-BB13-4F1A-9AE8-E1F0EE217FA8}" presName="parSpace" presStyleCnt="0"/>
      <dgm:spPr/>
    </dgm:pt>
    <dgm:pt modelId="{3FA481F3-A5ED-499F-9EFB-2A8FD0A29216}" type="pres">
      <dgm:prSet presAssocID="{E3F7BE81-9202-44AB-9728-8FBAFB91AB49}" presName="parTxOnly" presStyleLbl="node1" presStyleIdx="3" presStyleCnt="5" custLinFactNeighborY="-86761">
        <dgm:presLayoutVars>
          <dgm:bulletEnabled val="1"/>
        </dgm:presLayoutVars>
      </dgm:prSet>
      <dgm:spPr/>
      <dgm:t>
        <a:bodyPr/>
        <a:lstStyle/>
        <a:p>
          <a:endParaRPr lang="en-AU"/>
        </a:p>
      </dgm:t>
    </dgm:pt>
    <dgm:pt modelId="{97A118EA-5B29-4CFC-B19A-104AF72711F3}" type="pres">
      <dgm:prSet presAssocID="{E738DD90-BC67-4957-A1F6-454DDE5590F4}" presName="parSpace" presStyleCnt="0"/>
      <dgm:spPr/>
    </dgm:pt>
    <dgm:pt modelId="{B698853B-F520-4FC3-93E7-4EA74348668C}" type="pres">
      <dgm:prSet presAssocID="{FF4A3576-4D41-4FBB-AAED-473A1E7396CD}" presName="parTxOnly" presStyleLbl="node1" presStyleIdx="4" presStyleCnt="5" custLinFactNeighborY="-86761">
        <dgm:presLayoutVars>
          <dgm:bulletEnabled val="1"/>
        </dgm:presLayoutVars>
      </dgm:prSet>
      <dgm:spPr/>
      <dgm:t>
        <a:bodyPr/>
        <a:lstStyle/>
        <a:p>
          <a:endParaRPr lang="en-AU"/>
        </a:p>
      </dgm:t>
    </dgm:pt>
  </dgm:ptLst>
  <dgm:cxnLst>
    <dgm:cxn modelId="{E76CBA19-51A0-487F-9DE2-F01AB4EF61F1}" type="presOf" srcId="{0E8BD263-B13E-41DE-A5F7-87D4DE424C34}" destId="{E527E146-2586-4711-8F6B-15E963B0E6B3}" srcOrd="0" destOrd="0" presId="urn:microsoft.com/office/officeart/2005/8/layout/hChevron3"/>
    <dgm:cxn modelId="{48C69A62-8866-49AC-9B66-9BECD1AECB37}" srcId="{0E8BD263-B13E-41DE-A5F7-87D4DE424C34}" destId="{FF4A3576-4D41-4FBB-AAED-473A1E7396CD}" srcOrd="4" destOrd="0" parTransId="{1C2D3332-C286-470D-A62F-FA549FCD34BB}" sibTransId="{2A159ED6-4B2C-46CD-B0EB-8BD87B7C562D}"/>
    <dgm:cxn modelId="{80042461-0428-4AFD-9684-390FF9478EEA}" type="presOf" srcId="{E3F7BE81-9202-44AB-9728-8FBAFB91AB49}" destId="{3FA481F3-A5ED-499F-9EFB-2A8FD0A29216}" srcOrd="0" destOrd="0" presId="urn:microsoft.com/office/officeart/2005/8/layout/hChevron3"/>
    <dgm:cxn modelId="{F7CB01B7-C465-4185-9217-47DFA1D39EDF}" type="presOf" srcId="{CB6B02BE-B69B-40CF-AD14-7193348058F5}" destId="{42360A85-B124-4659-897F-55899E5DCF86}" srcOrd="0" destOrd="0" presId="urn:microsoft.com/office/officeart/2005/8/layout/hChevron3"/>
    <dgm:cxn modelId="{B2B5AD97-7CDE-4673-8FD7-7DD7AFA8F9CE}" type="presOf" srcId="{858038DC-74AB-46ED-8DE2-66E680A9116F}" destId="{F9A7575E-3DE2-4647-A113-C541DD46C54F}" srcOrd="0" destOrd="0" presId="urn:microsoft.com/office/officeart/2005/8/layout/hChevron3"/>
    <dgm:cxn modelId="{BE3917BA-4259-473B-840D-52B88336A1FE}" srcId="{0E8BD263-B13E-41DE-A5F7-87D4DE424C34}" destId="{0266C600-C6FC-4089-9AD0-B56BD7D29F2D}" srcOrd="1" destOrd="0" parTransId="{D60909D3-DBD1-47A9-9FE5-83F28A58BCC2}" sibTransId="{F0F7B949-55B8-4D17-B9F4-2576E9334A40}"/>
    <dgm:cxn modelId="{DB287B2E-2B61-41EC-A808-89DE9F83BC7F}" srcId="{0E8BD263-B13E-41DE-A5F7-87D4DE424C34}" destId="{858038DC-74AB-46ED-8DE2-66E680A9116F}" srcOrd="0" destOrd="0" parTransId="{29FDF529-D81B-4DD2-9084-9341647303DD}" sibTransId="{FD9DD0AC-DBB7-404A-89A4-EF834932DD6B}"/>
    <dgm:cxn modelId="{7FC4C756-5404-4430-8A74-591C7F5B3326}" type="presOf" srcId="{FF4A3576-4D41-4FBB-AAED-473A1E7396CD}" destId="{B698853B-F520-4FC3-93E7-4EA74348668C}" srcOrd="0" destOrd="0" presId="urn:microsoft.com/office/officeart/2005/8/layout/hChevron3"/>
    <dgm:cxn modelId="{E4BE1261-CA1E-4DF4-B6AA-35EC3E6E46C5}" srcId="{0E8BD263-B13E-41DE-A5F7-87D4DE424C34}" destId="{E3F7BE81-9202-44AB-9728-8FBAFB91AB49}" srcOrd="3" destOrd="0" parTransId="{0A1DA399-7D31-4B46-8BFF-658C9E8DA56C}" sibTransId="{E738DD90-BC67-4957-A1F6-454DDE5590F4}"/>
    <dgm:cxn modelId="{AF7C0B63-33D6-442C-B3BE-11D67E0056A1}" type="presOf" srcId="{0266C600-C6FC-4089-9AD0-B56BD7D29F2D}" destId="{8BE8E4B4-DD0F-4DE2-A6B5-10FB1F1DDCA8}" srcOrd="0" destOrd="0" presId="urn:microsoft.com/office/officeart/2005/8/layout/hChevron3"/>
    <dgm:cxn modelId="{00B07E0D-093A-4ADD-950A-A8B91833C3CE}" srcId="{0E8BD263-B13E-41DE-A5F7-87D4DE424C34}" destId="{CB6B02BE-B69B-40CF-AD14-7193348058F5}" srcOrd="2" destOrd="0" parTransId="{0922C79F-CCEB-4587-8C83-7B5B7648CB76}" sibTransId="{047F3E57-BB13-4F1A-9AE8-E1F0EE217FA8}"/>
    <dgm:cxn modelId="{A6474B25-9C70-4ACC-8EBC-3B3A5E83C1F1}" type="presParOf" srcId="{E527E146-2586-4711-8F6B-15E963B0E6B3}" destId="{F9A7575E-3DE2-4647-A113-C541DD46C54F}" srcOrd="0" destOrd="0" presId="urn:microsoft.com/office/officeart/2005/8/layout/hChevron3"/>
    <dgm:cxn modelId="{2789FDC1-4BAA-435B-A11B-0C8DC67E2215}" type="presParOf" srcId="{E527E146-2586-4711-8F6B-15E963B0E6B3}" destId="{742CDF1D-1F73-44B9-804F-714D03344A4F}" srcOrd="1" destOrd="0" presId="urn:microsoft.com/office/officeart/2005/8/layout/hChevron3"/>
    <dgm:cxn modelId="{8BFB2EC0-78A2-41F6-B9A0-0E3E5FD71BDC}" type="presParOf" srcId="{E527E146-2586-4711-8F6B-15E963B0E6B3}" destId="{8BE8E4B4-DD0F-4DE2-A6B5-10FB1F1DDCA8}" srcOrd="2" destOrd="0" presId="urn:microsoft.com/office/officeart/2005/8/layout/hChevron3"/>
    <dgm:cxn modelId="{D770B50B-8989-4A35-86C8-DFCDEAA2CA74}" type="presParOf" srcId="{E527E146-2586-4711-8F6B-15E963B0E6B3}" destId="{63F12EAD-F30D-4501-8DA0-CBAAE6CA8EEC}" srcOrd="3" destOrd="0" presId="urn:microsoft.com/office/officeart/2005/8/layout/hChevron3"/>
    <dgm:cxn modelId="{0F247BAE-A8D6-479D-B463-0B18479BB9E2}" type="presParOf" srcId="{E527E146-2586-4711-8F6B-15E963B0E6B3}" destId="{42360A85-B124-4659-897F-55899E5DCF86}" srcOrd="4" destOrd="0" presId="urn:microsoft.com/office/officeart/2005/8/layout/hChevron3"/>
    <dgm:cxn modelId="{010BCA7C-077E-46A0-8462-6ECF65F0C0CA}" type="presParOf" srcId="{E527E146-2586-4711-8F6B-15E963B0E6B3}" destId="{96BF2148-9BB0-458F-89AA-70B4CDA6E8A8}" srcOrd="5" destOrd="0" presId="urn:microsoft.com/office/officeart/2005/8/layout/hChevron3"/>
    <dgm:cxn modelId="{06795A6A-BBD1-42A0-B91F-5AC5BFAFEA8A}" type="presParOf" srcId="{E527E146-2586-4711-8F6B-15E963B0E6B3}" destId="{3FA481F3-A5ED-499F-9EFB-2A8FD0A29216}" srcOrd="6" destOrd="0" presId="urn:microsoft.com/office/officeart/2005/8/layout/hChevron3"/>
    <dgm:cxn modelId="{A1283BB8-BFCB-4458-961C-D3CB3D6A799A}" type="presParOf" srcId="{E527E146-2586-4711-8F6B-15E963B0E6B3}" destId="{97A118EA-5B29-4CFC-B19A-104AF72711F3}" srcOrd="7" destOrd="0" presId="urn:microsoft.com/office/officeart/2005/8/layout/hChevron3"/>
    <dgm:cxn modelId="{DD5B3376-FDC2-42B7-8C35-E992560F0AE8}" type="presParOf" srcId="{E527E146-2586-4711-8F6B-15E963B0E6B3}" destId="{B698853B-F520-4FC3-93E7-4EA74348668C}"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F889D-C125-4A93-A0EF-2EF697EE4757}" type="datetimeFigureOut">
              <a:rPr lang="en-AU" smtClean="0"/>
              <a:t>29/05/2014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152BF-D7A3-4C94-917F-8E50E56E0757}" type="slidenum">
              <a:rPr lang="en-AU" smtClean="0"/>
              <a:t>‹#›</a:t>
            </a:fld>
            <a:endParaRPr lang="en-AU"/>
          </a:p>
        </p:txBody>
      </p:sp>
    </p:spTree>
    <p:extLst>
      <p:ext uri="{BB962C8B-B14F-4D97-AF65-F5344CB8AC3E}">
        <p14:creationId xmlns:p14="http://schemas.microsoft.com/office/powerpoint/2010/main" val="1995530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4</a:t>
            </a:fld>
            <a:endParaRPr lang="en-US" dirty="0"/>
          </a:p>
        </p:txBody>
      </p:sp>
    </p:spTree>
    <p:extLst>
      <p:ext uri="{BB962C8B-B14F-4D97-AF65-F5344CB8AC3E}">
        <p14:creationId xmlns:p14="http://schemas.microsoft.com/office/powerpoint/2010/main" val="308312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 Participants should be prepared to work flexible hours throughout the Sprint and this is likely to involve some out of hours work. </a:t>
            </a:r>
          </a:p>
          <a:p>
            <a:r>
              <a:rPr lang="en-AU" dirty="0" smtClean="0"/>
              <a:t> There is no hierarchy in the group of Sprint participants. Everyone is expected to contribute and be listened to equally. </a:t>
            </a:r>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5</a:t>
            </a:fld>
            <a:endParaRPr lang="en-US"/>
          </a:p>
        </p:txBody>
      </p:sp>
    </p:spTree>
    <p:extLst>
      <p:ext uri="{BB962C8B-B14F-4D97-AF65-F5344CB8AC3E}">
        <p14:creationId xmlns:p14="http://schemas.microsoft.com/office/powerpoint/2010/main" val="196319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A Sprint is a creative process – it is designed to energise participants, generate new ideas, stimulate creativity and accelerate learning and solution design.  </a:t>
            </a:r>
          </a:p>
          <a:p>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11</a:t>
            </a:fld>
            <a:endParaRPr lang="en-US"/>
          </a:p>
        </p:txBody>
      </p:sp>
    </p:spTree>
    <p:extLst>
      <p:ext uri="{BB962C8B-B14F-4D97-AF65-F5344CB8AC3E}">
        <p14:creationId xmlns:p14="http://schemas.microsoft.com/office/powerpoint/2010/main" val="213745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r>
              <a:rPr lang="en-US" dirty="0" smtClean="0"/>
              <a:t>Methods and Technology (in the form of components to support statistical production) – together with Process and Data Repositories – are the primary targets for sharing and reuse within the Strategy.</a:t>
            </a:r>
          </a:p>
          <a:p>
            <a:pPr marL="628650" lvl="1" indent="-171450">
              <a:buFont typeface="Arial" pitchFamily="34" charset="0"/>
              <a:buChar char="•"/>
            </a:pPr>
            <a:r>
              <a:rPr lang="en-US" dirty="0" smtClean="0"/>
              <a:t>A key step along the way is likely to be establishing consistently structured (and linked) libraries of processes, methods and components available for sharing and reuse.</a:t>
            </a:r>
          </a:p>
          <a:p>
            <a:endParaRPr lang="en-US"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14</a:t>
            </a:fld>
            <a:endParaRPr lang="en-US" dirty="0"/>
          </a:p>
        </p:txBody>
      </p:sp>
    </p:spTree>
    <p:extLst>
      <p:ext uri="{BB962C8B-B14F-4D97-AF65-F5344CB8AC3E}">
        <p14:creationId xmlns:p14="http://schemas.microsoft.com/office/powerpoint/2010/main" val="2848755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2C36C5-2451-495B-BE73-23D2A52AAE15}" type="slidenum">
              <a:rPr lang="en-US" smtClean="0"/>
              <a:pPr/>
              <a:t>34</a:t>
            </a:fld>
            <a:endParaRPr lang="en-US" dirty="0"/>
          </a:p>
        </p:txBody>
      </p:sp>
    </p:spTree>
    <p:extLst>
      <p:ext uri="{BB962C8B-B14F-4D97-AF65-F5344CB8AC3E}">
        <p14:creationId xmlns:p14="http://schemas.microsoft.com/office/powerpoint/2010/main" val="169855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29/05/2014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4895870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29/05/2014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60513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29/05/2014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223573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97A5C26-0EA5-467E-B7A1-AC67FEB8BAAF}" type="datetimeFigureOut">
              <a:rPr lang="en-AU" smtClean="0"/>
              <a:t>29/05/2014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38605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7A5C26-0EA5-467E-B7A1-AC67FEB8BAAF}" type="datetimeFigureOut">
              <a:rPr lang="en-AU" smtClean="0"/>
              <a:t>29/05/2014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611759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97A5C26-0EA5-467E-B7A1-AC67FEB8BAAF}" type="datetimeFigureOut">
              <a:rPr lang="en-AU" smtClean="0"/>
              <a:t>29/05/2014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6765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97A5C26-0EA5-467E-B7A1-AC67FEB8BAAF}" type="datetimeFigureOut">
              <a:rPr lang="en-AU" smtClean="0"/>
              <a:t>29/05/2014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5302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97A5C26-0EA5-467E-B7A1-AC67FEB8BAAF}" type="datetimeFigureOut">
              <a:rPr lang="en-AU" smtClean="0"/>
              <a:t>29/05/2014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07761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A5C26-0EA5-467E-B7A1-AC67FEB8BAAF}" type="datetimeFigureOut">
              <a:rPr lang="en-AU" smtClean="0"/>
              <a:t>29/05/2014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73325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A5C26-0EA5-467E-B7A1-AC67FEB8BAAF}" type="datetimeFigureOut">
              <a:rPr lang="en-AU" smtClean="0"/>
              <a:t>29/05/2014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275088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7A5C26-0EA5-467E-B7A1-AC67FEB8BAAF}" type="datetimeFigureOut">
              <a:rPr lang="en-AU" smtClean="0"/>
              <a:t>29/05/2014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207F568-5D04-4C83-A54E-25CFF7A2E463}" type="slidenum">
              <a:rPr lang="en-AU" smtClean="0"/>
              <a:t>‹#›</a:t>
            </a:fld>
            <a:endParaRPr lang="en-AU"/>
          </a:p>
        </p:txBody>
      </p:sp>
    </p:spTree>
    <p:extLst>
      <p:ext uri="{BB962C8B-B14F-4D97-AF65-F5344CB8AC3E}">
        <p14:creationId xmlns:p14="http://schemas.microsoft.com/office/powerpoint/2010/main" val="113579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A5C26-0EA5-467E-B7A1-AC67FEB8BAAF}" type="datetimeFigureOut">
              <a:rPr lang="en-AU" smtClean="0"/>
              <a:t>29/05/2014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7F568-5D04-4C83-A54E-25CFF7A2E463}" type="slidenum">
              <a:rPr lang="en-AU" smtClean="0"/>
              <a:t>‹#›</a:t>
            </a:fld>
            <a:endParaRPr lang="en-AU"/>
          </a:p>
        </p:txBody>
      </p:sp>
    </p:spTree>
    <p:extLst>
      <p:ext uri="{BB962C8B-B14F-4D97-AF65-F5344CB8AC3E}">
        <p14:creationId xmlns:p14="http://schemas.microsoft.com/office/powerpoint/2010/main" val="312776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xsdate/" TargetMode="External"/><Relationship Id="rId2" Type="http://schemas.openxmlformats.org/officeDocument/2006/relationships/hyperlink" Target="http://xsstrin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5215" y="194201"/>
            <a:ext cx="10917657" cy="5167195"/>
            <a:chOff x="576071" y="718053"/>
            <a:chExt cx="10917657" cy="5167195"/>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71" y="718053"/>
              <a:ext cx="10917657" cy="5167195"/>
            </a:xfrm>
            <a:prstGeom prst="rect">
              <a:avLst/>
            </a:prstGeom>
          </p:spPr>
        </p:pic>
        <p:pic>
          <p:nvPicPr>
            <p:cNvPr id="11" name="Picture 10"/>
            <p:cNvPicPr>
              <a:picLocks noChangeAspect="1"/>
            </p:cNvPicPr>
            <p:nvPr/>
          </p:nvPicPr>
          <p:blipFill>
            <a:blip r:embed="rId3"/>
            <a:stretch>
              <a:fillRect/>
            </a:stretch>
          </p:blipFill>
          <p:spPr>
            <a:xfrm>
              <a:off x="9683305" y="3743147"/>
              <a:ext cx="542925" cy="1847850"/>
            </a:xfrm>
            <a:prstGeom prst="rect">
              <a:avLst/>
            </a:prstGeom>
          </p:spPr>
        </p:pic>
        <p:pic>
          <p:nvPicPr>
            <p:cNvPr id="9" name="Picture 8"/>
            <p:cNvPicPr>
              <a:picLocks noChangeAspect="1"/>
            </p:cNvPicPr>
            <p:nvPr/>
          </p:nvPicPr>
          <p:blipFill>
            <a:blip r:embed="rId3"/>
            <a:stretch>
              <a:fillRect/>
            </a:stretch>
          </p:blipFill>
          <p:spPr>
            <a:xfrm>
              <a:off x="5690285" y="3763531"/>
              <a:ext cx="542925" cy="1847850"/>
            </a:xfrm>
            <a:prstGeom prst="rect">
              <a:avLst/>
            </a:prstGeom>
          </p:spPr>
        </p:pic>
        <p:pic>
          <p:nvPicPr>
            <p:cNvPr id="10" name="Picture 9"/>
            <p:cNvPicPr>
              <a:picLocks noChangeAspect="1"/>
            </p:cNvPicPr>
            <p:nvPr/>
          </p:nvPicPr>
          <p:blipFill>
            <a:blip r:embed="rId3"/>
            <a:stretch>
              <a:fillRect/>
            </a:stretch>
          </p:blipFill>
          <p:spPr>
            <a:xfrm>
              <a:off x="7561666" y="3723901"/>
              <a:ext cx="542925" cy="1847850"/>
            </a:xfrm>
            <a:prstGeom prst="rect">
              <a:avLst/>
            </a:prstGeom>
          </p:spPr>
        </p:pic>
        <p:sp>
          <p:nvSpPr>
            <p:cNvPr id="6" name="TextBox 5"/>
            <p:cNvSpPr txBox="1"/>
            <p:nvPr/>
          </p:nvSpPr>
          <p:spPr>
            <a:xfrm>
              <a:off x="4276357" y="3905703"/>
              <a:ext cx="7113541" cy="1446550"/>
            </a:xfrm>
            <a:prstGeom prst="rect">
              <a:avLst/>
            </a:prstGeom>
            <a:noFill/>
          </p:spPr>
          <p:txBody>
            <a:bodyPr wrap="square" rtlCol="0">
              <a:spAutoFit/>
            </a:bodyPr>
            <a:lstStyle/>
            <a:p>
              <a:r>
                <a:rPr lang="en-AU" sz="8800" dirty="0" smtClean="0">
                  <a:solidFill>
                    <a:schemeClr val="bg1"/>
                  </a:solidFill>
                  <a:latin typeface="Brankovic" panose="02000000000000000000" pitchFamily="2" charset="0"/>
                  <a:ea typeface="Anjelika Rose Thin" panose="02000603000000000000" pitchFamily="2" charset="0"/>
                </a:rPr>
                <a:t>Moving Forward</a:t>
              </a:r>
              <a:endParaRPr lang="en-AU" sz="8800" dirty="0">
                <a:solidFill>
                  <a:schemeClr val="bg1"/>
                </a:solidFill>
                <a:latin typeface="Brankovic" panose="02000000000000000000" pitchFamily="2" charset="0"/>
                <a:ea typeface="Anjelika Rose Thin" panose="02000603000000000000" pitchFamily="2" charset="0"/>
              </a:endParaRPr>
            </a:p>
          </p:txBody>
        </p:sp>
        <p:pic>
          <p:nvPicPr>
            <p:cNvPr id="7" name="Picture 6"/>
            <p:cNvPicPr>
              <a:picLocks noChangeAspect="1"/>
            </p:cNvPicPr>
            <p:nvPr/>
          </p:nvPicPr>
          <p:blipFill>
            <a:blip r:embed="rId4"/>
            <a:stretch>
              <a:fillRect/>
            </a:stretch>
          </p:blipFill>
          <p:spPr>
            <a:xfrm>
              <a:off x="1795272" y="3518344"/>
              <a:ext cx="609600" cy="2162175"/>
            </a:xfrm>
            <a:prstGeom prst="rect">
              <a:avLst/>
            </a:prstGeom>
          </p:spPr>
        </p:pic>
        <p:pic>
          <p:nvPicPr>
            <p:cNvPr id="8" name="Picture 7"/>
            <p:cNvPicPr>
              <a:picLocks noChangeAspect="1"/>
            </p:cNvPicPr>
            <p:nvPr/>
          </p:nvPicPr>
          <p:blipFill>
            <a:blip r:embed="rId4"/>
            <a:stretch>
              <a:fillRect/>
            </a:stretch>
          </p:blipFill>
          <p:spPr>
            <a:xfrm>
              <a:off x="3770376" y="3790963"/>
              <a:ext cx="609600" cy="1713726"/>
            </a:xfrm>
            <a:prstGeom prst="rect">
              <a:avLst/>
            </a:prstGeom>
          </p:spPr>
        </p:pic>
      </p:grpSp>
      <p:sp>
        <p:nvSpPr>
          <p:cNvPr id="14" name="TextBox 13"/>
          <p:cNvSpPr txBox="1"/>
          <p:nvPr/>
        </p:nvSpPr>
        <p:spPr>
          <a:xfrm>
            <a:off x="0" y="5419807"/>
            <a:ext cx="12192000" cy="1446550"/>
          </a:xfrm>
          <a:prstGeom prst="rect">
            <a:avLst/>
          </a:prstGeom>
          <a:solidFill>
            <a:schemeClr val="bg1"/>
          </a:solidFill>
        </p:spPr>
        <p:txBody>
          <a:bodyPr wrap="square" rtlCol="0">
            <a:spAutoFit/>
          </a:bodyPr>
          <a:lstStyle/>
          <a:p>
            <a:pPr algn="ctr"/>
            <a:r>
              <a:rPr lang="en-AU" sz="8800" dirty="0" smtClean="0"/>
              <a:t>IASSIST Sprint</a:t>
            </a:r>
            <a:endParaRPr lang="en-AU" sz="3200" dirty="0" smtClean="0"/>
          </a:p>
        </p:txBody>
      </p:sp>
    </p:spTree>
    <p:extLst>
      <p:ext uri="{BB962C8B-B14F-4D97-AF65-F5344CB8AC3E}">
        <p14:creationId xmlns:p14="http://schemas.microsoft.com/office/powerpoint/2010/main" val="3222834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23818" y="230188"/>
            <a:ext cx="5609650" cy="6541002"/>
          </a:xfrm>
          <a:prstGeom prst="rect">
            <a:avLst/>
          </a:prstGeom>
          <a:solidFill>
            <a:schemeClr val="accent4">
              <a:lumMod val="20000"/>
              <a:lumOff val="80000"/>
            </a:schemeClr>
          </a:solidFill>
          <a:ln>
            <a:solidFill>
              <a:schemeClr val="accent4">
                <a:lumMod val="20000"/>
                <a:lumOff val="8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a:t>
            </a:r>
            <a:endParaRPr lang="en-AU" dirty="0"/>
          </a:p>
        </p:txBody>
      </p:sp>
      <p:sp>
        <p:nvSpPr>
          <p:cNvPr id="2" name="Title 1"/>
          <p:cNvSpPr>
            <a:spLocks noGrp="1"/>
          </p:cNvSpPr>
          <p:nvPr>
            <p:ph type="title"/>
          </p:nvPr>
        </p:nvSpPr>
        <p:spPr/>
        <p:txBody>
          <a:bodyPr/>
          <a:lstStyle/>
          <a:p>
            <a:r>
              <a:rPr lang="en-AU" dirty="0" smtClean="0"/>
              <a:t>Posters</a:t>
            </a:r>
            <a:endParaRPr lang="en-AU"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315"/>
          <a:stretch/>
        </p:blipFill>
        <p:spPr>
          <a:xfrm>
            <a:off x="4813019" y="1920553"/>
            <a:ext cx="3966071" cy="3526360"/>
          </a:xfrm>
          <a:prstGeom prst="rect">
            <a:avLst/>
          </a:prstGeom>
        </p:spPr>
      </p:pic>
      <p:sp>
        <p:nvSpPr>
          <p:cNvPr id="7" name="TextBox 6"/>
          <p:cNvSpPr txBox="1"/>
          <p:nvPr/>
        </p:nvSpPr>
        <p:spPr>
          <a:xfrm>
            <a:off x="3780850" y="230188"/>
            <a:ext cx="5752618" cy="1862048"/>
          </a:xfrm>
          <a:prstGeom prst="rect">
            <a:avLst/>
          </a:prstGeom>
          <a:noFill/>
        </p:spPr>
        <p:txBody>
          <a:bodyPr wrap="square" rtlCol="0">
            <a:spAutoFit/>
          </a:bodyPr>
          <a:lstStyle/>
          <a:p>
            <a:pPr algn="ctr"/>
            <a:r>
              <a:rPr lang="en-AU" sz="11500" dirty="0" smtClean="0">
                <a:latin typeface="Rosewood Std Regular" panose="04090804040204020202" pitchFamily="82" charset="0"/>
              </a:rPr>
              <a:t>WANTED</a:t>
            </a:r>
            <a:endParaRPr lang="en-AU" sz="11500" dirty="0">
              <a:latin typeface="Rosewood Std Regular" panose="04090804040204020202" pitchFamily="82" charset="0"/>
            </a:endParaRPr>
          </a:p>
        </p:txBody>
      </p:sp>
      <p:sp>
        <p:nvSpPr>
          <p:cNvPr id="8" name="TextBox 7"/>
          <p:cNvSpPr txBox="1"/>
          <p:nvPr/>
        </p:nvSpPr>
        <p:spPr>
          <a:xfrm>
            <a:off x="4674124" y="5653630"/>
            <a:ext cx="3966071" cy="646331"/>
          </a:xfrm>
          <a:prstGeom prst="rect">
            <a:avLst/>
          </a:prstGeom>
          <a:noFill/>
        </p:spPr>
        <p:txBody>
          <a:bodyPr wrap="square" rtlCol="0">
            <a:spAutoFit/>
          </a:bodyPr>
          <a:lstStyle/>
          <a:p>
            <a:r>
              <a:rPr lang="en-AU" sz="3600" dirty="0" smtClean="0"/>
              <a:t>for…..?</a:t>
            </a:r>
            <a:endParaRPr lang="en-AU" sz="3600" dirty="0"/>
          </a:p>
        </p:txBody>
      </p:sp>
    </p:spTree>
    <p:extLst>
      <p:ext uri="{BB962C8B-B14F-4D97-AF65-F5344CB8AC3E}">
        <p14:creationId xmlns:p14="http://schemas.microsoft.com/office/powerpoint/2010/main" val="2328741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Sprint Team</a:t>
            </a:r>
            <a:endParaRPr lang="en-US" dirty="0"/>
          </a:p>
        </p:txBody>
      </p:sp>
      <p:sp>
        <p:nvSpPr>
          <p:cNvPr id="3" name="Content Placeholder 2"/>
          <p:cNvSpPr>
            <a:spLocks noGrp="1"/>
          </p:cNvSpPr>
          <p:nvPr>
            <p:ph idx="1"/>
          </p:nvPr>
        </p:nvSpPr>
        <p:spPr/>
        <p:txBody>
          <a:bodyPr>
            <a:normAutofit fontScale="32500" lnSpcReduction="20000"/>
          </a:bodyPr>
          <a:lstStyle/>
          <a:p>
            <a:r>
              <a:rPr lang="en-AU" sz="7400" dirty="0"/>
              <a:t>The team itself assumes the responsibility for determining how to best achieve the output. </a:t>
            </a:r>
          </a:p>
          <a:p>
            <a:r>
              <a:rPr lang="en-AU" sz="7400" dirty="0"/>
              <a:t>Team members will collaboratively decide which person should work on which tasks and so on.</a:t>
            </a:r>
          </a:p>
          <a:p>
            <a:r>
              <a:rPr lang="en-AU" sz="7400" dirty="0"/>
              <a:t>All participants need to come with an open mind, be prepared to listen to other points of view and contribute freely to the process.  </a:t>
            </a:r>
          </a:p>
          <a:p>
            <a:r>
              <a:rPr lang="en-AU" sz="7400" dirty="0"/>
              <a:t>This means that everyone must be prepared to lead, organise, contribute, create and critique within the Sprint process. </a:t>
            </a:r>
          </a:p>
          <a:p>
            <a:pPr lvl="4">
              <a:buFont typeface="Arial" pitchFamily="34" charset="0"/>
              <a:buChar char="•"/>
            </a:pPr>
            <a:r>
              <a:rPr lang="en-AU" sz="7400" dirty="0"/>
              <a:t>All participants will be expected to assist in a variety of tasks including research, consultation or documentation. </a:t>
            </a:r>
          </a:p>
          <a:p>
            <a:pPr lvl="4">
              <a:buFont typeface="Arial" pitchFamily="34" charset="0"/>
              <a:buChar char="•"/>
            </a:pPr>
            <a:endParaRPr lang="en-AU" sz="3400" dirty="0"/>
          </a:p>
          <a:p>
            <a:pPr lvl="4">
              <a:buFont typeface="Arial" pitchFamily="34" charset="0"/>
              <a:buChar char="•"/>
            </a:pPr>
            <a:endParaRPr lang="en-AU" sz="3400" dirty="0"/>
          </a:p>
          <a:p>
            <a:endParaRPr lang="en-AU" sz="4300" dirty="0"/>
          </a:p>
          <a:p>
            <a:endParaRPr lang="en-AU" dirty="0"/>
          </a:p>
        </p:txBody>
      </p:sp>
    </p:spTree>
    <p:extLst>
      <p:ext uri="{BB962C8B-B14F-4D97-AF65-F5344CB8AC3E}">
        <p14:creationId xmlns:p14="http://schemas.microsoft.com/office/powerpoint/2010/main" val="24059783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76630" y="2250247"/>
            <a:ext cx="4961815" cy="3127527"/>
          </a:xfrm>
        </p:spPr>
      </p:pic>
      <p:sp>
        <p:nvSpPr>
          <p:cNvPr id="3" name="TextBox 2"/>
          <p:cNvSpPr txBox="1"/>
          <p:nvPr/>
        </p:nvSpPr>
        <p:spPr>
          <a:xfrm>
            <a:off x="7497751" y="2825088"/>
            <a:ext cx="1440694" cy="523220"/>
          </a:xfrm>
          <a:prstGeom prst="rect">
            <a:avLst/>
          </a:prstGeom>
          <a:noFill/>
        </p:spPr>
        <p:txBody>
          <a:bodyPr wrap="square" rtlCol="0">
            <a:spAutoFit/>
          </a:bodyPr>
          <a:lstStyle/>
          <a:p>
            <a:r>
              <a:rPr lang="en-GB" sz="2800" b="1" dirty="0" smtClean="0">
                <a:solidFill>
                  <a:schemeClr val="bg1"/>
                </a:solidFill>
              </a:rPr>
              <a:t>……..</a:t>
            </a:r>
            <a:endParaRPr lang="en-GB" b="1" dirty="0">
              <a:solidFill>
                <a:schemeClr val="bg1"/>
              </a:solidFill>
            </a:endParaRPr>
          </a:p>
        </p:txBody>
      </p:sp>
    </p:spTree>
    <p:extLst>
      <p:ext uri="{BB962C8B-B14F-4D97-AF65-F5344CB8AC3E}">
        <p14:creationId xmlns:p14="http://schemas.microsoft.com/office/powerpoint/2010/main" val="2049047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Missing people</a:t>
            </a:r>
            <a:endParaRPr lang="en-AU" dirty="0"/>
          </a:p>
        </p:txBody>
      </p:sp>
      <p:sp>
        <p:nvSpPr>
          <p:cNvPr id="3" name="Content Placeholder 2"/>
          <p:cNvSpPr>
            <a:spLocks noGrp="1"/>
          </p:cNvSpPr>
          <p:nvPr>
            <p:ph idx="1"/>
          </p:nvPr>
        </p:nvSpPr>
        <p:spPr/>
        <p:txBody>
          <a:bodyPr>
            <a:normAutofit lnSpcReduction="10000"/>
          </a:bodyPr>
          <a:lstStyle/>
          <a:p>
            <a:r>
              <a:rPr lang="en-AU" dirty="0" smtClean="0"/>
              <a:t>Jon Johnson (remote)	</a:t>
            </a:r>
            <a:endParaRPr lang="en-AU" dirty="0"/>
          </a:p>
          <a:p>
            <a:endParaRPr lang="en-AU" dirty="0" smtClean="0"/>
          </a:p>
          <a:p>
            <a:r>
              <a:rPr lang="en-AU" dirty="0" smtClean="0"/>
              <a:t>Barry </a:t>
            </a:r>
            <a:r>
              <a:rPr lang="en-AU" dirty="0" err="1" smtClean="0"/>
              <a:t>Radler</a:t>
            </a:r>
            <a:r>
              <a:rPr lang="en-AU" dirty="0" smtClean="0"/>
              <a:t> (Wednesday – Friday)</a:t>
            </a:r>
          </a:p>
          <a:p>
            <a:endParaRPr lang="en-AU" dirty="0" smtClean="0"/>
          </a:p>
          <a:p>
            <a:r>
              <a:rPr lang="en-AU" dirty="0" smtClean="0"/>
              <a:t>Johan Finn (Thursday </a:t>
            </a:r>
            <a:r>
              <a:rPr lang="en-AU" dirty="0"/>
              <a:t>– Friday</a:t>
            </a:r>
            <a:r>
              <a:rPr lang="en-AU" dirty="0" smtClean="0"/>
              <a:t>)</a:t>
            </a:r>
          </a:p>
          <a:p>
            <a:endParaRPr lang="en-AU" dirty="0"/>
          </a:p>
          <a:p>
            <a:r>
              <a:rPr lang="en-AU" dirty="0" err="1" smtClean="0"/>
              <a:t>Olof</a:t>
            </a:r>
            <a:r>
              <a:rPr lang="en-AU" dirty="0" smtClean="0"/>
              <a:t> Olsson </a:t>
            </a:r>
            <a:r>
              <a:rPr lang="en-AU" dirty="0"/>
              <a:t>(Thursday – Friday)</a:t>
            </a:r>
          </a:p>
          <a:p>
            <a:pPr marL="0" indent="0">
              <a:buNone/>
            </a:pPr>
            <a:endParaRPr lang="en-AU" dirty="0"/>
          </a:p>
          <a:p>
            <a:r>
              <a:rPr lang="en-AU" dirty="0" smtClean="0"/>
              <a:t>Brigitte </a:t>
            </a:r>
            <a:r>
              <a:rPr lang="en-AU" dirty="0" err="1" smtClean="0"/>
              <a:t>Mathiak</a:t>
            </a:r>
            <a:r>
              <a:rPr lang="en-AU" dirty="0" smtClean="0"/>
              <a:t> </a:t>
            </a:r>
            <a:r>
              <a:rPr lang="en-AU" dirty="0"/>
              <a:t>(Thursday – Friday)</a:t>
            </a:r>
          </a:p>
          <a:p>
            <a:endParaRPr lang="en-AU" dirty="0"/>
          </a:p>
          <a:p>
            <a:endParaRPr lang="en-AU" dirty="0" smtClean="0"/>
          </a:p>
          <a:p>
            <a:endParaRPr lang="en-AU" dirty="0"/>
          </a:p>
        </p:txBody>
      </p:sp>
    </p:spTree>
    <p:extLst>
      <p:ext uri="{BB962C8B-B14F-4D97-AF65-F5344CB8AC3E}">
        <p14:creationId xmlns:p14="http://schemas.microsoft.com/office/powerpoint/2010/main" val="1761815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131" y="2207572"/>
            <a:ext cx="10515600" cy="1325563"/>
          </a:xfrm>
        </p:spPr>
        <p:txBody>
          <a:bodyPr>
            <a:noAutofit/>
          </a:bodyPr>
          <a:lstStyle/>
          <a:p>
            <a:pPr algn="ctr"/>
            <a:r>
              <a:rPr lang="en-US" sz="4800" dirty="0" smtClean="0"/>
              <a:t>Setting the Scene</a:t>
            </a:r>
            <a:endParaRPr lang="en-US" sz="4800" dirty="0"/>
          </a:p>
        </p:txBody>
      </p:sp>
      <p:sp>
        <p:nvSpPr>
          <p:cNvPr id="3" name="Content Placeholder 2"/>
          <p:cNvSpPr>
            <a:spLocks noGrp="1"/>
          </p:cNvSpPr>
          <p:nvPr>
            <p:ph idx="1"/>
          </p:nvPr>
        </p:nvSpPr>
        <p:spPr/>
        <p:txBody>
          <a:bodyPr>
            <a:normAutofit/>
          </a:bodyPr>
          <a:lstStyle/>
          <a:p>
            <a:pPr marL="0" indent="0">
              <a:buNone/>
            </a:pPr>
            <a:endParaRPr lang="en-AU" sz="2600" dirty="0"/>
          </a:p>
          <a:p>
            <a:pPr marL="171450" indent="-171450"/>
            <a:endParaRPr lang="en-US" dirty="0"/>
          </a:p>
        </p:txBody>
      </p:sp>
    </p:spTree>
    <p:extLst>
      <p:ext uri="{BB962C8B-B14F-4D97-AF65-F5344CB8AC3E}">
        <p14:creationId xmlns:p14="http://schemas.microsoft.com/office/powerpoint/2010/main" val="2409547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5551"/>
            <a:ext cx="10515600" cy="1325563"/>
          </a:xfrm>
        </p:spPr>
        <p:txBody>
          <a:bodyPr/>
          <a:lstStyle/>
          <a:p>
            <a:r>
              <a:rPr lang="en-AU" dirty="0" smtClean="0"/>
              <a:t>DDI 4 Vision/ Drivers</a:t>
            </a:r>
            <a:endParaRPr lang="en-AU" dirty="0"/>
          </a:p>
        </p:txBody>
      </p:sp>
      <p:sp>
        <p:nvSpPr>
          <p:cNvPr id="3" name="Content Placeholder 2"/>
          <p:cNvSpPr>
            <a:spLocks noGrp="1"/>
          </p:cNvSpPr>
          <p:nvPr>
            <p:ph idx="1"/>
          </p:nvPr>
        </p:nvSpPr>
        <p:spPr/>
        <p:txBody>
          <a:bodyPr>
            <a:normAutofit fontScale="85000" lnSpcReduction="20000"/>
          </a:bodyPr>
          <a:lstStyle/>
          <a:p>
            <a:pPr marL="0" indent="0">
              <a:buNone/>
            </a:pPr>
            <a:r>
              <a:rPr lang="en-AU" dirty="0"/>
              <a:t>“The DDI Alliance has initiated new work to build a model-based specification from which technical </a:t>
            </a:r>
            <a:r>
              <a:rPr lang="en-AU" dirty="0" smtClean="0"/>
              <a:t>bindings </a:t>
            </a:r>
            <a:r>
              <a:rPr lang="en-AU" dirty="0"/>
              <a:t>can be generated. This approach will carry many benefits in terms of communicating with other </a:t>
            </a:r>
            <a:r>
              <a:rPr lang="en-AU" dirty="0" smtClean="0"/>
              <a:t>standards </a:t>
            </a:r>
            <a:r>
              <a:rPr lang="en-AU" dirty="0"/>
              <a:t>efforts and maintaining </a:t>
            </a:r>
            <a:r>
              <a:rPr lang="en-AU" dirty="0" smtClean="0"/>
              <a:t>consistency” </a:t>
            </a:r>
          </a:p>
          <a:p>
            <a:pPr marL="0" indent="0" algn="r">
              <a:buNone/>
            </a:pPr>
            <a:r>
              <a:rPr lang="en-AU" dirty="0" smtClean="0">
                <a:solidFill>
                  <a:schemeClr val="bg1">
                    <a:lumMod val="50000"/>
                  </a:schemeClr>
                </a:solidFill>
              </a:rPr>
              <a:t>(from </a:t>
            </a:r>
            <a:r>
              <a:rPr lang="en-AU" dirty="0" err="1" smtClean="0">
                <a:solidFill>
                  <a:schemeClr val="bg1">
                    <a:lumMod val="50000"/>
                  </a:schemeClr>
                </a:solidFill>
              </a:rPr>
              <a:t>Dagstuhl</a:t>
            </a:r>
            <a:r>
              <a:rPr lang="en-AU" dirty="0" smtClean="0">
                <a:solidFill>
                  <a:schemeClr val="bg1">
                    <a:lumMod val="50000"/>
                  </a:schemeClr>
                </a:solidFill>
              </a:rPr>
              <a:t> 2012 paper)</a:t>
            </a:r>
          </a:p>
          <a:p>
            <a:pPr marL="0" indent="0">
              <a:buNone/>
            </a:pPr>
            <a:endParaRPr lang="en-AU" dirty="0"/>
          </a:p>
          <a:p>
            <a:pPr marL="0" indent="0">
              <a:buNone/>
            </a:pPr>
            <a:r>
              <a:rPr lang="en-AU" dirty="0" smtClean="0"/>
              <a:t>“The  objectives of the structural change are to:</a:t>
            </a:r>
          </a:p>
          <a:p>
            <a:r>
              <a:rPr lang="en-AU" dirty="0" smtClean="0"/>
              <a:t>Improve its functionality from a technical perspective</a:t>
            </a:r>
          </a:p>
          <a:p>
            <a:r>
              <a:rPr lang="en-AU" dirty="0" smtClean="0"/>
              <a:t>Provide a model that is more accessible to users, particularly those outside the traditional social sciences</a:t>
            </a:r>
          </a:p>
          <a:p>
            <a:r>
              <a:rPr lang="en-AU" dirty="0" smtClean="0"/>
              <a:t>Create a more flexible base for further development and coverage extensions” </a:t>
            </a:r>
          </a:p>
          <a:p>
            <a:pPr marL="0" indent="0" algn="r">
              <a:buNone/>
            </a:pPr>
            <a:r>
              <a:rPr lang="en-AU" dirty="0" smtClean="0">
                <a:solidFill>
                  <a:schemeClr val="tx1">
                    <a:lumMod val="50000"/>
                    <a:lumOff val="50000"/>
                  </a:schemeClr>
                </a:solidFill>
              </a:rPr>
              <a:t>(from Moving Forward Paper circulated to Members in February 2014)</a:t>
            </a:r>
            <a:endParaRPr lang="en-AU" dirty="0">
              <a:solidFill>
                <a:schemeClr val="tx1">
                  <a:lumMod val="50000"/>
                  <a:lumOff val="50000"/>
                </a:schemeClr>
              </a:solidFill>
            </a:endParaRPr>
          </a:p>
        </p:txBody>
      </p:sp>
    </p:spTree>
    <p:extLst>
      <p:ext uri="{BB962C8B-B14F-4D97-AF65-F5344CB8AC3E}">
        <p14:creationId xmlns:p14="http://schemas.microsoft.com/office/powerpoint/2010/main" val="4209390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839788" y="468587"/>
            <a:ext cx="5157787" cy="823912"/>
          </a:xfrm>
        </p:spPr>
        <p:txBody>
          <a:bodyPr/>
          <a:lstStyle/>
          <a:p>
            <a:r>
              <a:rPr lang="en-AU" dirty="0"/>
              <a:t>Agile is:</a:t>
            </a:r>
          </a:p>
        </p:txBody>
      </p:sp>
      <p:sp>
        <p:nvSpPr>
          <p:cNvPr id="3" name="Content Placeholder 2"/>
          <p:cNvSpPr>
            <a:spLocks noGrp="1"/>
          </p:cNvSpPr>
          <p:nvPr>
            <p:ph sz="half" idx="2"/>
          </p:nvPr>
        </p:nvSpPr>
        <p:spPr>
          <a:xfrm>
            <a:off x="839788" y="1292499"/>
            <a:ext cx="5157787" cy="3684588"/>
          </a:xfrm>
        </p:spPr>
        <p:txBody>
          <a:bodyPr>
            <a:normAutofit fontScale="92500" lnSpcReduction="10000"/>
          </a:bodyPr>
          <a:lstStyle/>
          <a:p>
            <a:endParaRPr lang="en-AU" dirty="0" smtClean="0"/>
          </a:p>
          <a:p>
            <a:r>
              <a:rPr lang="en-AU" dirty="0" smtClean="0"/>
              <a:t>Iterative and incremental</a:t>
            </a:r>
          </a:p>
          <a:p>
            <a:endParaRPr lang="en-AU" dirty="0"/>
          </a:p>
          <a:p>
            <a:endParaRPr lang="en-AU" dirty="0" smtClean="0"/>
          </a:p>
          <a:p>
            <a:endParaRPr lang="en-AU" dirty="0" smtClean="0"/>
          </a:p>
          <a:p>
            <a:r>
              <a:rPr lang="en-AU" dirty="0" smtClean="0"/>
              <a:t>Adaptive</a:t>
            </a:r>
          </a:p>
          <a:p>
            <a:r>
              <a:rPr lang="en-AU" dirty="0" smtClean="0"/>
              <a:t>Value based</a:t>
            </a:r>
          </a:p>
          <a:p>
            <a:r>
              <a:rPr lang="en-AU" dirty="0" smtClean="0"/>
              <a:t>Transparent</a:t>
            </a:r>
            <a:endParaRPr lang="en-AU" dirty="0"/>
          </a:p>
        </p:txBody>
      </p:sp>
      <p:sp>
        <p:nvSpPr>
          <p:cNvPr id="8" name="Text Placeholder 7"/>
          <p:cNvSpPr>
            <a:spLocks noGrp="1"/>
          </p:cNvSpPr>
          <p:nvPr>
            <p:ph type="body" sz="quarter" idx="3"/>
          </p:nvPr>
        </p:nvSpPr>
        <p:spPr>
          <a:xfrm>
            <a:off x="6172200" y="468587"/>
            <a:ext cx="5183188" cy="823912"/>
          </a:xfrm>
        </p:spPr>
        <p:txBody>
          <a:bodyPr/>
          <a:lstStyle/>
          <a:p>
            <a:r>
              <a:rPr lang="en-AU" dirty="0" smtClean="0"/>
              <a:t>DDI 4 Design Principles</a:t>
            </a:r>
            <a:endParaRPr lang="en-AU" dirty="0"/>
          </a:p>
        </p:txBody>
      </p:sp>
      <p:sp>
        <p:nvSpPr>
          <p:cNvPr id="9" name="Content Placeholder 8"/>
          <p:cNvSpPr>
            <a:spLocks noGrp="1"/>
          </p:cNvSpPr>
          <p:nvPr>
            <p:ph sz="quarter" idx="4"/>
          </p:nvPr>
        </p:nvSpPr>
        <p:spPr>
          <a:xfrm>
            <a:off x="6172200" y="1292499"/>
            <a:ext cx="5183188" cy="3684588"/>
          </a:xfrm>
        </p:spPr>
        <p:txBody>
          <a:bodyPr>
            <a:normAutofit fontScale="92500"/>
          </a:bodyPr>
          <a:lstStyle/>
          <a:p>
            <a:r>
              <a:rPr lang="en-AU" dirty="0"/>
              <a:t>Iterative Development – The model is developed iteratively, bringing in a range of views from the user community.</a:t>
            </a:r>
          </a:p>
          <a:p>
            <a:endParaRPr lang="en-AU" dirty="0" smtClean="0"/>
          </a:p>
          <a:p>
            <a:r>
              <a:rPr lang="en-AU" dirty="0" smtClean="0"/>
              <a:t>User </a:t>
            </a:r>
            <a:r>
              <a:rPr lang="en-AU" dirty="0"/>
              <a:t>Driven – User perspectives inform the model to ensure that it meets the needs of the international DDI user community.</a:t>
            </a:r>
          </a:p>
          <a:p>
            <a:endParaRPr lang="en-AU" dirty="0"/>
          </a:p>
        </p:txBody>
      </p:sp>
      <p:sp>
        <p:nvSpPr>
          <p:cNvPr id="14" name="Right Arrow 13"/>
          <p:cNvSpPr/>
          <p:nvPr/>
        </p:nvSpPr>
        <p:spPr>
          <a:xfrm>
            <a:off x="4959626" y="1640368"/>
            <a:ext cx="958436" cy="675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ight Arrow 14"/>
          <p:cNvSpPr/>
          <p:nvPr/>
        </p:nvSpPr>
        <p:spPr>
          <a:xfrm>
            <a:off x="4959626" y="3720959"/>
            <a:ext cx="958436" cy="6754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ounded Rectangle 15"/>
          <p:cNvSpPr/>
          <p:nvPr/>
        </p:nvSpPr>
        <p:spPr>
          <a:xfrm>
            <a:off x="2574235" y="5406887"/>
            <a:ext cx="6450496" cy="10634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smtClean="0"/>
              <a:t>Agile is inline with our design principles</a:t>
            </a:r>
            <a:endParaRPr lang="en-AU" sz="2800" dirty="0"/>
          </a:p>
        </p:txBody>
      </p:sp>
    </p:spTree>
    <p:extLst>
      <p:ext uri="{BB962C8B-B14F-4D97-AF65-F5344CB8AC3E}">
        <p14:creationId xmlns:p14="http://schemas.microsoft.com/office/powerpoint/2010/main" val="32402071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DDI 4 Product Vision</a:t>
            </a:r>
            <a:endParaRPr lang="en-AU" dirty="0"/>
          </a:p>
        </p:txBody>
      </p:sp>
      <p:sp>
        <p:nvSpPr>
          <p:cNvPr id="3" name="Content Placeholder 2"/>
          <p:cNvSpPr>
            <a:spLocks noGrp="1"/>
          </p:cNvSpPr>
          <p:nvPr>
            <p:ph idx="1"/>
          </p:nvPr>
        </p:nvSpPr>
        <p:spPr/>
        <p:txBody>
          <a:bodyPr>
            <a:normAutofit fontScale="92500" lnSpcReduction="10000"/>
          </a:bodyPr>
          <a:lstStyle/>
          <a:p>
            <a:r>
              <a:rPr lang="en-AU" dirty="0"/>
              <a:t>Architecture / </a:t>
            </a:r>
            <a:r>
              <a:rPr lang="en-AU" dirty="0" smtClean="0"/>
              <a:t>Structure </a:t>
            </a:r>
          </a:p>
          <a:p>
            <a:pPr marL="457200" lvl="1" indent="0">
              <a:buNone/>
            </a:pPr>
            <a:r>
              <a:rPr lang="en-AU" dirty="0" smtClean="0">
                <a:solidFill>
                  <a:schemeClr val="bg1">
                    <a:lumMod val="50000"/>
                  </a:schemeClr>
                </a:solidFill>
              </a:rPr>
              <a:t>(paper from NADDI – April 2014)</a:t>
            </a:r>
          </a:p>
          <a:p>
            <a:r>
              <a:rPr lang="en-AU" dirty="0" smtClean="0"/>
              <a:t>Coverage </a:t>
            </a:r>
          </a:p>
          <a:p>
            <a:pPr marL="457200" lvl="1" indent="0">
              <a:buNone/>
            </a:pPr>
            <a:r>
              <a:rPr lang="en-AU" dirty="0" smtClean="0">
                <a:solidFill>
                  <a:schemeClr val="bg1">
                    <a:lumMod val="50000"/>
                  </a:schemeClr>
                </a:solidFill>
              </a:rPr>
              <a:t>(what will the model include – listed in many papers)</a:t>
            </a:r>
          </a:p>
          <a:p>
            <a:r>
              <a:rPr lang="en-AU" dirty="0" smtClean="0"/>
              <a:t>Timelines </a:t>
            </a:r>
          </a:p>
          <a:p>
            <a:pPr marL="457200" lvl="1" indent="0">
              <a:buNone/>
            </a:pPr>
            <a:r>
              <a:rPr lang="en-AU" dirty="0" smtClean="0">
                <a:solidFill>
                  <a:schemeClr val="bg1">
                    <a:lumMod val="50000"/>
                  </a:schemeClr>
                </a:solidFill>
              </a:rPr>
              <a:t>(</a:t>
            </a:r>
            <a:r>
              <a:rPr lang="en-AU" dirty="0">
                <a:solidFill>
                  <a:schemeClr val="bg1">
                    <a:lumMod val="50000"/>
                  </a:schemeClr>
                </a:solidFill>
              </a:rPr>
              <a:t>Moving Forward Paper circulated to Members in February </a:t>
            </a:r>
            <a:r>
              <a:rPr lang="en-AU" dirty="0" smtClean="0">
                <a:solidFill>
                  <a:schemeClr val="bg1">
                    <a:lumMod val="50000"/>
                  </a:schemeClr>
                </a:solidFill>
              </a:rPr>
              <a:t>2014 says “project will be completed in 2015)</a:t>
            </a:r>
          </a:p>
          <a:p>
            <a:r>
              <a:rPr lang="en-AU" dirty="0" smtClean="0"/>
              <a:t>Operational guidelines </a:t>
            </a:r>
          </a:p>
          <a:p>
            <a:pPr marL="457200" lvl="1" indent="0">
              <a:buNone/>
            </a:pPr>
            <a:r>
              <a:rPr lang="en-AU" dirty="0" smtClean="0">
                <a:solidFill>
                  <a:schemeClr val="bg1">
                    <a:lumMod val="50000"/>
                  </a:schemeClr>
                </a:solidFill>
              </a:rPr>
              <a:t>(Process paper from April 2014)</a:t>
            </a:r>
          </a:p>
          <a:p>
            <a:r>
              <a:rPr lang="en-AU" dirty="0" smtClean="0"/>
              <a:t>Resources </a:t>
            </a:r>
          </a:p>
          <a:p>
            <a:pPr marL="457200" lvl="1" indent="0">
              <a:buNone/>
            </a:pPr>
            <a:r>
              <a:rPr lang="en-AU" dirty="0" smtClean="0">
                <a:solidFill>
                  <a:schemeClr val="bg1">
                    <a:lumMod val="50000"/>
                  </a:schemeClr>
                </a:solidFill>
              </a:rPr>
              <a:t>(varies on an ongoing basis, continued push to user group to become involved)</a:t>
            </a:r>
          </a:p>
          <a:p>
            <a:endParaRPr lang="en-AU" dirty="0" smtClean="0"/>
          </a:p>
          <a:p>
            <a:endParaRPr lang="en-AU" dirty="0"/>
          </a:p>
        </p:txBody>
      </p:sp>
    </p:spTree>
    <p:extLst>
      <p:ext uri="{BB962C8B-B14F-4D97-AF65-F5344CB8AC3E}">
        <p14:creationId xmlns:p14="http://schemas.microsoft.com/office/powerpoint/2010/main" val="7725436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smtClean="0"/>
              <a:t>When DDI 4 is complete….</a:t>
            </a:r>
            <a:br>
              <a:rPr lang="en-AU" dirty="0" smtClean="0"/>
            </a:br>
            <a:r>
              <a:rPr lang="en-AU" dirty="0"/>
              <a:t/>
            </a:r>
            <a:br>
              <a:rPr lang="en-AU" dirty="0"/>
            </a:br>
            <a:r>
              <a:rPr lang="en-AU" dirty="0" smtClean="0"/>
              <a:t>(Using an archive as an analogy)</a:t>
            </a:r>
            <a:endParaRPr lang="en-AU" dirty="0"/>
          </a:p>
        </p:txBody>
      </p:sp>
    </p:spTree>
    <p:extLst>
      <p:ext uri="{BB962C8B-B14F-4D97-AF65-F5344CB8AC3E}">
        <p14:creationId xmlns:p14="http://schemas.microsoft.com/office/powerpoint/2010/main" val="1454360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14476"/>
            <a:ext cx="909637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03511" y="1465"/>
            <a:ext cx="8784976" cy="1384995"/>
          </a:xfrm>
          <a:prstGeom prst="rect">
            <a:avLst/>
          </a:prstGeom>
          <a:noFill/>
        </p:spPr>
        <p:txBody>
          <a:bodyPr wrap="square" rtlCol="0">
            <a:spAutoFit/>
          </a:bodyPr>
          <a:lstStyle/>
          <a:p>
            <a:pPr algn="ctr"/>
            <a:r>
              <a:rPr lang="en-AU" sz="2800" dirty="0"/>
              <a:t>Imagine the DDI4 is like an archive. There is a room full of the information that DDI 4 covers. This information in is nicely organised into rows and shelves and boxes. </a:t>
            </a:r>
          </a:p>
        </p:txBody>
      </p:sp>
      <p:sp>
        <p:nvSpPr>
          <p:cNvPr id="5" name="TextBox 4"/>
          <p:cNvSpPr txBox="1"/>
          <p:nvPr/>
        </p:nvSpPr>
        <p:spPr>
          <a:xfrm rot="16200000">
            <a:off x="7423817" y="4256393"/>
            <a:ext cx="978796" cy="461665"/>
          </a:xfrm>
          <a:prstGeom prst="rect">
            <a:avLst/>
          </a:prstGeom>
          <a:noFill/>
        </p:spPr>
        <p:txBody>
          <a:bodyPr wrap="square" rtlCol="0">
            <a:spAutoFit/>
          </a:bodyPr>
          <a:lstStyle/>
          <a:p>
            <a:r>
              <a:rPr lang="en-AU" sz="2400" dirty="0"/>
              <a:t>Glue</a:t>
            </a:r>
            <a:endParaRPr lang="en-AU" dirty="0"/>
          </a:p>
        </p:txBody>
      </p:sp>
      <p:sp>
        <p:nvSpPr>
          <p:cNvPr id="8" name="TextBox 7"/>
          <p:cNvSpPr txBox="1"/>
          <p:nvPr/>
        </p:nvSpPr>
        <p:spPr>
          <a:xfrm rot="16200000">
            <a:off x="7609978" y="3797770"/>
            <a:ext cx="1635251" cy="400110"/>
          </a:xfrm>
          <a:prstGeom prst="rect">
            <a:avLst/>
          </a:prstGeom>
          <a:noFill/>
        </p:spPr>
        <p:txBody>
          <a:bodyPr wrap="square" rtlCol="0">
            <a:spAutoFit/>
          </a:bodyPr>
          <a:lstStyle/>
          <a:p>
            <a:r>
              <a:rPr lang="en-AU" sz="2000" dirty="0"/>
              <a:t>Constructs</a:t>
            </a:r>
            <a:endParaRPr lang="en-AU" dirty="0"/>
          </a:p>
        </p:txBody>
      </p:sp>
      <p:sp>
        <p:nvSpPr>
          <p:cNvPr id="9" name="TextBox 8"/>
          <p:cNvSpPr txBox="1"/>
          <p:nvPr/>
        </p:nvSpPr>
        <p:spPr>
          <a:xfrm rot="16200000">
            <a:off x="5813622" y="4675548"/>
            <a:ext cx="978796" cy="523220"/>
          </a:xfrm>
          <a:prstGeom prst="rect">
            <a:avLst/>
          </a:prstGeom>
          <a:noFill/>
        </p:spPr>
        <p:txBody>
          <a:bodyPr wrap="square" rtlCol="0">
            <a:spAutoFit/>
          </a:bodyPr>
          <a:lstStyle/>
          <a:p>
            <a:r>
              <a:rPr lang="en-AU" sz="2800" dirty="0"/>
              <a:t>Data</a:t>
            </a:r>
            <a:endParaRPr lang="en-AU" dirty="0"/>
          </a:p>
        </p:txBody>
      </p:sp>
      <p:sp>
        <p:nvSpPr>
          <p:cNvPr id="10" name="TextBox 9"/>
          <p:cNvSpPr txBox="1"/>
          <p:nvPr/>
        </p:nvSpPr>
        <p:spPr>
          <a:xfrm rot="16200000">
            <a:off x="6356574" y="4067490"/>
            <a:ext cx="1656184" cy="523220"/>
          </a:xfrm>
          <a:prstGeom prst="rect">
            <a:avLst/>
          </a:prstGeom>
          <a:noFill/>
        </p:spPr>
        <p:txBody>
          <a:bodyPr wrap="square" rtlCol="0">
            <a:spAutoFit/>
          </a:bodyPr>
          <a:lstStyle/>
          <a:p>
            <a:r>
              <a:rPr lang="en-AU" sz="2800" dirty="0"/>
              <a:t>Study</a:t>
            </a:r>
            <a:endParaRPr lang="en-AU" dirty="0"/>
          </a:p>
        </p:txBody>
      </p:sp>
      <p:sp>
        <p:nvSpPr>
          <p:cNvPr id="6" name="TextBox 5"/>
          <p:cNvSpPr txBox="1"/>
          <p:nvPr/>
        </p:nvSpPr>
        <p:spPr>
          <a:xfrm rot="500034">
            <a:off x="1990623" y="4189022"/>
            <a:ext cx="3384376" cy="369332"/>
          </a:xfrm>
          <a:prstGeom prst="rect">
            <a:avLst/>
          </a:prstGeom>
          <a:noFill/>
        </p:spPr>
        <p:txBody>
          <a:bodyPr wrap="square" rtlCol="0">
            <a:spAutoFit/>
          </a:bodyPr>
          <a:lstStyle/>
          <a:p>
            <a:r>
              <a:rPr lang="en-AU" dirty="0"/>
              <a:t>Physical data structures</a:t>
            </a:r>
          </a:p>
        </p:txBody>
      </p:sp>
      <p:sp>
        <p:nvSpPr>
          <p:cNvPr id="12" name="TextBox 11"/>
          <p:cNvSpPr txBox="1"/>
          <p:nvPr/>
        </p:nvSpPr>
        <p:spPr>
          <a:xfrm rot="989962">
            <a:off x="2265806" y="5403448"/>
            <a:ext cx="3384376" cy="369332"/>
          </a:xfrm>
          <a:prstGeom prst="rect">
            <a:avLst/>
          </a:prstGeom>
          <a:noFill/>
        </p:spPr>
        <p:txBody>
          <a:bodyPr wrap="square" rtlCol="0">
            <a:spAutoFit/>
          </a:bodyPr>
          <a:lstStyle/>
          <a:p>
            <a:r>
              <a:rPr lang="en-AU" dirty="0"/>
              <a:t>Logical data structures</a:t>
            </a:r>
          </a:p>
        </p:txBody>
      </p:sp>
      <p:sp>
        <p:nvSpPr>
          <p:cNvPr id="13" name="TextBox 12"/>
          <p:cNvSpPr txBox="1"/>
          <p:nvPr/>
        </p:nvSpPr>
        <p:spPr>
          <a:xfrm>
            <a:off x="2324736" y="3107543"/>
            <a:ext cx="3384376" cy="369332"/>
          </a:xfrm>
          <a:prstGeom prst="rect">
            <a:avLst/>
          </a:prstGeom>
          <a:noFill/>
        </p:spPr>
        <p:txBody>
          <a:bodyPr wrap="square" rtlCol="0">
            <a:spAutoFit/>
          </a:bodyPr>
          <a:lstStyle/>
          <a:p>
            <a:r>
              <a:rPr lang="en-AU" dirty="0"/>
              <a:t>Data sets</a:t>
            </a:r>
          </a:p>
        </p:txBody>
      </p:sp>
      <p:sp>
        <p:nvSpPr>
          <p:cNvPr id="7" name="TextBox 6"/>
          <p:cNvSpPr txBox="1"/>
          <p:nvPr/>
        </p:nvSpPr>
        <p:spPr>
          <a:xfrm rot="698669">
            <a:off x="4980456" y="5810227"/>
            <a:ext cx="504056" cy="338554"/>
          </a:xfrm>
          <a:prstGeom prst="rect">
            <a:avLst/>
          </a:prstGeom>
          <a:noFill/>
        </p:spPr>
        <p:txBody>
          <a:bodyPr wrap="square" rtlCol="0">
            <a:spAutoFit/>
          </a:bodyPr>
          <a:lstStyle/>
          <a:p>
            <a:r>
              <a:rPr lang="en-AU" sz="800" dirty="0"/>
              <a:t>Record layout</a:t>
            </a:r>
          </a:p>
        </p:txBody>
      </p:sp>
      <p:sp>
        <p:nvSpPr>
          <p:cNvPr id="15" name="TextBox 14"/>
          <p:cNvSpPr txBox="1"/>
          <p:nvPr/>
        </p:nvSpPr>
        <p:spPr>
          <a:xfrm rot="206139">
            <a:off x="4961167" y="4446743"/>
            <a:ext cx="504056" cy="338554"/>
          </a:xfrm>
          <a:prstGeom prst="rect">
            <a:avLst/>
          </a:prstGeom>
          <a:noFill/>
        </p:spPr>
        <p:txBody>
          <a:bodyPr wrap="square" rtlCol="0">
            <a:spAutoFit/>
          </a:bodyPr>
          <a:lstStyle/>
          <a:p>
            <a:pPr algn="ctr"/>
            <a:r>
              <a:rPr lang="en-AU" sz="800" dirty="0"/>
              <a:t>Data file</a:t>
            </a:r>
          </a:p>
        </p:txBody>
      </p:sp>
    </p:spTree>
    <p:extLst>
      <p:ext uri="{BB962C8B-B14F-4D97-AF65-F5344CB8AC3E}">
        <p14:creationId xmlns:p14="http://schemas.microsoft.com/office/powerpoint/2010/main" val="1514749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Housekeeping</a:t>
            </a:r>
            <a:endParaRPr lang="en-AU" dirty="0"/>
          </a:p>
        </p:txBody>
      </p:sp>
      <p:sp>
        <p:nvSpPr>
          <p:cNvPr id="3" name="Content Placeholder 2"/>
          <p:cNvSpPr>
            <a:spLocks noGrp="1"/>
          </p:cNvSpPr>
          <p:nvPr>
            <p:ph idx="1"/>
          </p:nvPr>
        </p:nvSpPr>
        <p:spPr/>
        <p:txBody>
          <a:bodyPr/>
          <a:lstStyle/>
          <a:p>
            <a:r>
              <a:rPr lang="en-AU" dirty="0" smtClean="0"/>
              <a:t>Internet</a:t>
            </a:r>
          </a:p>
          <a:p>
            <a:pPr lvl="1"/>
            <a:r>
              <a:rPr lang="en-AU" dirty="0" smtClean="0"/>
              <a:t>Network: </a:t>
            </a:r>
            <a:r>
              <a:rPr lang="en-AU" dirty="0" err="1" smtClean="0"/>
              <a:t>UofT</a:t>
            </a:r>
            <a:endParaRPr lang="en-AU" dirty="0" smtClean="0"/>
          </a:p>
          <a:p>
            <a:pPr lvl="1"/>
            <a:r>
              <a:rPr lang="en-AU" dirty="0" smtClean="0"/>
              <a:t>Username</a:t>
            </a:r>
            <a:r>
              <a:rPr lang="en-AU" dirty="0"/>
              <a:t>: iassist2014</a:t>
            </a:r>
          </a:p>
          <a:p>
            <a:pPr lvl="1"/>
            <a:r>
              <a:rPr lang="en-AU" dirty="0"/>
              <a:t>Password: </a:t>
            </a:r>
            <a:r>
              <a:rPr lang="en-AU" dirty="0" err="1"/>
              <a:t>robarts</a:t>
            </a:r>
            <a:endParaRPr lang="en-AU" dirty="0"/>
          </a:p>
          <a:p>
            <a:endParaRPr lang="en-AU" dirty="0" smtClean="0"/>
          </a:p>
          <a:p>
            <a:r>
              <a:rPr lang="en-AU" dirty="0" smtClean="0"/>
              <a:t>Lunch</a:t>
            </a:r>
          </a:p>
          <a:p>
            <a:r>
              <a:rPr lang="en-AU" dirty="0" smtClean="0"/>
              <a:t>Toilets</a:t>
            </a:r>
            <a:endParaRPr lang="en-AU" dirty="0"/>
          </a:p>
        </p:txBody>
      </p:sp>
    </p:spTree>
    <p:extLst>
      <p:ext uri="{BB962C8B-B14F-4D97-AF65-F5344CB8AC3E}">
        <p14:creationId xmlns:p14="http://schemas.microsoft.com/office/powerpoint/2010/main" val="12252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3511" y="15225"/>
            <a:ext cx="8784976" cy="1384995"/>
          </a:xfrm>
          <a:prstGeom prst="rect">
            <a:avLst/>
          </a:prstGeom>
          <a:noFill/>
        </p:spPr>
        <p:txBody>
          <a:bodyPr wrap="square" rtlCol="0">
            <a:spAutoFit/>
          </a:bodyPr>
          <a:lstStyle/>
          <a:p>
            <a:pPr algn="ctr"/>
            <a:r>
              <a:rPr lang="en-AU" sz="2800" dirty="0"/>
              <a:t>Typical users will come to the archive with a particular use case in mind. The archivist will give them the subset of information that is most useful to them.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3" y="1578480"/>
            <a:ext cx="3457575"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8" y="1656805"/>
            <a:ext cx="42672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118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936" y="2636913"/>
            <a:ext cx="5886450"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93247" y="260649"/>
            <a:ext cx="8784976" cy="2246769"/>
          </a:xfrm>
          <a:prstGeom prst="rect">
            <a:avLst/>
          </a:prstGeom>
          <a:noFill/>
        </p:spPr>
        <p:txBody>
          <a:bodyPr wrap="square" rtlCol="0">
            <a:spAutoFit/>
          </a:bodyPr>
          <a:lstStyle/>
          <a:p>
            <a:pPr algn="ctr"/>
            <a:r>
              <a:rPr lang="en-AU" sz="2800" dirty="0"/>
              <a:t>Sophisticated users will be able to go into the actual archive to find the set of information that is most useful to them.</a:t>
            </a:r>
          </a:p>
          <a:p>
            <a:pPr algn="ctr"/>
            <a:r>
              <a:rPr lang="en-AU" sz="2800" dirty="0"/>
              <a:t>Most people never see the way the information is sorted into rows, shelves and boxes.</a:t>
            </a:r>
          </a:p>
        </p:txBody>
      </p:sp>
    </p:spTree>
    <p:extLst>
      <p:ext uri="{BB962C8B-B14F-4D97-AF65-F5344CB8AC3E}">
        <p14:creationId xmlns:p14="http://schemas.microsoft.com/office/powerpoint/2010/main" val="2670707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6532" y="2152778"/>
            <a:ext cx="7276920" cy="1403048"/>
          </a:xfrm>
        </p:spPr>
        <p:txBody>
          <a:bodyPr/>
          <a:lstStyle/>
          <a:p>
            <a:endParaRPr lang="en-AU"/>
          </a:p>
        </p:txBody>
      </p:sp>
      <p:sp>
        <p:nvSpPr>
          <p:cNvPr id="3" name="Subtitle 2"/>
          <p:cNvSpPr>
            <a:spLocks noGrp="1"/>
          </p:cNvSpPr>
          <p:nvPr>
            <p:ph type="subTitle" idx="1"/>
          </p:nvPr>
        </p:nvSpPr>
        <p:spPr>
          <a:xfrm>
            <a:off x="3044894" y="3921428"/>
            <a:ext cx="5992758" cy="1672748"/>
          </a:xfrm>
        </p:spPr>
        <p:txBody>
          <a:bodyPr/>
          <a:lstStyle/>
          <a:p>
            <a:endParaRPr lang="en-A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1713312"/>
            <a:ext cx="8681927" cy="510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6200000">
            <a:off x="7202084" y="4234067"/>
            <a:ext cx="934200" cy="461665"/>
          </a:xfrm>
          <a:prstGeom prst="rect">
            <a:avLst/>
          </a:prstGeom>
          <a:noFill/>
        </p:spPr>
        <p:txBody>
          <a:bodyPr wrap="square" rtlCol="0">
            <a:spAutoFit/>
          </a:bodyPr>
          <a:lstStyle/>
          <a:p>
            <a:r>
              <a:rPr lang="en-AU" sz="2400" dirty="0"/>
              <a:t>Glue</a:t>
            </a:r>
            <a:endParaRPr lang="en-AU" dirty="0"/>
          </a:p>
        </p:txBody>
      </p:sp>
      <p:sp>
        <p:nvSpPr>
          <p:cNvPr id="8" name="TextBox 7"/>
          <p:cNvSpPr txBox="1"/>
          <p:nvPr/>
        </p:nvSpPr>
        <p:spPr>
          <a:xfrm rot="16200000">
            <a:off x="7401236" y="3790398"/>
            <a:ext cx="1560746" cy="400110"/>
          </a:xfrm>
          <a:prstGeom prst="rect">
            <a:avLst/>
          </a:prstGeom>
          <a:noFill/>
        </p:spPr>
        <p:txBody>
          <a:bodyPr wrap="square" rtlCol="0">
            <a:spAutoFit/>
          </a:bodyPr>
          <a:lstStyle/>
          <a:p>
            <a:r>
              <a:rPr lang="en-AU" sz="2000" dirty="0"/>
              <a:t>Constructs</a:t>
            </a:r>
            <a:endParaRPr lang="en-AU" dirty="0"/>
          </a:p>
        </p:txBody>
      </p:sp>
      <p:sp>
        <p:nvSpPr>
          <p:cNvPr id="10" name="TextBox 9"/>
          <p:cNvSpPr txBox="1"/>
          <p:nvPr/>
        </p:nvSpPr>
        <p:spPr>
          <a:xfrm rot="16200000">
            <a:off x="6152233" y="4060595"/>
            <a:ext cx="1580725" cy="523220"/>
          </a:xfrm>
          <a:prstGeom prst="rect">
            <a:avLst/>
          </a:prstGeom>
          <a:noFill/>
        </p:spPr>
        <p:txBody>
          <a:bodyPr wrap="square" rtlCol="0">
            <a:spAutoFit/>
          </a:bodyPr>
          <a:lstStyle/>
          <a:p>
            <a:r>
              <a:rPr lang="en-AU" sz="2800" dirty="0"/>
              <a:t>Study</a:t>
            </a:r>
            <a:endParaRPr lang="en-AU" dirty="0"/>
          </a:p>
        </p:txBody>
      </p:sp>
      <p:sp>
        <p:nvSpPr>
          <p:cNvPr id="6" name="TextBox 5"/>
          <p:cNvSpPr txBox="1"/>
          <p:nvPr/>
        </p:nvSpPr>
        <p:spPr>
          <a:xfrm rot="500034">
            <a:off x="1945266" y="4168358"/>
            <a:ext cx="3168627" cy="369332"/>
          </a:xfrm>
          <a:prstGeom prst="rect">
            <a:avLst/>
          </a:prstGeom>
          <a:noFill/>
        </p:spPr>
        <p:txBody>
          <a:bodyPr wrap="square" rtlCol="0">
            <a:spAutoFit/>
          </a:bodyPr>
          <a:lstStyle/>
          <a:p>
            <a:r>
              <a:rPr lang="en-AU" dirty="0"/>
              <a:t>Physical data structures</a:t>
            </a:r>
          </a:p>
        </p:txBody>
      </p:sp>
      <p:sp>
        <p:nvSpPr>
          <p:cNvPr id="12" name="TextBox 11"/>
          <p:cNvSpPr txBox="1"/>
          <p:nvPr/>
        </p:nvSpPr>
        <p:spPr>
          <a:xfrm rot="989962">
            <a:off x="2215976" y="5397527"/>
            <a:ext cx="3168627" cy="369332"/>
          </a:xfrm>
          <a:prstGeom prst="rect">
            <a:avLst/>
          </a:prstGeom>
          <a:noFill/>
        </p:spPr>
        <p:txBody>
          <a:bodyPr wrap="square" rtlCol="0">
            <a:spAutoFit/>
          </a:bodyPr>
          <a:lstStyle/>
          <a:p>
            <a:r>
              <a:rPr lang="en-AU" dirty="0"/>
              <a:t>Logical data structures</a:t>
            </a:r>
          </a:p>
        </p:txBody>
      </p:sp>
      <p:sp>
        <p:nvSpPr>
          <p:cNvPr id="13" name="TextBox 12"/>
          <p:cNvSpPr txBox="1"/>
          <p:nvPr/>
        </p:nvSpPr>
        <p:spPr>
          <a:xfrm>
            <a:off x="2281737" y="3210079"/>
            <a:ext cx="3168627" cy="369332"/>
          </a:xfrm>
          <a:prstGeom prst="rect">
            <a:avLst/>
          </a:prstGeom>
          <a:noFill/>
        </p:spPr>
        <p:txBody>
          <a:bodyPr wrap="square" rtlCol="0">
            <a:spAutoFit/>
          </a:bodyPr>
          <a:lstStyle/>
          <a:p>
            <a:r>
              <a:rPr lang="en-AU" dirty="0"/>
              <a:t>Data sets</a:t>
            </a:r>
          </a:p>
        </p:txBody>
      </p:sp>
      <p:sp>
        <p:nvSpPr>
          <p:cNvPr id="7" name="TextBox 6"/>
          <p:cNvSpPr txBox="1"/>
          <p:nvPr/>
        </p:nvSpPr>
        <p:spPr>
          <a:xfrm rot="698669">
            <a:off x="4751954" y="5714844"/>
            <a:ext cx="471923" cy="461665"/>
          </a:xfrm>
          <a:prstGeom prst="rect">
            <a:avLst/>
          </a:prstGeom>
          <a:noFill/>
        </p:spPr>
        <p:txBody>
          <a:bodyPr wrap="square" rtlCol="0">
            <a:spAutoFit/>
          </a:bodyPr>
          <a:lstStyle/>
          <a:p>
            <a:r>
              <a:rPr lang="en-AU" sz="800" dirty="0"/>
              <a:t>Record layout</a:t>
            </a:r>
          </a:p>
        </p:txBody>
      </p:sp>
      <p:sp>
        <p:nvSpPr>
          <p:cNvPr id="15" name="TextBox 14"/>
          <p:cNvSpPr txBox="1"/>
          <p:nvPr/>
        </p:nvSpPr>
        <p:spPr>
          <a:xfrm rot="206139">
            <a:off x="4734061" y="4410780"/>
            <a:ext cx="471923" cy="338554"/>
          </a:xfrm>
          <a:prstGeom prst="rect">
            <a:avLst/>
          </a:prstGeom>
          <a:noFill/>
        </p:spPr>
        <p:txBody>
          <a:bodyPr wrap="square" rtlCol="0">
            <a:spAutoFit/>
          </a:bodyPr>
          <a:lstStyle/>
          <a:p>
            <a:pPr algn="ctr"/>
            <a:r>
              <a:rPr lang="en-AU" sz="800" dirty="0"/>
              <a:t>Data file</a:t>
            </a:r>
          </a:p>
        </p:txBody>
      </p:sp>
      <p:sp>
        <p:nvSpPr>
          <p:cNvPr id="11" name="Rounded Rectangle 10"/>
          <p:cNvSpPr/>
          <p:nvPr/>
        </p:nvSpPr>
        <p:spPr>
          <a:xfrm>
            <a:off x="5559512" y="2365673"/>
            <a:ext cx="1036400" cy="4123631"/>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5400" b="1" dirty="0">
                <a:solidFill>
                  <a:srgbClr val="C00000"/>
                </a:solidFill>
              </a:rPr>
              <a:t>Package</a:t>
            </a:r>
          </a:p>
        </p:txBody>
      </p:sp>
      <p:sp>
        <p:nvSpPr>
          <p:cNvPr id="17" name="Rounded Rectangle 16"/>
          <p:cNvSpPr/>
          <p:nvPr/>
        </p:nvSpPr>
        <p:spPr>
          <a:xfrm>
            <a:off x="1703512" y="692697"/>
            <a:ext cx="8705740" cy="603373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AU" sz="5400" b="1" dirty="0">
                <a:solidFill>
                  <a:srgbClr val="C00000"/>
                </a:solidFill>
              </a:rPr>
              <a:t>Library</a:t>
            </a:r>
          </a:p>
        </p:txBody>
      </p:sp>
      <p:sp>
        <p:nvSpPr>
          <p:cNvPr id="14" name="Rectangle 13"/>
          <p:cNvSpPr/>
          <p:nvPr/>
        </p:nvSpPr>
        <p:spPr>
          <a:xfrm>
            <a:off x="3343088" y="0"/>
            <a:ext cx="6065280"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 DDI 4 terms..</a:t>
            </a:r>
          </a:p>
        </p:txBody>
      </p:sp>
    </p:spTree>
    <p:extLst>
      <p:ext uri="{BB962C8B-B14F-4D97-AF65-F5344CB8AC3E}">
        <p14:creationId xmlns:p14="http://schemas.microsoft.com/office/powerpoint/2010/main" val="4153666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1311698"/>
            <a:ext cx="4267200"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3935760" y="1311698"/>
            <a:ext cx="4176464" cy="492561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AU" sz="5400" b="1" dirty="0">
                <a:solidFill>
                  <a:srgbClr val="C00000"/>
                </a:solidFill>
              </a:rPr>
              <a:t>View</a:t>
            </a:r>
          </a:p>
        </p:txBody>
      </p:sp>
      <p:sp>
        <p:nvSpPr>
          <p:cNvPr id="7" name="Rectangle 6"/>
          <p:cNvSpPr/>
          <p:nvPr/>
        </p:nvSpPr>
        <p:spPr>
          <a:xfrm>
            <a:off x="3143672" y="297289"/>
            <a:ext cx="6065280"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 DDI 4 terms..</a:t>
            </a:r>
          </a:p>
        </p:txBody>
      </p:sp>
    </p:spTree>
    <p:extLst>
      <p:ext uri="{BB962C8B-B14F-4D97-AF65-F5344CB8AC3E}">
        <p14:creationId xmlns:p14="http://schemas.microsoft.com/office/powerpoint/2010/main" val="2589994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romanpichler.com/wp-content/uploads/2011/11/VisionStrategyBack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67" y="1608872"/>
            <a:ext cx="8587407" cy="48416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0464" y="3286035"/>
            <a:ext cx="1977887" cy="369332"/>
          </a:xfrm>
          <a:prstGeom prst="rect">
            <a:avLst/>
          </a:prstGeom>
          <a:noFill/>
        </p:spPr>
        <p:txBody>
          <a:bodyPr wrap="square" rtlCol="0">
            <a:spAutoFit/>
          </a:bodyPr>
          <a:lstStyle/>
          <a:p>
            <a:endParaRPr lang="en-AU" dirty="0"/>
          </a:p>
        </p:txBody>
      </p:sp>
      <p:sp>
        <p:nvSpPr>
          <p:cNvPr id="5" name="Rounded Rectangle 4"/>
          <p:cNvSpPr/>
          <p:nvPr/>
        </p:nvSpPr>
        <p:spPr>
          <a:xfrm>
            <a:off x="1697440" y="142783"/>
            <a:ext cx="2261821" cy="1762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1. We </a:t>
            </a:r>
            <a:r>
              <a:rPr lang="en-AU" dirty="0"/>
              <a:t>have a vision and agreed drivers for why we are developing DDI 4.</a:t>
            </a:r>
          </a:p>
        </p:txBody>
      </p:sp>
      <p:sp>
        <p:nvSpPr>
          <p:cNvPr id="6" name="Rounded Rectangle 5"/>
          <p:cNvSpPr/>
          <p:nvPr/>
        </p:nvSpPr>
        <p:spPr>
          <a:xfrm>
            <a:off x="5367131" y="427901"/>
            <a:ext cx="2146852" cy="119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2. We </a:t>
            </a:r>
            <a:r>
              <a:rPr lang="en-AU" dirty="0"/>
              <a:t>have developed a vision of what DDI 4 will look like.</a:t>
            </a:r>
          </a:p>
        </p:txBody>
      </p:sp>
      <p:sp>
        <p:nvSpPr>
          <p:cNvPr id="7" name="Rounded Rectangle 6"/>
          <p:cNvSpPr/>
          <p:nvPr/>
        </p:nvSpPr>
        <p:spPr>
          <a:xfrm>
            <a:off x="5715000" y="4820478"/>
            <a:ext cx="2315817" cy="163001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3. We have to state what the product backlog is.</a:t>
            </a:r>
            <a:endParaRPr lang="en-AU" dirty="0"/>
          </a:p>
        </p:txBody>
      </p:sp>
    </p:spTree>
    <p:extLst>
      <p:ext uri="{BB962C8B-B14F-4D97-AF65-F5344CB8AC3E}">
        <p14:creationId xmlns:p14="http://schemas.microsoft.com/office/powerpoint/2010/main" val="2722106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87817" y="447261"/>
            <a:ext cx="3866322" cy="613244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p:cNvSpPr>
            <a:spLocks noGrp="1"/>
          </p:cNvSpPr>
          <p:nvPr>
            <p:ph type="title"/>
          </p:nvPr>
        </p:nvSpPr>
        <p:spPr/>
        <p:txBody>
          <a:bodyPr/>
          <a:lstStyle/>
          <a:p>
            <a:r>
              <a:rPr lang="en-AU" dirty="0" smtClean="0"/>
              <a:t>Product Backlog</a:t>
            </a:r>
            <a:endParaRPr lang="en-AU" dirty="0"/>
          </a:p>
        </p:txBody>
      </p:sp>
      <p:sp>
        <p:nvSpPr>
          <p:cNvPr id="5" name="Content Placeholder 4"/>
          <p:cNvSpPr>
            <a:spLocks noGrp="1"/>
          </p:cNvSpPr>
          <p:nvPr>
            <p:ph idx="1"/>
          </p:nvPr>
        </p:nvSpPr>
        <p:spPr>
          <a:xfrm>
            <a:off x="987287" y="1690688"/>
            <a:ext cx="5084329" cy="4351338"/>
          </a:xfrm>
        </p:spPr>
        <p:txBody>
          <a:bodyPr>
            <a:normAutofit/>
          </a:bodyPr>
          <a:lstStyle/>
          <a:p>
            <a:r>
              <a:rPr lang="en-AU" dirty="0" smtClean="0"/>
              <a:t>A </a:t>
            </a:r>
            <a:r>
              <a:rPr lang="en-AU" dirty="0"/>
              <a:t>Product Backlog is a high level list of customer requirements for the </a:t>
            </a:r>
            <a:r>
              <a:rPr lang="en-AU" dirty="0" smtClean="0"/>
              <a:t>project. It is a list </a:t>
            </a:r>
            <a:r>
              <a:rPr lang="en-AU" dirty="0"/>
              <a:t>of the </a:t>
            </a:r>
            <a:r>
              <a:rPr lang="en-AU" dirty="0" smtClean="0"/>
              <a:t>features / functionality that we want in the final product</a:t>
            </a:r>
          </a:p>
          <a:p>
            <a:r>
              <a:rPr lang="en-AU" dirty="0" smtClean="0"/>
              <a:t>Each item has an associated user story.</a:t>
            </a:r>
          </a:p>
          <a:p>
            <a:endParaRPr lang="en-AU" dirty="0"/>
          </a:p>
          <a:p>
            <a:endParaRPr lang="en-AU" dirty="0" smtClean="0"/>
          </a:p>
          <a:p>
            <a:endParaRPr lang="en-AU" dirty="0"/>
          </a:p>
          <a:p>
            <a:endParaRPr lang="en-AU" dirty="0"/>
          </a:p>
        </p:txBody>
      </p:sp>
      <p:graphicFrame>
        <p:nvGraphicFramePr>
          <p:cNvPr id="10" name="Diagram 9"/>
          <p:cNvGraphicFramePr/>
          <p:nvPr>
            <p:extLst/>
          </p:nvPr>
        </p:nvGraphicFramePr>
        <p:xfrm>
          <a:off x="7200900" y="710291"/>
          <a:ext cx="3245126" cy="5632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732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Creating DDI 4</a:t>
            </a:r>
            <a:endParaRPr lang="en-AU" dirty="0"/>
          </a:p>
        </p:txBody>
      </p:sp>
      <p:sp>
        <p:nvSpPr>
          <p:cNvPr id="3" name="Content Placeholder 2"/>
          <p:cNvSpPr>
            <a:spLocks noGrp="1"/>
          </p:cNvSpPr>
          <p:nvPr>
            <p:ph idx="1"/>
          </p:nvPr>
        </p:nvSpPr>
        <p:spPr/>
        <p:txBody>
          <a:bodyPr/>
          <a:lstStyle/>
          <a:p>
            <a:pPr marL="0" indent="0" algn="ctr">
              <a:buNone/>
            </a:pPr>
            <a:r>
              <a:rPr lang="en-AU" dirty="0" smtClean="0"/>
              <a:t>At the moment our library is empty </a:t>
            </a:r>
            <a:r>
              <a:rPr lang="en-AU" dirty="0" smtClean="0">
                <a:sym typeface="Wingdings" panose="05000000000000000000" pitchFamily="2" charset="2"/>
              </a:rPr>
              <a:t></a:t>
            </a:r>
            <a:endParaRPr lang="en-A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3" y="2492896"/>
            <a:ext cx="5811995" cy="3102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139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991544" y="836713"/>
            <a:ext cx="8229600" cy="4525963"/>
          </a:xfrm>
        </p:spPr>
        <p:txBody>
          <a:bodyPr>
            <a:normAutofit/>
          </a:bodyPr>
          <a:lstStyle/>
          <a:p>
            <a:pPr marL="0" indent="0" algn="ctr">
              <a:buNone/>
            </a:pPr>
            <a:r>
              <a:rPr lang="en-AU" dirty="0"/>
              <a:t>We have to build the library. </a:t>
            </a:r>
          </a:p>
          <a:p>
            <a:pPr marL="0" indent="0" algn="ctr">
              <a:buNone/>
            </a:pPr>
            <a:r>
              <a:rPr lang="en-AU" dirty="0"/>
              <a:t>The plan is to put in the information that we think the most people will need first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2348880"/>
            <a:ext cx="6340599" cy="427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5022017">
            <a:off x="4744704" y="4029976"/>
            <a:ext cx="583440" cy="230832"/>
          </a:xfrm>
          <a:prstGeom prst="rect">
            <a:avLst/>
          </a:prstGeom>
          <a:solidFill>
            <a:srgbClr val="F8F7F2"/>
          </a:solidFill>
          <a:ln>
            <a:solidFill>
              <a:schemeClr val="bg2"/>
            </a:solidFill>
          </a:ln>
        </p:spPr>
        <p:txBody>
          <a:bodyPr wrap="square" rtlCol="0">
            <a:spAutoFit/>
          </a:bodyPr>
          <a:lstStyle/>
          <a:p>
            <a:r>
              <a:rPr lang="en-AU" sz="900" dirty="0"/>
              <a:t>Concept</a:t>
            </a:r>
            <a:endParaRPr lang="en-AU" sz="600" dirty="0"/>
          </a:p>
        </p:txBody>
      </p:sp>
      <p:sp>
        <p:nvSpPr>
          <p:cNvPr id="10" name="TextBox 9"/>
          <p:cNvSpPr txBox="1"/>
          <p:nvPr/>
        </p:nvSpPr>
        <p:spPr>
          <a:xfrm rot="4353151">
            <a:off x="4992106" y="6289330"/>
            <a:ext cx="477269" cy="230832"/>
          </a:xfrm>
          <a:prstGeom prst="rect">
            <a:avLst/>
          </a:prstGeom>
          <a:solidFill>
            <a:srgbClr val="F8F7F2"/>
          </a:solidFill>
          <a:ln>
            <a:solidFill>
              <a:schemeClr val="bg2"/>
            </a:solidFill>
          </a:ln>
        </p:spPr>
        <p:txBody>
          <a:bodyPr wrap="square" rtlCol="0">
            <a:spAutoFit/>
          </a:bodyPr>
          <a:lstStyle/>
          <a:p>
            <a:r>
              <a:rPr lang="en-AU" sz="900" dirty="0"/>
              <a:t>Agent</a:t>
            </a:r>
            <a:endParaRPr lang="en-AU" sz="600" dirty="0"/>
          </a:p>
        </p:txBody>
      </p:sp>
      <p:sp>
        <p:nvSpPr>
          <p:cNvPr id="11" name="TextBox 10"/>
          <p:cNvSpPr txBox="1"/>
          <p:nvPr/>
        </p:nvSpPr>
        <p:spPr>
          <a:xfrm rot="5022017">
            <a:off x="3550054" y="3454120"/>
            <a:ext cx="549459" cy="215444"/>
          </a:xfrm>
          <a:prstGeom prst="rect">
            <a:avLst/>
          </a:prstGeom>
          <a:solidFill>
            <a:srgbClr val="F8F7F2"/>
          </a:solidFill>
          <a:ln>
            <a:solidFill>
              <a:schemeClr val="bg2"/>
            </a:solidFill>
          </a:ln>
        </p:spPr>
        <p:txBody>
          <a:bodyPr wrap="square" rtlCol="0">
            <a:spAutoFit/>
          </a:bodyPr>
          <a:lstStyle/>
          <a:p>
            <a:r>
              <a:rPr lang="en-AU" sz="800" dirty="0"/>
              <a:t>Process</a:t>
            </a:r>
            <a:endParaRPr lang="en-AU" sz="600" dirty="0"/>
          </a:p>
        </p:txBody>
      </p:sp>
      <p:sp>
        <p:nvSpPr>
          <p:cNvPr id="8" name="TextBox 7"/>
          <p:cNvSpPr txBox="1"/>
          <p:nvPr/>
        </p:nvSpPr>
        <p:spPr>
          <a:xfrm>
            <a:off x="8616280" y="3548122"/>
            <a:ext cx="1728192" cy="1477328"/>
          </a:xfrm>
          <a:prstGeom prst="rect">
            <a:avLst/>
          </a:prstGeom>
          <a:noFill/>
        </p:spPr>
        <p:txBody>
          <a:bodyPr wrap="square" rtlCol="0">
            <a:spAutoFit/>
          </a:bodyPr>
          <a:lstStyle/>
          <a:p>
            <a:r>
              <a:rPr lang="en-AU" dirty="0"/>
              <a:t>Agent</a:t>
            </a:r>
          </a:p>
          <a:p>
            <a:r>
              <a:rPr lang="en-AU" dirty="0"/>
              <a:t>Core</a:t>
            </a:r>
          </a:p>
          <a:p>
            <a:r>
              <a:rPr lang="en-AU" dirty="0"/>
              <a:t>Concepts</a:t>
            </a:r>
          </a:p>
          <a:p>
            <a:r>
              <a:rPr lang="en-AU" dirty="0"/>
              <a:t>Process</a:t>
            </a:r>
          </a:p>
          <a:p>
            <a:r>
              <a:rPr lang="en-AU" dirty="0"/>
              <a:t>Discovery</a:t>
            </a:r>
          </a:p>
        </p:txBody>
      </p:sp>
    </p:spTree>
    <p:extLst>
      <p:ext uri="{BB962C8B-B14F-4D97-AF65-F5344CB8AC3E}">
        <p14:creationId xmlns:p14="http://schemas.microsoft.com/office/powerpoint/2010/main" val="1290493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991544" y="1013970"/>
            <a:ext cx="8229600" cy="4525963"/>
          </a:xfrm>
        </p:spPr>
        <p:txBody>
          <a:bodyPr>
            <a:normAutofit/>
          </a:bodyPr>
          <a:lstStyle/>
          <a:p>
            <a:pPr marL="0" indent="0" algn="ctr">
              <a:buNone/>
            </a:pPr>
            <a:r>
              <a:rPr lang="en-AU" dirty="0"/>
              <a:t>We know this is not complete and don’t know exactly how best to organise the information yet.</a:t>
            </a:r>
          </a:p>
        </p:txBody>
      </p:sp>
      <p:sp>
        <p:nvSpPr>
          <p:cNvPr id="5" name="TextBox 4"/>
          <p:cNvSpPr txBox="1"/>
          <p:nvPr/>
        </p:nvSpPr>
        <p:spPr>
          <a:xfrm rot="5022017">
            <a:off x="5680808" y="3812964"/>
            <a:ext cx="583440" cy="230832"/>
          </a:xfrm>
          <a:prstGeom prst="rect">
            <a:avLst/>
          </a:prstGeom>
          <a:solidFill>
            <a:srgbClr val="F8F7F2"/>
          </a:solidFill>
          <a:ln>
            <a:solidFill>
              <a:schemeClr val="bg2"/>
            </a:solidFill>
          </a:ln>
        </p:spPr>
        <p:txBody>
          <a:bodyPr wrap="square" rtlCol="0">
            <a:spAutoFit/>
          </a:bodyPr>
          <a:lstStyle/>
          <a:p>
            <a:r>
              <a:rPr lang="en-AU" sz="900" dirty="0"/>
              <a:t>Concept</a:t>
            </a:r>
            <a:endParaRPr lang="en-AU" sz="600" dirty="0"/>
          </a:p>
        </p:txBody>
      </p:sp>
      <p:sp>
        <p:nvSpPr>
          <p:cNvPr id="10" name="TextBox 9"/>
          <p:cNvSpPr txBox="1"/>
          <p:nvPr/>
        </p:nvSpPr>
        <p:spPr>
          <a:xfrm rot="4353151">
            <a:off x="5928210" y="6072318"/>
            <a:ext cx="477269" cy="230832"/>
          </a:xfrm>
          <a:prstGeom prst="rect">
            <a:avLst/>
          </a:prstGeom>
          <a:solidFill>
            <a:srgbClr val="F8F7F2"/>
          </a:solidFill>
          <a:ln>
            <a:solidFill>
              <a:schemeClr val="bg2"/>
            </a:solidFill>
          </a:ln>
        </p:spPr>
        <p:txBody>
          <a:bodyPr wrap="square" rtlCol="0">
            <a:spAutoFit/>
          </a:bodyPr>
          <a:lstStyle/>
          <a:p>
            <a:r>
              <a:rPr lang="en-AU" sz="900" dirty="0"/>
              <a:t>Agent</a:t>
            </a:r>
            <a:endParaRPr lang="en-AU" sz="600" dirty="0"/>
          </a:p>
        </p:txBody>
      </p:sp>
      <p:sp>
        <p:nvSpPr>
          <p:cNvPr id="11" name="TextBox 10"/>
          <p:cNvSpPr txBox="1"/>
          <p:nvPr/>
        </p:nvSpPr>
        <p:spPr>
          <a:xfrm rot="5022017">
            <a:off x="4486158" y="3237108"/>
            <a:ext cx="549459" cy="215444"/>
          </a:xfrm>
          <a:prstGeom prst="rect">
            <a:avLst/>
          </a:prstGeom>
          <a:solidFill>
            <a:srgbClr val="F8F7F2"/>
          </a:solidFill>
          <a:ln>
            <a:solidFill>
              <a:schemeClr val="bg2"/>
            </a:solidFill>
          </a:ln>
        </p:spPr>
        <p:txBody>
          <a:bodyPr wrap="square" rtlCol="0">
            <a:spAutoFit/>
          </a:bodyPr>
          <a:lstStyle/>
          <a:p>
            <a:r>
              <a:rPr lang="en-AU" sz="800" dirty="0"/>
              <a:t>Process</a:t>
            </a:r>
            <a:endParaRPr lang="en-AU" sz="600"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7" y="2348880"/>
            <a:ext cx="6340599" cy="427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rot="5022017">
            <a:off x="4744704" y="4029976"/>
            <a:ext cx="583440" cy="230832"/>
          </a:xfrm>
          <a:prstGeom prst="rect">
            <a:avLst/>
          </a:prstGeom>
          <a:solidFill>
            <a:srgbClr val="F8F7F2"/>
          </a:solidFill>
          <a:ln>
            <a:solidFill>
              <a:schemeClr val="bg2"/>
            </a:solidFill>
          </a:ln>
        </p:spPr>
        <p:txBody>
          <a:bodyPr wrap="square" rtlCol="0">
            <a:spAutoFit/>
          </a:bodyPr>
          <a:lstStyle/>
          <a:p>
            <a:r>
              <a:rPr lang="en-AU" sz="900" dirty="0"/>
              <a:t>Concept</a:t>
            </a:r>
            <a:endParaRPr lang="en-AU" sz="600" dirty="0"/>
          </a:p>
        </p:txBody>
      </p:sp>
      <p:sp>
        <p:nvSpPr>
          <p:cNvPr id="14" name="TextBox 13"/>
          <p:cNvSpPr txBox="1"/>
          <p:nvPr/>
        </p:nvSpPr>
        <p:spPr>
          <a:xfrm rot="4353151">
            <a:off x="4992106" y="6289330"/>
            <a:ext cx="477269" cy="230832"/>
          </a:xfrm>
          <a:prstGeom prst="rect">
            <a:avLst/>
          </a:prstGeom>
          <a:solidFill>
            <a:srgbClr val="F8F7F2"/>
          </a:solidFill>
          <a:ln>
            <a:solidFill>
              <a:schemeClr val="bg2"/>
            </a:solidFill>
          </a:ln>
        </p:spPr>
        <p:txBody>
          <a:bodyPr wrap="square" rtlCol="0">
            <a:spAutoFit/>
          </a:bodyPr>
          <a:lstStyle/>
          <a:p>
            <a:r>
              <a:rPr lang="en-AU" sz="900" dirty="0"/>
              <a:t>Agent</a:t>
            </a:r>
            <a:endParaRPr lang="en-AU" sz="600" dirty="0"/>
          </a:p>
        </p:txBody>
      </p:sp>
      <p:sp>
        <p:nvSpPr>
          <p:cNvPr id="15" name="TextBox 14"/>
          <p:cNvSpPr txBox="1"/>
          <p:nvPr/>
        </p:nvSpPr>
        <p:spPr>
          <a:xfrm rot="5022017">
            <a:off x="3550054" y="3454120"/>
            <a:ext cx="549459" cy="215444"/>
          </a:xfrm>
          <a:prstGeom prst="rect">
            <a:avLst/>
          </a:prstGeom>
          <a:solidFill>
            <a:srgbClr val="F8F7F2"/>
          </a:solidFill>
          <a:ln>
            <a:solidFill>
              <a:schemeClr val="bg2"/>
            </a:solidFill>
          </a:ln>
        </p:spPr>
        <p:txBody>
          <a:bodyPr wrap="square" rtlCol="0">
            <a:spAutoFit/>
          </a:bodyPr>
          <a:lstStyle/>
          <a:p>
            <a:r>
              <a:rPr lang="en-AU" sz="800" dirty="0"/>
              <a:t>Process</a:t>
            </a:r>
            <a:endParaRPr lang="en-AU" sz="600" dirty="0"/>
          </a:p>
        </p:txBody>
      </p:sp>
      <p:sp>
        <p:nvSpPr>
          <p:cNvPr id="16" name="TextBox 15"/>
          <p:cNvSpPr txBox="1"/>
          <p:nvPr/>
        </p:nvSpPr>
        <p:spPr>
          <a:xfrm>
            <a:off x="8328248" y="2497219"/>
            <a:ext cx="2051720" cy="2862322"/>
          </a:xfrm>
          <a:prstGeom prst="rect">
            <a:avLst/>
          </a:prstGeom>
          <a:noFill/>
        </p:spPr>
        <p:txBody>
          <a:bodyPr wrap="square" rtlCol="0">
            <a:spAutoFit/>
          </a:bodyPr>
          <a:lstStyle/>
          <a:p>
            <a:r>
              <a:rPr lang="en-AU" dirty="0"/>
              <a:t>Release 1:</a:t>
            </a:r>
          </a:p>
          <a:p>
            <a:endParaRPr lang="en-AU" dirty="0"/>
          </a:p>
          <a:p>
            <a:r>
              <a:rPr lang="en-AU" dirty="0"/>
              <a:t>Information about: </a:t>
            </a:r>
          </a:p>
          <a:p>
            <a:r>
              <a:rPr lang="en-AU" dirty="0"/>
              <a:t>Agent</a:t>
            </a:r>
          </a:p>
          <a:p>
            <a:r>
              <a:rPr lang="en-AU" dirty="0"/>
              <a:t>Core</a:t>
            </a:r>
          </a:p>
          <a:p>
            <a:r>
              <a:rPr lang="en-AU" dirty="0"/>
              <a:t>Concepts</a:t>
            </a:r>
          </a:p>
          <a:p>
            <a:r>
              <a:rPr lang="en-AU" dirty="0"/>
              <a:t>Process</a:t>
            </a:r>
          </a:p>
          <a:p>
            <a:endParaRPr lang="en-AU" dirty="0"/>
          </a:p>
          <a:p>
            <a:r>
              <a:rPr lang="en-AU" dirty="0"/>
              <a:t>Use case: </a:t>
            </a:r>
          </a:p>
          <a:p>
            <a:r>
              <a:rPr lang="en-AU" dirty="0"/>
              <a:t>Discovery</a:t>
            </a:r>
          </a:p>
        </p:txBody>
      </p:sp>
    </p:spTree>
    <p:extLst>
      <p:ext uri="{BB962C8B-B14F-4D97-AF65-F5344CB8AC3E}">
        <p14:creationId xmlns:p14="http://schemas.microsoft.com/office/powerpoint/2010/main" val="3241740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631504" y="836713"/>
            <a:ext cx="9036496" cy="4525963"/>
          </a:xfrm>
        </p:spPr>
        <p:txBody>
          <a:bodyPr>
            <a:normAutofit/>
          </a:bodyPr>
          <a:lstStyle/>
          <a:p>
            <a:pPr marL="0" indent="0" algn="ctr">
              <a:buNone/>
            </a:pPr>
            <a:r>
              <a:rPr lang="en-AU" sz="2400" dirty="0"/>
              <a:t>We will start to work with people who have particular use cases (</a:t>
            </a:r>
            <a:r>
              <a:rPr lang="en-AU" sz="2400" dirty="0" err="1"/>
              <a:t>eg</a:t>
            </a:r>
            <a:r>
              <a:rPr lang="en-AU" sz="2400" dirty="0"/>
              <a:t> describing a simple instrument). We will have some of the information that is important to them and they will help us find the bit we are missing…and so the library get more things in it.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2426658"/>
            <a:ext cx="5124425" cy="413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608169" y="2497220"/>
            <a:ext cx="2652439" cy="3693319"/>
          </a:xfrm>
          <a:prstGeom prst="rect">
            <a:avLst/>
          </a:prstGeom>
          <a:noFill/>
        </p:spPr>
        <p:txBody>
          <a:bodyPr wrap="square" rtlCol="0">
            <a:spAutoFit/>
          </a:bodyPr>
          <a:lstStyle/>
          <a:p>
            <a:r>
              <a:rPr lang="en-AU" dirty="0"/>
              <a:t>Release 2:</a:t>
            </a:r>
          </a:p>
          <a:p>
            <a:endParaRPr lang="en-AU" dirty="0"/>
          </a:p>
          <a:p>
            <a:r>
              <a:rPr lang="en-AU" dirty="0"/>
              <a:t>Information about: </a:t>
            </a:r>
          </a:p>
          <a:p>
            <a:r>
              <a:rPr lang="en-AU" dirty="0"/>
              <a:t>Agent</a:t>
            </a:r>
          </a:p>
          <a:p>
            <a:r>
              <a:rPr lang="en-AU" dirty="0"/>
              <a:t>Core</a:t>
            </a:r>
          </a:p>
          <a:p>
            <a:r>
              <a:rPr lang="en-AU" dirty="0"/>
              <a:t>Concepts</a:t>
            </a:r>
          </a:p>
          <a:p>
            <a:r>
              <a:rPr lang="en-AU" dirty="0"/>
              <a:t>Process</a:t>
            </a:r>
          </a:p>
          <a:p>
            <a:endParaRPr lang="en-AU" dirty="0"/>
          </a:p>
          <a:p>
            <a:r>
              <a:rPr lang="en-AU" dirty="0"/>
              <a:t>Use case: </a:t>
            </a:r>
          </a:p>
          <a:p>
            <a:r>
              <a:rPr lang="en-AU" dirty="0"/>
              <a:t>Discovery</a:t>
            </a:r>
          </a:p>
          <a:p>
            <a:r>
              <a:rPr lang="en-AU" dirty="0"/>
              <a:t>Simple Data Description</a:t>
            </a:r>
          </a:p>
          <a:p>
            <a:r>
              <a:rPr lang="en-AU" dirty="0"/>
              <a:t>Simple Instrument</a:t>
            </a:r>
          </a:p>
          <a:p>
            <a:r>
              <a:rPr lang="en-AU" dirty="0"/>
              <a:t>Classifications</a:t>
            </a:r>
          </a:p>
        </p:txBody>
      </p:sp>
    </p:spTree>
    <p:extLst>
      <p:ext uri="{BB962C8B-B14F-4D97-AF65-F5344CB8AC3E}">
        <p14:creationId xmlns:p14="http://schemas.microsoft.com/office/powerpoint/2010/main" val="3765811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791" y="679023"/>
            <a:ext cx="10515600" cy="1325563"/>
          </a:xfrm>
        </p:spPr>
        <p:txBody>
          <a:bodyPr>
            <a:noAutofit/>
          </a:bodyPr>
          <a:lstStyle/>
          <a:p>
            <a:pPr algn="ctr"/>
            <a:r>
              <a:rPr lang="en-US" sz="9600" dirty="0" smtClean="0"/>
              <a:t>What is a Sprint?</a:t>
            </a:r>
            <a:endParaRPr lang="en-US" sz="9600" dirty="0"/>
          </a:p>
        </p:txBody>
      </p:sp>
      <p:pic>
        <p:nvPicPr>
          <p:cNvPr id="2050" name="Picture 2" descr="http://truerunning.com/wp-content/uploads/2009/08/sprint-trai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522" y="2828376"/>
            <a:ext cx="5165678" cy="343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58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lstStyle/>
          <a:p>
            <a:r>
              <a:rPr lang="en-AU" dirty="0" smtClean="0"/>
              <a:t>Creating DDI 4</a:t>
            </a:r>
            <a:endParaRPr lang="en-AU" dirty="0"/>
          </a:p>
        </p:txBody>
      </p:sp>
      <p:sp>
        <p:nvSpPr>
          <p:cNvPr id="3" name="Content Placeholder 2"/>
          <p:cNvSpPr>
            <a:spLocks noGrp="1"/>
          </p:cNvSpPr>
          <p:nvPr>
            <p:ph idx="1"/>
          </p:nvPr>
        </p:nvSpPr>
        <p:spPr>
          <a:xfrm>
            <a:off x="1631504" y="836713"/>
            <a:ext cx="9036496" cy="4525963"/>
          </a:xfrm>
        </p:spPr>
        <p:txBody>
          <a:bodyPr>
            <a:normAutofit/>
          </a:bodyPr>
          <a:lstStyle/>
          <a:p>
            <a:pPr marL="0" indent="0" algn="ctr">
              <a:buNone/>
            </a:pPr>
            <a:r>
              <a:rPr lang="en-AU" sz="1800" dirty="0"/>
              <a:t>The further we go through the process, the less new things should have to be added to the library. For example, there should already be a lot of information in the library for complex instrument, because we already have the information for simple instrument. </a:t>
            </a:r>
          </a:p>
          <a:p>
            <a:pPr marL="0" indent="0" algn="ctr">
              <a:buNone/>
            </a:pPr>
            <a:r>
              <a:rPr lang="en-AU" sz="1800" dirty="0"/>
              <a:t>Each release builds on the information already in the library.</a:t>
            </a:r>
          </a:p>
        </p:txBody>
      </p:sp>
      <p:sp>
        <p:nvSpPr>
          <p:cNvPr id="12" name="TextBox 11"/>
          <p:cNvSpPr txBox="1"/>
          <p:nvPr/>
        </p:nvSpPr>
        <p:spPr>
          <a:xfrm>
            <a:off x="7536160" y="2132856"/>
            <a:ext cx="3024336" cy="4647426"/>
          </a:xfrm>
          <a:prstGeom prst="rect">
            <a:avLst/>
          </a:prstGeom>
          <a:noFill/>
        </p:spPr>
        <p:txBody>
          <a:bodyPr wrap="square" rtlCol="0">
            <a:spAutoFit/>
          </a:bodyPr>
          <a:lstStyle/>
          <a:p>
            <a:r>
              <a:rPr lang="en-AU" sz="1600" dirty="0"/>
              <a:t>Release 3:</a:t>
            </a:r>
          </a:p>
          <a:p>
            <a:endParaRPr lang="en-AU" sz="1600" dirty="0"/>
          </a:p>
          <a:p>
            <a:r>
              <a:rPr lang="en-AU" sz="1600" dirty="0"/>
              <a:t>Information about: </a:t>
            </a:r>
          </a:p>
          <a:p>
            <a:r>
              <a:rPr lang="en-AU" sz="1600" dirty="0"/>
              <a:t>Agent</a:t>
            </a:r>
          </a:p>
          <a:p>
            <a:r>
              <a:rPr lang="en-AU" sz="1600" dirty="0"/>
              <a:t>Core</a:t>
            </a:r>
          </a:p>
          <a:p>
            <a:r>
              <a:rPr lang="en-AU" sz="1600" dirty="0"/>
              <a:t>Concepts</a:t>
            </a:r>
          </a:p>
          <a:p>
            <a:r>
              <a:rPr lang="en-AU" sz="1600" dirty="0"/>
              <a:t>Process</a:t>
            </a:r>
          </a:p>
          <a:p>
            <a:endParaRPr lang="en-AU" sz="1600" dirty="0"/>
          </a:p>
          <a:p>
            <a:r>
              <a:rPr lang="en-AU" sz="1600" dirty="0"/>
              <a:t>Use case: </a:t>
            </a:r>
          </a:p>
          <a:p>
            <a:r>
              <a:rPr lang="en-AU" sz="1600" dirty="0"/>
              <a:t>Discovery</a:t>
            </a:r>
          </a:p>
          <a:p>
            <a:r>
              <a:rPr lang="en-AU" sz="1600" dirty="0"/>
              <a:t>Simple Data Description</a:t>
            </a:r>
          </a:p>
          <a:p>
            <a:r>
              <a:rPr lang="en-AU" sz="1600" dirty="0"/>
              <a:t>Simple Instrument</a:t>
            </a:r>
          </a:p>
          <a:p>
            <a:r>
              <a:rPr lang="en-AU" sz="1600" dirty="0"/>
              <a:t>Classifications</a:t>
            </a:r>
          </a:p>
          <a:p>
            <a:r>
              <a:rPr lang="en-AU" sz="1600" dirty="0"/>
              <a:t>Simple Codebook</a:t>
            </a:r>
          </a:p>
          <a:p>
            <a:r>
              <a:rPr lang="en-AU" sz="1600" dirty="0"/>
              <a:t>Comparison/ Harmonisation</a:t>
            </a:r>
          </a:p>
          <a:p>
            <a:r>
              <a:rPr lang="en-AU" sz="1600" dirty="0"/>
              <a:t>Methodology</a:t>
            </a:r>
          </a:p>
          <a:p>
            <a:r>
              <a:rPr lang="en-AU" sz="1600" dirty="0"/>
              <a:t>Complex Instrument</a:t>
            </a:r>
          </a:p>
          <a:p>
            <a:r>
              <a:rPr lang="en-AU" sz="1600" dirty="0"/>
              <a:t>Complex Data Description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2322548"/>
            <a:ext cx="5071702" cy="404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51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52939" y="3529445"/>
            <a:ext cx="9843052" cy="2828579"/>
          </a:xfrm>
        </p:spPr>
        <p:txBody>
          <a:bodyPr>
            <a:normAutofit fontScale="92500" lnSpcReduction="10000"/>
          </a:bodyPr>
          <a:lstStyle/>
          <a:p>
            <a:r>
              <a:rPr lang="en-AU" dirty="0" smtClean="0"/>
              <a:t>Based on the objective to be iterative and incremental (no big bang releases), the idea of a Minimally Marketable Product is important. “There is </a:t>
            </a:r>
            <a:r>
              <a:rPr lang="en-AU" dirty="0"/>
              <a:t>only value if features are delivered to the customers</a:t>
            </a:r>
            <a:r>
              <a:rPr lang="en-AU" dirty="0" smtClean="0"/>
              <a:t>”</a:t>
            </a:r>
          </a:p>
          <a:p>
            <a:endParaRPr lang="en-AU" dirty="0" smtClean="0"/>
          </a:p>
          <a:p>
            <a:r>
              <a:rPr lang="en-AU" dirty="0" smtClean="0"/>
              <a:t>What are the sets of features that provide value to our users?</a:t>
            </a:r>
          </a:p>
          <a:p>
            <a:endParaRPr lang="en-AU" dirty="0"/>
          </a:p>
          <a:p>
            <a:r>
              <a:rPr lang="en-AU" dirty="0" smtClean="0"/>
              <a:t>The Product Backlog is grouped into the Minimal Marketable Products. A Minimal Marketable Product is released at the end of each iteration.</a:t>
            </a:r>
            <a:endParaRPr lang="en-AU" dirty="0"/>
          </a:p>
        </p:txBody>
      </p:sp>
      <p:pic>
        <p:nvPicPr>
          <p:cNvPr id="4" name="Picture 8" descr="https://encrypted-tbn3.gstatic.com/images?q=tbn:ANd9GcRpQ4dP1mCB_rClUhumtLIlWcll9Pj-2T5lXPF0m3uhd-SquRl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444" y="427383"/>
            <a:ext cx="7046842" cy="282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77468" y="2117035"/>
            <a:ext cx="1023732" cy="738664"/>
          </a:xfrm>
          <a:prstGeom prst="rect">
            <a:avLst/>
          </a:prstGeom>
          <a:solidFill>
            <a:schemeClr val="bg1"/>
          </a:solidFill>
        </p:spPr>
        <p:txBody>
          <a:bodyPr wrap="square" rtlCol="0">
            <a:spAutoFit/>
          </a:bodyPr>
          <a:lstStyle/>
          <a:p>
            <a:r>
              <a:rPr lang="en-AU" sz="1400" dirty="0" smtClean="0"/>
              <a:t>Minimally Marketable Products</a:t>
            </a:r>
            <a:endParaRPr lang="en-AU" sz="1400" dirty="0"/>
          </a:p>
        </p:txBody>
      </p:sp>
      <p:cxnSp>
        <p:nvCxnSpPr>
          <p:cNvPr id="6" name="Straight Arrow Connector 5"/>
          <p:cNvCxnSpPr/>
          <p:nvPr/>
        </p:nvCxnSpPr>
        <p:spPr>
          <a:xfrm flipH="1">
            <a:off x="7708605" y="882502"/>
            <a:ext cx="531628" cy="77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14660" y="531628"/>
            <a:ext cx="2137145" cy="382772"/>
          </a:xfrm>
          <a:prstGeom prst="rect">
            <a:avLst/>
          </a:prstGeom>
          <a:noFill/>
        </p:spPr>
        <p:txBody>
          <a:bodyPr wrap="square" rtlCol="0">
            <a:spAutoFit/>
          </a:bodyPr>
          <a:lstStyle/>
          <a:p>
            <a:r>
              <a:rPr lang="en-AU" dirty="0" smtClean="0"/>
              <a:t>Iteration</a:t>
            </a:r>
            <a:endParaRPr lang="en-AU" dirty="0"/>
          </a:p>
        </p:txBody>
      </p:sp>
    </p:spTree>
    <p:extLst>
      <p:ext uri="{BB962C8B-B14F-4D97-AF65-F5344CB8AC3E}">
        <p14:creationId xmlns:p14="http://schemas.microsoft.com/office/powerpoint/2010/main" val="1387945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uble Brace 7"/>
          <p:cNvSpPr/>
          <p:nvPr/>
        </p:nvSpPr>
        <p:spPr>
          <a:xfrm>
            <a:off x="4210481" y="828257"/>
            <a:ext cx="616226" cy="117281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4" name="Group 3"/>
          <p:cNvGrpSpPr/>
          <p:nvPr/>
        </p:nvGrpSpPr>
        <p:grpSpPr>
          <a:xfrm>
            <a:off x="814611" y="357809"/>
            <a:ext cx="3866322" cy="6132443"/>
            <a:chOff x="814611" y="357809"/>
            <a:chExt cx="3866322" cy="6132443"/>
          </a:xfrm>
        </p:grpSpPr>
        <p:sp>
          <p:nvSpPr>
            <p:cNvPr id="6" name="Rectangle 5"/>
            <p:cNvSpPr/>
            <p:nvPr/>
          </p:nvSpPr>
          <p:spPr>
            <a:xfrm>
              <a:off x="814611" y="357809"/>
              <a:ext cx="3866322" cy="613244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Diagram 6"/>
            <p:cNvGraphicFramePr/>
            <p:nvPr>
              <p:extLst/>
            </p:nvPr>
          </p:nvGraphicFramePr>
          <p:xfrm>
            <a:off x="1127694" y="620839"/>
            <a:ext cx="3245126" cy="5632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9" name="Double Brace 8"/>
          <p:cNvSpPr/>
          <p:nvPr/>
        </p:nvSpPr>
        <p:spPr>
          <a:xfrm>
            <a:off x="4210481" y="2239615"/>
            <a:ext cx="616226" cy="89452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 name="Double Brace 9"/>
          <p:cNvSpPr/>
          <p:nvPr/>
        </p:nvSpPr>
        <p:spPr>
          <a:xfrm>
            <a:off x="4210481" y="3379301"/>
            <a:ext cx="616226" cy="117281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1" name="Double Brace 10"/>
          <p:cNvSpPr/>
          <p:nvPr/>
        </p:nvSpPr>
        <p:spPr>
          <a:xfrm>
            <a:off x="4203855" y="4797285"/>
            <a:ext cx="616226" cy="1454427"/>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TextBox 11"/>
          <p:cNvSpPr txBox="1"/>
          <p:nvPr/>
        </p:nvSpPr>
        <p:spPr>
          <a:xfrm>
            <a:off x="5138133" y="1023730"/>
            <a:ext cx="3756991" cy="977345"/>
          </a:xfrm>
          <a:prstGeom prst="rect">
            <a:avLst/>
          </a:prstGeom>
          <a:noFill/>
        </p:spPr>
        <p:txBody>
          <a:bodyPr wrap="square" rtlCol="0">
            <a:spAutoFit/>
          </a:bodyPr>
          <a:lstStyle/>
          <a:p>
            <a:endParaRPr lang="en-AU" dirty="0"/>
          </a:p>
        </p:txBody>
      </p:sp>
      <p:sp>
        <p:nvSpPr>
          <p:cNvPr id="2" name="TextBox 1"/>
          <p:cNvSpPr txBox="1"/>
          <p:nvPr/>
        </p:nvSpPr>
        <p:spPr>
          <a:xfrm>
            <a:off x="5138133" y="953001"/>
            <a:ext cx="3099816" cy="923330"/>
          </a:xfrm>
          <a:prstGeom prst="rect">
            <a:avLst/>
          </a:prstGeom>
          <a:noFill/>
        </p:spPr>
        <p:txBody>
          <a:bodyPr wrap="square" rtlCol="0">
            <a:spAutoFit/>
          </a:bodyPr>
          <a:lstStyle/>
          <a:p>
            <a:r>
              <a:rPr lang="en-AU" dirty="0" smtClean="0"/>
              <a:t>MMP includes information that will be common to the majority of users</a:t>
            </a:r>
            <a:endParaRPr lang="en-AU" dirty="0"/>
          </a:p>
        </p:txBody>
      </p:sp>
      <p:sp>
        <p:nvSpPr>
          <p:cNvPr id="13" name="TextBox 12"/>
          <p:cNvSpPr txBox="1"/>
          <p:nvPr/>
        </p:nvSpPr>
        <p:spPr>
          <a:xfrm>
            <a:off x="5138132" y="2191056"/>
            <a:ext cx="3493803" cy="923330"/>
          </a:xfrm>
          <a:prstGeom prst="rect">
            <a:avLst/>
          </a:prstGeom>
          <a:noFill/>
        </p:spPr>
        <p:txBody>
          <a:bodyPr wrap="square" rtlCol="0">
            <a:spAutoFit/>
          </a:bodyPr>
          <a:lstStyle/>
          <a:p>
            <a:r>
              <a:rPr lang="en-AU" dirty="0" smtClean="0"/>
              <a:t>MMP covers use cases that are common to majority of users – something for everyone’s needs</a:t>
            </a:r>
            <a:endParaRPr lang="en-AU" dirty="0"/>
          </a:p>
        </p:txBody>
      </p:sp>
      <p:sp>
        <p:nvSpPr>
          <p:cNvPr id="14" name="TextBox 13"/>
          <p:cNvSpPr txBox="1"/>
          <p:nvPr/>
        </p:nvSpPr>
        <p:spPr>
          <a:xfrm>
            <a:off x="5122761" y="3379301"/>
            <a:ext cx="3772363" cy="1200329"/>
          </a:xfrm>
          <a:prstGeom prst="rect">
            <a:avLst/>
          </a:prstGeom>
          <a:noFill/>
        </p:spPr>
        <p:txBody>
          <a:bodyPr wrap="square" rtlCol="0">
            <a:spAutoFit/>
          </a:bodyPr>
          <a:lstStyle/>
          <a:p>
            <a:r>
              <a:rPr lang="en-AU" dirty="0" smtClean="0"/>
              <a:t>MMP builds of previous MMP to provide more complicated user stories that are needed by majority of user community</a:t>
            </a:r>
            <a:endParaRPr lang="en-AU" dirty="0"/>
          </a:p>
        </p:txBody>
      </p:sp>
      <p:sp>
        <p:nvSpPr>
          <p:cNvPr id="15" name="TextBox 14"/>
          <p:cNvSpPr txBox="1"/>
          <p:nvPr/>
        </p:nvSpPr>
        <p:spPr>
          <a:xfrm>
            <a:off x="5169011" y="4926841"/>
            <a:ext cx="3462924" cy="923330"/>
          </a:xfrm>
          <a:prstGeom prst="rect">
            <a:avLst/>
          </a:prstGeom>
          <a:noFill/>
        </p:spPr>
        <p:txBody>
          <a:bodyPr wrap="square" rtlCol="0">
            <a:spAutoFit/>
          </a:bodyPr>
          <a:lstStyle/>
          <a:p>
            <a:r>
              <a:rPr lang="en-AU" dirty="0" smtClean="0"/>
              <a:t>MMPs to be decided: Specific use cases for particular sections of the user community</a:t>
            </a:r>
            <a:endParaRPr lang="en-AU" dirty="0"/>
          </a:p>
        </p:txBody>
      </p:sp>
    </p:spTree>
    <p:extLst>
      <p:ext uri="{BB962C8B-B14F-4D97-AF65-F5344CB8AC3E}">
        <p14:creationId xmlns:p14="http://schemas.microsoft.com/office/powerpoint/2010/main" val="3700759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7479791" y="3963399"/>
            <a:ext cx="338795" cy="269591"/>
          </a:xfrm>
          <a:custGeom>
            <a:avLst/>
            <a:gdLst>
              <a:gd name="connsiteX0" fmla="*/ 0 w 338795"/>
              <a:gd name="connsiteY0" fmla="*/ 0 h 269591"/>
              <a:gd name="connsiteX1" fmla="*/ 338795 w 338795"/>
              <a:gd name="connsiteY1" fmla="*/ 0 h 269591"/>
              <a:gd name="connsiteX2" fmla="*/ 221641 w 338795"/>
              <a:gd name="connsiteY2" fmla="*/ 118733 h 269591"/>
              <a:gd name="connsiteX3" fmla="*/ 56765 w 338795"/>
              <a:gd name="connsiteY3" fmla="*/ 240269 h 269591"/>
              <a:gd name="connsiteX4" fmla="*/ 0 w 338795"/>
              <a:gd name="connsiteY4" fmla="*/ 269591 h 269591"/>
              <a:gd name="connsiteX5" fmla="*/ 0 w 338795"/>
              <a:gd name="connsiteY5" fmla="*/ 0 h 26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795" h="269591">
                <a:moveTo>
                  <a:pt x="0" y="0"/>
                </a:moveTo>
                <a:lnTo>
                  <a:pt x="338795" y="0"/>
                </a:lnTo>
                <a:lnTo>
                  <a:pt x="221641" y="118733"/>
                </a:lnTo>
                <a:cubicBezTo>
                  <a:pt x="170172" y="163325"/>
                  <a:pt x="115079" y="203996"/>
                  <a:pt x="56765" y="240269"/>
                </a:cubicBezTo>
                <a:lnTo>
                  <a:pt x="0" y="26959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13"/>
          <p:cNvSpPr/>
          <p:nvPr/>
        </p:nvSpPr>
        <p:spPr>
          <a:xfrm>
            <a:off x="5385178" y="1697900"/>
            <a:ext cx="2769907" cy="2669535"/>
          </a:xfrm>
          <a:custGeom>
            <a:avLst/>
            <a:gdLst>
              <a:gd name="connsiteX0" fmla="*/ 1396104 w 2769907"/>
              <a:gd name="connsiteY0" fmla="*/ 5 h 2669535"/>
              <a:gd name="connsiteX1" fmla="*/ 2000915 w 2769907"/>
              <a:gd name="connsiteY1" fmla="*/ 144549 h 2669535"/>
              <a:gd name="connsiteX2" fmla="*/ 2766369 w 2769907"/>
              <a:gd name="connsiteY2" fmla="*/ 1480750 h 2669535"/>
              <a:gd name="connsiteX3" fmla="*/ 2459391 w 2769907"/>
              <a:gd name="connsiteY3" fmla="*/ 2239165 h 2669535"/>
              <a:gd name="connsiteX4" fmla="*/ 2433408 w 2769907"/>
              <a:gd name="connsiteY4" fmla="*/ 2265498 h 2669535"/>
              <a:gd name="connsiteX5" fmla="*/ 2094613 w 2769907"/>
              <a:gd name="connsiteY5" fmla="*/ 2265498 h 2669535"/>
              <a:gd name="connsiteX6" fmla="*/ 2094613 w 2769907"/>
              <a:gd name="connsiteY6" fmla="*/ 2535089 h 2669535"/>
              <a:gd name="connsiteX7" fmla="*/ 1967175 w 2769907"/>
              <a:gd name="connsiteY7" fmla="*/ 2600917 h 2669535"/>
              <a:gd name="connsiteX8" fmla="*/ 1766052 w 2769907"/>
              <a:gd name="connsiteY8" fmla="*/ 2666824 h 2669535"/>
              <a:gd name="connsiteX9" fmla="*/ 1754372 w 2769907"/>
              <a:gd name="connsiteY9" fmla="*/ 2622059 h 2669535"/>
              <a:gd name="connsiteX10" fmla="*/ 1754372 w 2769907"/>
              <a:gd name="connsiteY10" fmla="*/ 2669535 h 2669535"/>
              <a:gd name="connsiteX11" fmla="*/ 0 w 2769907"/>
              <a:gd name="connsiteY11" fmla="*/ 2669535 h 2669535"/>
              <a:gd name="connsiteX12" fmla="*/ 0 w 2769907"/>
              <a:gd name="connsiteY12" fmla="*/ 2276130 h 2669535"/>
              <a:gd name="connsiteX13" fmla="*/ 1738847 w 2769907"/>
              <a:gd name="connsiteY13" fmla="*/ 2276130 h 2669535"/>
              <a:gd name="connsiteX14" fmla="*/ 1811556 w 2769907"/>
              <a:gd name="connsiteY14" fmla="*/ 2252980 h 2669535"/>
              <a:gd name="connsiteX15" fmla="*/ 2384787 w 2769907"/>
              <a:gd name="connsiteY15" fmla="*/ 1472796 h 2669535"/>
              <a:gd name="connsiteX16" fmla="*/ 1885847 w 2769907"/>
              <a:gd name="connsiteY16" fmla="*/ 515162 h 2669535"/>
              <a:gd name="connsiteX17" fmla="*/ 800159 w 2769907"/>
              <a:gd name="connsiteY17" fmla="*/ 589982 h 2669535"/>
              <a:gd name="connsiteX18" fmla="*/ 510036 w 2769907"/>
              <a:gd name="connsiteY18" fmla="*/ 1639360 h 2669535"/>
              <a:gd name="connsiteX19" fmla="*/ 645846 w 2769907"/>
              <a:gd name="connsiteY19" fmla="*/ 1523480 h 2669535"/>
              <a:gd name="connsiteX20" fmla="*/ 553481 w 2769907"/>
              <a:gd name="connsiteY20" fmla="*/ 2093815 h 2669535"/>
              <a:gd name="connsiteX21" fmla="*/ 66179 w 2769907"/>
              <a:gd name="connsiteY21" fmla="*/ 2018082 h 2669535"/>
              <a:gd name="connsiteX22" fmla="*/ 204658 w 2769907"/>
              <a:gd name="connsiteY22" fmla="*/ 1899922 h 2669535"/>
              <a:gd name="connsiteX23" fmla="*/ 469334 w 2769907"/>
              <a:gd name="connsiteY23" fmla="*/ 375346 h 2669535"/>
              <a:gd name="connsiteX24" fmla="*/ 1396104 w 2769907"/>
              <a:gd name="connsiteY24" fmla="*/ 5 h 2669535"/>
              <a:gd name="connsiteX0" fmla="*/ 1396104 w 2769907"/>
              <a:gd name="connsiteY0" fmla="*/ 5 h 2669535"/>
              <a:gd name="connsiteX1" fmla="*/ 2000915 w 2769907"/>
              <a:gd name="connsiteY1" fmla="*/ 144549 h 2669535"/>
              <a:gd name="connsiteX2" fmla="*/ 2766369 w 2769907"/>
              <a:gd name="connsiteY2" fmla="*/ 1480750 h 2669535"/>
              <a:gd name="connsiteX3" fmla="*/ 2459391 w 2769907"/>
              <a:gd name="connsiteY3" fmla="*/ 2239165 h 2669535"/>
              <a:gd name="connsiteX4" fmla="*/ 2433408 w 2769907"/>
              <a:gd name="connsiteY4" fmla="*/ 2265498 h 2669535"/>
              <a:gd name="connsiteX5" fmla="*/ 2270250 w 2769907"/>
              <a:gd name="connsiteY5" fmla="*/ 2433893 h 2669535"/>
              <a:gd name="connsiteX6" fmla="*/ 2094613 w 2769907"/>
              <a:gd name="connsiteY6" fmla="*/ 2535089 h 2669535"/>
              <a:gd name="connsiteX7" fmla="*/ 1967175 w 2769907"/>
              <a:gd name="connsiteY7" fmla="*/ 2600917 h 2669535"/>
              <a:gd name="connsiteX8" fmla="*/ 1766052 w 2769907"/>
              <a:gd name="connsiteY8" fmla="*/ 2666824 h 2669535"/>
              <a:gd name="connsiteX9" fmla="*/ 1754372 w 2769907"/>
              <a:gd name="connsiteY9" fmla="*/ 2622059 h 2669535"/>
              <a:gd name="connsiteX10" fmla="*/ 1754372 w 2769907"/>
              <a:gd name="connsiteY10" fmla="*/ 2669535 h 2669535"/>
              <a:gd name="connsiteX11" fmla="*/ 0 w 2769907"/>
              <a:gd name="connsiteY11" fmla="*/ 2669535 h 2669535"/>
              <a:gd name="connsiteX12" fmla="*/ 0 w 2769907"/>
              <a:gd name="connsiteY12" fmla="*/ 2276130 h 2669535"/>
              <a:gd name="connsiteX13" fmla="*/ 1738847 w 2769907"/>
              <a:gd name="connsiteY13" fmla="*/ 2276130 h 2669535"/>
              <a:gd name="connsiteX14" fmla="*/ 1811556 w 2769907"/>
              <a:gd name="connsiteY14" fmla="*/ 2252980 h 2669535"/>
              <a:gd name="connsiteX15" fmla="*/ 2384787 w 2769907"/>
              <a:gd name="connsiteY15" fmla="*/ 1472796 h 2669535"/>
              <a:gd name="connsiteX16" fmla="*/ 1885847 w 2769907"/>
              <a:gd name="connsiteY16" fmla="*/ 515162 h 2669535"/>
              <a:gd name="connsiteX17" fmla="*/ 800159 w 2769907"/>
              <a:gd name="connsiteY17" fmla="*/ 589982 h 2669535"/>
              <a:gd name="connsiteX18" fmla="*/ 510036 w 2769907"/>
              <a:gd name="connsiteY18" fmla="*/ 1639360 h 2669535"/>
              <a:gd name="connsiteX19" fmla="*/ 645846 w 2769907"/>
              <a:gd name="connsiteY19" fmla="*/ 1523480 h 2669535"/>
              <a:gd name="connsiteX20" fmla="*/ 553481 w 2769907"/>
              <a:gd name="connsiteY20" fmla="*/ 2093815 h 2669535"/>
              <a:gd name="connsiteX21" fmla="*/ 66179 w 2769907"/>
              <a:gd name="connsiteY21" fmla="*/ 2018082 h 2669535"/>
              <a:gd name="connsiteX22" fmla="*/ 204658 w 2769907"/>
              <a:gd name="connsiteY22" fmla="*/ 1899922 h 2669535"/>
              <a:gd name="connsiteX23" fmla="*/ 469334 w 2769907"/>
              <a:gd name="connsiteY23" fmla="*/ 375346 h 2669535"/>
              <a:gd name="connsiteX24" fmla="*/ 1396104 w 2769907"/>
              <a:gd name="connsiteY24" fmla="*/ 5 h 2669535"/>
              <a:gd name="connsiteX0" fmla="*/ 1396104 w 2769907"/>
              <a:gd name="connsiteY0" fmla="*/ 5 h 2669535"/>
              <a:gd name="connsiteX1" fmla="*/ 2000915 w 2769907"/>
              <a:gd name="connsiteY1" fmla="*/ 144549 h 2669535"/>
              <a:gd name="connsiteX2" fmla="*/ 2766369 w 2769907"/>
              <a:gd name="connsiteY2" fmla="*/ 1480750 h 2669535"/>
              <a:gd name="connsiteX3" fmla="*/ 2459391 w 2769907"/>
              <a:gd name="connsiteY3" fmla="*/ 2239165 h 2669535"/>
              <a:gd name="connsiteX4" fmla="*/ 2433408 w 2769907"/>
              <a:gd name="connsiteY4" fmla="*/ 2265498 h 2669535"/>
              <a:gd name="connsiteX5" fmla="*/ 2264818 w 2769907"/>
              <a:gd name="connsiteY5" fmla="*/ 2432082 h 2669535"/>
              <a:gd name="connsiteX6" fmla="*/ 2094613 w 2769907"/>
              <a:gd name="connsiteY6" fmla="*/ 2535089 h 2669535"/>
              <a:gd name="connsiteX7" fmla="*/ 1967175 w 2769907"/>
              <a:gd name="connsiteY7" fmla="*/ 2600917 h 2669535"/>
              <a:gd name="connsiteX8" fmla="*/ 1766052 w 2769907"/>
              <a:gd name="connsiteY8" fmla="*/ 2666824 h 2669535"/>
              <a:gd name="connsiteX9" fmla="*/ 1754372 w 2769907"/>
              <a:gd name="connsiteY9" fmla="*/ 2622059 h 2669535"/>
              <a:gd name="connsiteX10" fmla="*/ 1754372 w 2769907"/>
              <a:gd name="connsiteY10" fmla="*/ 2669535 h 2669535"/>
              <a:gd name="connsiteX11" fmla="*/ 0 w 2769907"/>
              <a:gd name="connsiteY11" fmla="*/ 2669535 h 2669535"/>
              <a:gd name="connsiteX12" fmla="*/ 0 w 2769907"/>
              <a:gd name="connsiteY12" fmla="*/ 2276130 h 2669535"/>
              <a:gd name="connsiteX13" fmla="*/ 1738847 w 2769907"/>
              <a:gd name="connsiteY13" fmla="*/ 2276130 h 2669535"/>
              <a:gd name="connsiteX14" fmla="*/ 1811556 w 2769907"/>
              <a:gd name="connsiteY14" fmla="*/ 2252980 h 2669535"/>
              <a:gd name="connsiteX15" fmla="*/ 2384787 w 2769907"/>
              <a:gd name="connsiteY15" fmla="*/ 1472796 h 2669535"/>
              <a:gd name="connsiteX16" fmla="*/ 1885847 w 2769907"/>
              <a:gd name="connsiteY16" fmla="*/ 515162 h 2669535"/>
              <a:gd name="connsiteX17" fmla="*/ 800159 w 2769907"/>
              <a:gd name="connsiteY17" fmla="*/ 589982 h 2669535"/>
              <a:gd name="connsiteX18" fmla="*/ 510036 w 2769907"/>
              <a:gd name="connsiteY18" fmla="*/ 1639360 h 2669535"/>
              <a:gd name="connsiteX19" fmla="*/ 645846 w 2769907"/>
              <a:gd name="connsiteY19" fmla="*/ 1523480 h 2669535"/>
              <a:gd name="connsiteX20" fmla="*/ 553481 w 2769907"/>
              <a:gd name="connsiteY20" fmla="*/ 2093815 h 2669535"/>
              <a:gd name="connsiteX21" fmla="*/ 66179 w 2769907"/>
              <a:gd name="connsiteY21" fmla="*/ 2018082 h 2669535"/>
              <a:gd name="connsiteX22" fmla="*/ 204658 w 2769907"/>
              <a:gd name="connsiteY22" fmla="*/ 1899922 h 2669535"/>
              <a:gd name="connsiteX23" fmla="*/ 469334 w 2769907"/>
              <a:gd name="connsiteY23" fmla="*/ 375346 h 2669535"/>
              <a:gd name="connsiteX24" fmla="*/ 1396104 w 2769907"/>
              <a:gd name="connsiteY24" fmla="*/ 5 h 266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9907" h="2669535">
                <a:moveTo>
                  <a:pt x="1396104" y="5"/>
                </a:moveTo>
                <a:cubicBezTo>
                  <a:pt x="1600668" y="604"/>
                  <a:pt x="1807703" y="47966"/>
                  <a:pt x="2000915" y="144549"/>
                </a:cubicBezTo>
                <a:cubicBezTo>
                  <a:pt x="2502543" y="395303"/>
                  <a:pt x="2806492" y="925887"/>
                  <a:pt x="2766369" y="1480750"/>
                </a:cubicBezTo>
                <a:cubicBezTo>
                  <a:pt x="2745571" y="1768364"/>
                  <a:pt x="2634678" y="2031328"/>
                  <a:pt x="2459391" y="2239165"/>
                </a:cubicBezTo>
                <a:lnTo>
                  <a:pt x="2433408" y="2265498"/>
                </a:lnTo>
                <a:lnTo>
                  <a:pt x="2264818" y="2432082"/>
                </a:lnTo>
                <a:lnTo>
                  <a:pt x="2094613" y="2535089"/>
                </a:lnTo>
                <a:lnTo>
                  <a:pt x="1967175" y="2600917"/>
                </a:lnTo>
                <a:cubicBezTo>
                  <a:pt x="1902820" y="2627919"/>
                  <a:pt x="1835645" y="2650047"/>
                  <a:pt x="1766052" y="2666824"/>
                </a:cubicBezTo>
                <a:lnTo>
                  <a:pt x="1754372" y="2622059"/>
                </a:lnTo>
                <a:lnTo>
                  <a:pt x="1754372" y="2669535"/>
                </a:lnTo>
                <a:lnTo>
                  <a:pt x="0" y="2669535"/>
                </a:lnTo>
                <a:lnTo>
                  <a:pt x="0" y="2276130"/>
                </a:lnTo>
                <a:lnTo>
                  <a:pt x="1738847" y="2276130"/>
                </a:lnTo>
                <a:lnTo>
                  <a:pt x="1811556" y="2252980"/>
                </a:lnTo>
                <a:cubicBezTo>
                  <a:pt x="2129280" y="2123141"/>
                  <a:pt x="2351991" y="1826561"/>
                  <a:pt x="2384787" y="1472796"/>
                </a:cubicBezTo>
                <a:cubicBezTo>
                  <a:pt x="2420441" y="1088208"/>
                  <a:pt x="2224309" y="711764"/>
                  <a:pt x="1885847" y="515162"/>
                </a:cubicBezTo>
                <a:cubicBezTo>
                  <a:pt x="1536021" y="311959"/>
                  <a:pt x="1104809" y="341676"/>
                  <a:pt x="800159" y="589982"/>
                </a:cubicBezTo>
                <a:cubicBezTo>
                  <a:pt x="494863" y="838816"/>
                  <a:pt x="379554" y="1255890"/>
                  <a:pt x="510036" y="1639360"/>
                </a:cubicBezTo>
                <a:lnTo>
                  <a:pt x="645846" y="1523480"/>
                </a:lnTo>
                <a:lnTo>
                  <a:pt x="553481" y="2093815"/>
                </a:lnTo>
                <a:lnTo>
                  <a:pt x="66179" y="2018082"/>
                </a:lnTo>
                <a:lnTo>
                  <a:pt x="204658" y="1899922"/>
                </a:lnTo>
                <a:cubicBezTo>
                  <a:pt x="-37397" y="1379077"/>
                  <a:pt x="68460" y="769334"/>
                  <a:pt x="469334" y="375346"/>
                </a:cubicBezTo>
                <a:cubicBezTo>
                  <a:pt x="721093" y="127911"/>
                  <a:pt x="1055165" y="-992"/>
                  <a:pt x="1396104" y="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7479792" y="3772012"/>
            <a:ext cx="2107096" cy="765544"/>
          </a:xfrm>
          <a:custGeom>
            <a:avLst/>
            <a:gdLst>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0 w 2190307"/>
              <a:gd name="connsiteY5" fmla="*/ 460977 h 765544"/>
              <a:gd name="connsiteX6" fmla="*/ 56765 w 2190307"/>
              <a:gd name="connsiteY6" fmla="*/ 431655 h 765544"/>
              <a:gd name="connsiteX7" fmla="*/ 221641 w 2190307"/>
              <a:gd name="connsiteY7" fmla="*/ 310119 h 765544"/>
              <a:gd name="connsiteX8" fmla="*/ 338795 w 2190307"/>
              <a:gd name="connsiteY8" fmla="*/ 191386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0 w 2190307"/>
              <a:gd name="connsiteY5" fmla="*/ 460977 h 765544"/>
              <a:gd name="connsiteX6" fmla="*/ 56765 w 2190307"/>
              <a:gd name="connsiteY6" fmla="*/ 431655 h 765544"/>
              <a:gd name="connsiteX7" fmla="*/ 221641 w 2190307"/>
              <a:gd name="connsiteY7" fmla="*/ 310119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0 w 2190307"/>
              <a:gd name="connsiteY5" fmla="*/ 460977 h 765544"/>
              <a:gd name="connsiteX6" fmla="*/ 56765 w 2190307"/>
              <a:gd name="connsiteY6" fmla="*/ 431655 h 765544"/>
              <a:gd name="connsiteX7" fmla="*/ 295880 w 2190307"/>
              <a:gd name="connsiteY7" fmla="*/ 360818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5432 w 2190307"/>
              <a:gd name="connsiteY5" fmla="*/ 565997 h 765544"/>
              <a:gd name="connsiteX6" fmla="*/ 56765 w 2190307"/>
              <a:gd name="connsiteY6" fmla="*/ 431655 h 765544"/>
              <a:gd name="connsiteX7" fmla="*/ 295880 w 2190307"/>
              <a:gd name="connsiteY7" fmla="*/ 360818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5432 w 2190307"/>
              <a:gd name="connsiteY5" fmla="*/ 565997 h 765544"/>
              <a:gd name="connsiteX6" fmla="*/ 192567 w 2190307"/>
              <a:gd name="connsiteY6" fmla="*/ 458815 h 765544"/>
              <a:gd name="connsiteX7" fmla="*/ 295880 w 2190307"/>
              <a:gd name="connsiteY7" fmla="*/ 360818 h 765544"/>
              <a:gd name="connsiteX8" fmla="*/ 449248 w 2190307"/>
              <a:gd name="connsiteY8" fmla="*/ 189575 h 765544"/>
              <a:gd name="connsiteX9" fmla="*/ 1807535 w 2190307"/>
              <a:gd name="connsiteY9" fmla="*/ 191386 h 765544"/>
              <a:gd name="connsiteX10" fmla="*/ 1807535 w 2190307"/>
              <a:gd name="connsiteY10" fmla="*/ 0 h 765544"/>
              <a:gd name="connsiteX0" fmla="*/ 1807535 w 2190307"/>
              <a:gd name="connsiteY0" fmla="*/ 0 h 765544"/>
              <a:gd name="connsiteX1" fmla="*/ 2190307 w 2190307"/>
              <a:gd name="connsiteY1" fmla="*/ 382772 h 765544"/>
              <a:gd name="connsiteX2" fmla="*/ 1807535 w 2190307"/>
              <a:gd name="connsiteY2" fmla="*/ 765544 h 765544"/>
              <a:gd name="connsiteX3" fmla="*/ 1807535 w 2190307"/>
              <a:gd name="connsiteY3" fmla="*/ 574158 h 765544"/>
              <a:gd name="connsiteX4" fmla="*/ 0 w 2190307"/>
              <a:gd name="connsiteY4" fmla="*/ 574158 h 765544"/>
              <a:gd name="connsiteX5" fmla="*/ 5432 w 2190307"/>
              <a:gd name="connsiteY5" fmla="*/ 565997 h 765544"/>
              <a:gd name="connsiteX6" fmla="*/ 192567 w 2190307"/>
              <a:gd name="connsiteY6" fmla="*/ 458815 h 765544"/>
              <a:gd name="connsiteX7" fmla="*/ 350201 w 2190307"/>
              <a:gd name="connsiteY7" fmla="*/ 324604 h 765544"/>
              <a:gd name="connsiteX8" fmla="*/ 449248 w 2190307"/>
              <a:gd name="connsiteY8" fmla="*/ 189575 h 765544"/>
              <a:gd name="connsiteX9" fmla="*/ 1807535 w 2190307"/>
              <a:gd name="connsiteY9" fmla="*/ 191386 h 765544"/>
              <a:gd name="connsiteX10" fmla="*/ 1807535 w 2190307"/>
              <a:gd name="connsiteY10" fmla="*/ 0 h 76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307" h="765544">
                <a:moveTo>
                  <a:pt x="1807535" y="0"/>
                </a:moveTo>
                <a:lnTo>
                  <a:pt x="2190307" y="382772"/>
                </a:lnTo>
                <a:lnTo>
                  <a:pt x="1807535" y="765544"/>
                </a:lnTo>
                <a:lnTo>
                  <a:pt x="1807535" y="574158"/>
                </a:lnTo>
                <a:lnTo>
                  <a:pt x="0" y="574158"/>
                </a:lnTo>
                <a:lnTo>
                  <a:pt x="5432" y="565997"/>
                </a:lnTo>
                <a:lnTo>
                  <a:pt x="192567" y="458815"/>
                </a:lnTo>
                <a:cubicBezTo>
                  <a:pt x="250881" y="422542"/>
                  <a:pt x="298732" y="369196"/>
                  <a:pt x="350201" y="324604"/>
                </a:cubicBezTo>
                <a:lnTo>
                  <a:pt x="449248" y="189575"/>
                </a:lnTo>
                <a:lnTo>
                  <a:pt x="1807535" y="191386"/>
                </a:lnTo>
                <a:lnTo>
                  <a:pt x="1807535"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a:off x="6143966" y="2302488"/>
            <a:ext cx="1252329" cy="1477328"/>
          </a:xfrm>
          <a:prstGeom prst="rect">
            <a:avLst/>
          </a:prstGeom>
          <a:noFill/>
        </p:spPr>
        <p:txBody>
          <a:bodyPr wrap="square" rtlCol="0">
            <a:spAutoFit/>
          </a:bodyPr>
          <a:lstStyle/>
          <a:p>
            <a:pPr algn="ctr"/>
            <a:r>
              <a:rPr lang="en-AU" dirty="0" smtClean="0"/>
              <a:t>Iteration</a:t>
            </a:r>
          </a:p>
          <a:p>
            <a:pPr algn="ctr"/>
            <a:endParaRPr lang="en-AU" dirty="0"/>
          </a:p>
          <a:p>
            <a:pPr algn="ctr"/>
            <a:r>
              <a:rPr lang="en-AU" dirty="0" smtClean="0"/>
              <a:t>No change during iteration</a:t>
            </a:r>
            <a:endParaRPr lang="en-AU"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9034" y="3099665"/>
            <a:ext cx="901720" cy="1398454"/>
          </a:xfrm>
          <a:prstGeom prst="rect">
            <a:avLst/>
          </a:prstGeom>
        </p:spPr>
      </p:pic>
      <p:sp>
        <p:nvSpPr>
          <p:cNvPr id="19" name="TextBox 18"/>
          <p:cNvSpPr txBox="1"/>
          <p:nvPr/>
        </p:nvSpPr>
        <p:spPr>
          <a:xfrm>
            <a:off x="3725494" y="4546197"/>
            <a:ext cx="1828800" cy="369332"/>
          </a:xfrm>
          <a:prstGeom prst="rect">
            <a:avLst/>
          </a:prstGeom>
          <a:noFill/>
        </p:spPr>
        <p:txBody>
          <a:bodyPr wrap="square" rtlCol="0">
            <a:spAutoFit/>
          </a:bodyPr>
          <a:lstStyle/>
          <a:p>
            <a:pPr algn="ctr"/>
            <a:r>
              <a:rPr lang="en-AU" dirty="0" smtClean="0"/>
              <a:t>Iteration list</a:t>
            </a:r>
            <a:endParaRPr lang="en-AU"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1512" y="3157237"/>
            <a:ext cx="1780190" cy="1526104"/>
          </a:xfrm>
          <a:prstGeom prst="rect">
            <a:avLst/>
          </a:prstGeom>
        </p:spPr>
      </p:pic>
      <p:sp>
        <p:nvSpPr>
          <p:cNvPr id="9" name="TextBox 8"/>
          <p:cNvSpPr txBox="1"/>
          <p:nvPr/>
        </p:nvSpPr>
        <p:spPr>
          <a:xfrm>
            <a:off x="10538209" y="3798892"/>
            <a:ext cx="1023732" cy="738664"/>
          </a:xfrm>
          <a:prstGeom prst="rect">
            <a:avLst/>
          </a:prstGeom>
          <a:solidFill>
            <a:schemeClr val="bg1"/>
          </a:solidFill>
        </p:spPr>
        <p:txBody>
          <a:bodyPr wrap="square" rtlCol="0">
            <a:spAutoFit/>
          </a:bodyPr>
          <a:lstStyle/>
          <a:p>
            <a:r>
              <a:rPr lang="en-AU" sz="1400" dirty="0" smtClean="0"/>
              <a:t>Minimally Marketable Product</a:t>
            </a:r>
            <a:endParaRPr lang="en-AU" sz="1400" dirty="0"/>
          </a:p>
        </p:txBody>
      </p:sp>
      <p:pic>
        <p:nvPicPr>
          <p:cNvPr id="2" name="Picture 1"/>
          <p:cNvPicPr>
            <a:picLocks noChangeAspect="1"/>
          </p:cNvPicPr>
          <p:nvPr/>
        </p:nvPicPr>
        <p:blipFill>
          <a:blip r:embed="rId4"/>
          <a:stretch>
            <a:fillRect/>
          </a:stretch>
        </p:blipFill>
        <p:spPr>
          <a:xfrm>
            <a:off x="505088" y="2583017"/>
            <a:ext cx="1828909" cy="2898648"/>
          </a:xfrm>
          <a:prstGeom prst="rect">
            <a:avLst/>
          </a:prstGeom>
        </p:spPr>
      </p:pic>
      <p:sp>
        <p:nvSpPr>
          <p:cNvPr id="3" name="TextBox 2"/>
          <p:cNvSpPr txBox="1"/>
          <p:nvPr/>
        </p:nvSpPr>
        <p:spPr>
          <a:xfrm>
            <a:off x="10047668" y="2632383"/>
            <a:ext cx="2004814" cy="369332"/>
          </a:xfrm>
          <a:prstGeom prst="rect">
            <a:avLst/>
          </a:prstGeom>
          <a:noFill/>
        </p:spPr>
        <p:txBody>
          <a:bodyPr wrap="square" rtlCol="0">
            <a:spAutoFit/>
          </a:bodyPr>
          <a:lstStyle/>
          <a:p>
            <a:r>
              <a:rPr lang="en-AU" dirty="0" smtClean="0"/>
              <a:t>Release</a:t>
            </a:r>
            <a:endParaRPr lang="en-AU" dirty="0"/>
          </a:p>
        </p:txBody>
      </p:sp>
      <p:cxnSp>
        <p:nvCxnSpPr>
          <p:cNvPr id="5" name="Straight Arrow Connector 4"/>
          <p:cNvCxnSpPr>
            <a:endCxn id="18" idx="1"/>
          </p:cNvCxnSpPr>
          <p:nvPr/>
        </p:nvCxnSpPr>
        <p:spPr>
          <a:xfrm>
            <a:off x="2417494" y="3798892"/>
            <a:ext cx="17715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3233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93" y="2463346"/>
            <a:ext cx="5285014" cy="1325563"/>
          </a:xfrm>
        </p:spPr>
        <p:txBody>
          <a:bodyPr>
            <a:normAutofit/>
          </a:bodyPr>
          <a:lstStyle/>
          <a:p>
            <a:r>
              <a:rPr lang="en-US" dirty="0" smtClean="0"/>
              <a:t>Time boxed sessions </a:t>
            </a:r>
            <a:br>
              <a:rPr lang="en-US" dirty="0" smtClean="0"/>
            </a:br>
            <a:r>
              <a:rPr lang="en-US" dirty="0" smtClean="0"/>
              <a:t>with specific outputs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71707" y="862694"/>
            <a:ext cx="3333750" cy="4486275"/>
          </a:xfrm>
        </p:spPr>
      </p:pic>
    </p:spTree>
    <p:extLst>
      <p:ext uri="{BB962C8B-B14F-4D97-AF65-F5344CB8AC3E}">
        <p14:creationId xmlns:p14="http://schemas.microsoft.com/office/powerpoint/2010/main" val="1771677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4000" dirty="0" smtClean="0"/>
              <a:t>Each feature/user story goes through these stages</a:t>
            </a:r>
            <a:endParaRPr lang="en-AU" sz="4000" dirty="0"/>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030224" y="5012863"/>
            <a:ext cx="1749552" cy="923330"/>
          </a:xfrm>
          <a:prstGeom prst="rect">
            <a:avLst/>
          </a:prstGeom>
          <a:noFill/>
        </p:spPr>
        <p:txBody>
          <a:bodyPr wrap="square" rtlCol="0">
            <a:spAutoFit/>
          </a:bodyPr>
          <a:lstStyle/>
          <a:p>
            <a:pPr algn="ctr"/>
            <a:r>
              <a:rPr lang="en-AU" dirty="0" smtClean="0"/>
              <a:t>View is scoped at a meeting of interested users</a:t>
            </a:r>
            <a:endParaRPr lang="en-AU" dirty="0"/>
          </a:p>
        </p:txBody>
      </p:sp>
      <p:sp>
        <p:nvSpPr>
          <p:cNvPr id="6" name="TextBox 5"/>
          <p:cNvSpPr txBox="1"/>
          <p:nvPr/>
        </p:nvSpPr>
        <p:spPr>
          <a:xfrm>
            <a:off x="5145024" y="5024405"/>
            <a:ext cx="1749552" cy="923330"/>
          </a:xfrm>
          <a:prstGeom prst="rect">
            <a:avLst/>
          </a:prstGeom>
          <a:noFill/>
        </p:spPr>
        <p:txBody>
          <a:bodyPr wrap="square" rtlCol="0">
            <a:spAutoFit/>
          </a:bodyPr>
          <a:lstStyle/>
          <a:p>
            <a:pPr algn="ctr"/>
            <a:r>
              <a:rPr lang="en-AU" dirty="0" smtClean="0"/>
              <a:t>Documentation and Production teams</a:t>
            </a:r>
            <a:endParaRPr lang="en-AU" dirty="0"/>
          </a:p>
        </p:txBody>
      </p:sp>
      <p:sp>
        <p:nvSpPr>
          <p:cNvPr id="7" name="TextBox 6"/>
          <p:cNvSpPr txBox="1"/>
          <p:nvPr/>
        </p:nvSpPr>
        <p:spPr>
          <a:xfrm>
            <a:off x="7202424" y="5024405"/>
            <a:ext cx="1749552" cy="369332"/>
          </a:xfrm>
          <a:prstGeom prst="rect">
            <a:avLst/>
          </a:prstGeom>
          <a:noFill/>
        </p:spPr>
        <p:txBody>
          <a:bodyPr wrap="square" rtlCol="0">
            <a:spAutoFit/>
          </a:bodyPr>
          <a:lstStyle/>
          <a:p>
            <a:pPr algn="ctr"/>
            <a:r>
              <a:rPr lang="en-AU" dirty="0" smtClean="0"/>
              <a:t>QA by TC</a:t>
            </a:r>
            <a:endParaRPr lang="en-AU" dirty="0"/>
          </a:p>
        </p:txBody>
      </p:sp>
      <p:sp>
        <p:nvSpPr>
          <p:cNvPr id="8" name="TextBox 7"/>
          <p:cNvSpPr txBox="1"/>
          <p:nvPr/>
        </p:nvSpPr>
        <p:spPr>
          <a:xfrm>
            <a:off x="9259824" y="5024405"/>
            <a:ext cx="1749552" cy="646331"/>
          </a:xfrm>
          <a:prstGeom prst="rect">
            <a:avLst/>
          </a:prstGeom>
          <a:noFill/>
        </p:spPr>
        <p:txBody>
          <a:bodyPr wrap="square" rtlCol="0">
            <a:spAutoFit/>
          </a:bodyPr>
          <a:lstStyle/>
          <a:p>
            <a:pPr algn="ctr"/>
            <a:r>
              <a:rPr lang="en-AU" dirty="0" smtClean="0"/>
              <a:t>View is released for comment</a:t>
            </a:r>
            <a:endParaRPr lang="en-AU" dirty="0"/>
          </a:p>
        </p:txBody>
      </p:sp>
      <p:sp>
        <p:nvSpPr>
          <p:cNvPr id="9" name="TextBox 8"/>
          <p:cNvSpPr txBox="1"/>
          <p:nvPr/>
        </p:nvSpPr>
        <p:spPr>
          <a:xfrm>
            <a:off x="3087624" y="5012863"/>
            <a:ext cx="1749552" cy="646331"/>
          </a:xfrm>
          <a:prstGeom prst="rect">
            <a:avLst/>
          </a:prstGeom>
          <a:noFill/>
        </p:spPr>
        <p:txBody>
          <a:bodyPr wrap="square" rtlCol="0">
            <a:spAutoFit/>
          </a:bodyPr>
          <a:lstStyle/>
          <a:p>
            <a:pPr algn="ctr"/>
            <a:r>
              <a:rPr lang="en-AU" dirty="0" smtClean="0"/>
              <a:t>Content and data modellers</a:t>
            </a:r>
            <a:endParaRPr lang="en-AU" dirty="0"/>
          </a:p>
        </p:txBody>
      </p:sp>
      <p:cxnSp>
        <p:nvCxnSpPr>
          <p:cNvPr id="11" name="Straight Arrow Connector 10"/>
          <p:cNvCxnSpPr/>
          <p:nvPr/>
        </p:nvCxnSpPr>
        <p:spPr>
          <a:xfrm flipV="1">
            <a:off x="1892808" y="3648456"/>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41064" y="3737275"/>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9800" y="3737275"/>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077200" y="3737275"/>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0046208" y="3696127"/>
            <a:ext cx="9144" cy="1234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634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Specific Outputs</a:t>
            </a:r>
            <a:endParaRPr lang="en-AU" dirty="0"/>
          </a:p>
        </p:txBody>
      </p:sp>
      <p:sp>
        <p:nvSpPr>
          <p:cNvPr id="3" name="Content Placeholder 2"/>
          <p:cNvSpPr>
            <a:spLocks noGrp="1"/>
          </p:cNvSpPr>
          <p:nvPr>
            <p:ph idx="1"/>
          </p:nvPr>
        </p:nvSpPr>
        <p:spPr/>
        <p:txBody>
          <a:bodyPr/>
          <a:lstStyle/>
          <a:p>
            <a:r>
              <a:rPr lang="en-AU" dirty="0" smtClean="0"/>
              <a:t>Release 1 content modelling complete</a:t>
            </a:r>
            <a:endParaRPr lang="en-AU" dirty="0"/>
          </a:p>
          <a:p>
            <a:r>
              <a:rPr lang="en-AU" dirty="0"/>
              <a:t>Figure out production workflow environment (modelling integration, tools </a:t>
            </a:r>
            <a:r>
              <a:rPr lang="en-AU" dirty="0" err="1"/>
              <a:t>etc</a:t>
            </a:r>
            <a:r>
              <a:rPr lang="en-AU" dirty="0"/>
              <a:t>)</a:t>
            </a:r>
          </a:p>
          <a:p>
            <a:r>
              <a:rPr lang="en-AU" dirty="0" smtClean="0"/>
              <a:t>scoping </a:t>
            </a:r>
            <a:r>
              <a:rPr lang="en-AU" dirty="0"/>
              <a:t>of the classification, methodology and data production views</a:t>
            </a:r>
          </a:p>
          <a:p>
            <a:endParaRPr lang="en-AU" dirty="0"/>
          </a:p>
        </p:txBody>
      </p:sp>
    </p:spTree>
    <p:extLst>
      <p:ext uri="{BB962C8B-B14F-4D97-AF65-F5344CB8AC3E}">
        <p14:creationId xmlns:p14="http://schemas.microsoft.com/office/powerpoint/2010/main" val="7290868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a:xfrm>
            <a:off x="838200" y="1825625"/>
            <a:ext cx="5593597" cy="4351338"/>
          </a:xfrm>
        </p:spPr>
        <p:txBody>
          <a:bodyPr>
            <a:normAutofit/>
          </a:bodyPr>
          <a:lstStyle/>
          <a:p>
            <a:r>
              <a:rPr lang="en-AU" dirty="0" smtClean="0"/>
              <a:t>Core: </a:t>
            </a:r>
          </a:p>
          <a:p>
            <a:pPr lvl="1"/>
            <a:r>
              <a:rPr lang="en-AU" b="1" dirty="0" smtClean="0"/>
              <a:t>Basic </a:t>
            </a:r>
            <a:r>
              <a:rPr lang="en-AU" b="1" dirty="0" err="1"/>
              <a:t>Reusables</a:t>
            </a:r>
            <a:r>
              <a:rPr lang="en-AU" b="1" dirty="0"/>
              <a:t> Description: </a:t>
            </a:r>
            <a:r>
              <a:rPr lang="en-AU" dirty="0"/>
              <a:t>Objects used directly across DDI in a consistent manner</a:t>
            </a:r>
          </a:p>
          <a:p>
            <a:pPr lvl="1"/>
            <a:r>
              <a:rPr lang="en-AU" b="1" dirty="0"/>
              <a:t>Primitives Description: </a:t>
            </a:r>
            <a:r>
              <a:rPr lang="en-AU" dirty="0"/>
              <a:t>Set of xml primitive data types (</a:t>
            </a:r>
            <a:r>
              <a:rPr lang="en-AU" dirty="0" err="1">
                <a:hlinkClick r:id="rId2"/>
              </a:rPr>
              <a:t>xs:string</a:t>
            </a:r>
            <a:r>
              <a:rPr lang="en-AU" dirty="0" err="1"/>
              <a:t>,</a:t>
            </a:r>
            <a:r>
              <a:rPr lang="en-AU" dirty="0" err="1">
                <a:hlinkClick r:id="rId3"/>
              </a:rPr>
              <a:t>xs:date</a:t>
            </a:r>
            <a:r>
              <a:rPr lang="en-AU" dirty="0"/>
              <a:t>, etc.)</a:t>
            </a:r>
          </a:p>
          <a:p>
            <a:pPr lvl="1"/>
            <a:r>
              <a:rPr lang="en-AU" b="1" dirty="0"/>
              <a:t>Extended Primitives Description: </a:t>
            </a:r>
            <a:r>
              <a:rPr lang="en-AU" dirty="0"/>
              <a:t>Extended objects used a primitives in DDI; objects ONLY used as types</a:t>
            </a:r>
          </a:p>
          <a:p>
            <a:pPr marL="0" indent="0">
              <a:buNone/>
            </a:pPr>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pic>
        <p:nvPicPr>
          <p:cNvPr id="3074" name="Picture 2" descr="http://www1.unece.org/stat/platform/download/attachments/99491102/ddi4.png?version=3&amp;modificationDate=1397633001994&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621" y="1825625"/>
            <a:ext cx="4973084" cy="401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42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1.unece.org/stat/platform/download/attachments/99491102/ddi%204%202.png?version=1&amp;modificationDate=1397694575020&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43" y="622326"/>
            <a:ext cx="813435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89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p:txBody>
          <a:bodyPr>
            <a:normAutofit/>
          </a:bodyPr>
          <a:lstStyle/>
          <a:p>
            <a:r>
              <a:rPr lang="en-AU" dirty="0" smtClean="0"/>
              <a:t>Agent: </a:t>
            </a:r>
            <a:r>
              <a:rPr lang="en-AU" dirty="0"/>
              <a:t>Description of agents (organizations, individuals, agents, relationships) who relate to the metadata / data</a:t>
            </a:r>
            <a:r>
              <a:rPr lang="en-AU" dirty="0" smtClean="0"/>
              <a:t>)</a:t>
            </a:r>
          </a:p>
          <a:p>
            <a:endParaRPr lang="en-AU" dirty="0" smtClean="0"/>
          </a:p>
          <a:p>
            <a:r>
              <a:rPr lang="en-AU" dirty="0" smtClean="0"/>
              <a:t>Conceptual: </a:t>
            </a:r>
            <a:r>
              <a:rPr lang="en-AU" dirty="0"/>
              <a:t>Conceptual covers all of the basic components of ISO/IEC 11179 as captured and represented in the GSIM Concepts </a:t>
            </a:r>
            <a:r>
              <a:rPr lang="en-AU" dirty="0" smtClean="0"/>
              <a:t>Group.</a:t>
            </a:r>
          </a:p>
          <a:p>
            <a:endParaRPr lang="en-AU" dirty="0" smtClean="0"/>
          </a:p>
          <a:p>
            <a:r>
              <a:rPr lang="en-AU" dirty="0" smtClean="0"/>
              <a:t>Process: </a:t>
            </a:r>
            <a:r>
              <a:rPr lang="en-AU" dirty="0"/>
              <a:t>Process model and requirements for provenance </a:t>
            </a:r>
            <a:r>
              <a:rPr lang="en-AU" dirty="0" smtClean="0"/>
              <a:t>chain</a:t>
            </a:r>
          </a:p>
          <a:p>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spTree>
    <p:extLst>
      <p:ext uri="{BB962C8B-B14F-4D97-AF65-F5344CB8AC3E}">
        <p14:creationId xmlns:p14="http://schemas.microsoft.com/office/powerpoint/2010/main" val="3413445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93" y="2463346"/>
            <a:ext cx="5285014" cy="1325563"/>
          </a:xfrm>
        </p:spPr>
        <p:txBody>
          <a:bodyPr>
            <a:normAutofit/>
          </a:bodyPr>
          <a:lstStyle/>
          <a:p>
            <a:r>
              <a:rPr lang="en-US" dirty="0" smtClean="0"/>
              <a:t>Time boxed sessions </a:t>
            </a:r>
            <a:br>
              <a:rPr lang="en-US" dirty="0" smtClean="0"/>
            </a:br>
            <a:r>
              <a:rPr lang="en-US" dirty="0" smtClean="0"/>
              <a:t>with specific outputs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71707" y="862694"/>
            <a:ext cx="3333750" cy="4486275"/>
          </a:xfrm>
        </p:spPr>
      </p:pic>
    </p:spTree>
    <p:extLst>
      <p:ext uri="{BB962C8B-B14F-4D97-AF65-F5344CB8AC3E}">
        <p14:creationId xmlns:p14="http://schemas.microsoft.com/office/powerpoint/2010/main" val="1322495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a:xfrm>
            <a:off x="838200" y="1825625"/>
            <a:ext cx="10515600" cy="4838646"/>
          </a:xfrm>
        </p:spPr>
        <p:txBody>
          <a:bodyPr>
            <a:normAutofit fontScale="70000" lnSpcReduction="20000"/>
          </a:bodyPr>
          <a:lstStyle/>
          <a:p>
            <a:r>
              <a:rPr lang="en-AU" sz="3400" dirty="0" smtClean="0"/>
              <a:t>Discovery: </a:t>
            </a:r>
            <a:r>
              <a:rPr lang="en-US" sz="3400" dirty="0" smtClean="0"/>
              <a:t>Enables </a:t>
            </a:r>
            <a:r>
              <a:rPr lang="en-US" sz="3400" dirty="0"/>
              <a:t>discovery of relevant metadata and data products at the study, file, and data item (i.e., variable) level.  The primary purpose is for discovery of data for re-use (i.e., research and/or analysis), which would enable filtering of search or browse results according to metadata criteria (such as the topical, temporal, or spatial coverage of the data, among others).  Additional purposes the view should support are discovery of study products for re-use (e.g., questions or survey instruments for development of another survey) as well as [</a:t>
            </a:r>
            <a:r>
              <a:rPr lang="en-US" sz="3400" i="1" dirty="0"/>
              <a:t>anything else?</a:t>
            </a:r>
            <a:r>
              <a:rPr lang="en-US" sz="3400" dirty="0"/>
              <a:t>].  The group also is considering other potential discovery purposes—discovery of metrics of usage of data products [</a:t>
            </a:r>
            <a:r>
              <a:rPr lang="en-US" sz="3400" i="1" dirty="0"/>
              <a:t>anything else?</a:t>
            </a:r>
            <a:r>
              <a:rPr lang="en-US" sz="3400" dirty="0"/>
              <a:t>]—but are still defining what is in scope.</a:t>
            </a:r>
            <a:endParaRPr lang="en-AU" sz="3400" dirty="0"/>
          </a:p>
          <a:p>
            <a:r>
              <a:rPr lang="en-US" sz="3400" dirty="0"/>
              <a:t>Out of scope: The Discovery functional view is not intended to (once a study or data item is discovered) provide a thorough description of the study or data for proper re-use; this purpose would be in scope for the Codebook view.  The Discovery view also is limited in its coverage of methodology issues to those that would be a factor in discovery, but is not intending to describe the full methodology of how the data was produced (for understanding or to trace back to underlying data sources</a:t>
            </a:r>
            <a:r>
              <a:rPr lang="en-US" sz="3400" dirty="0" smtClean="0"/>
              <a:t>).</a:t>
            </a:r>
            <a:endParaRPr lang="en-AU" sz="3400" dirty="0" smtClean="0"/>
          </a:p>
          <a:p>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spTree>
    <p:extLst>
      <p:ext uri="{BB962C8B-B14F-4D97-AF65-F5344CB8AC3E}">
        <p14:creationId xmlns:p14="http://schemas.microsoft.com/office/powerpoint/2010/main" val="17058118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4073" y="0"/>
            <a:ext cx="9192812" cy="6858000"/>
          </a:xfrm>
          <a:prstGeom prst="rect">
            <a:avLst/>
          </a:prstGeom>
        </p:spPr>
      </p:pic>
    </p:spTree>
    <p:extLst>
      <p:ext uri="{BB962C8B-B14F-4D97-AF65-F5344CB8AC3E}">
        <p14:creationId xmlns:p14="http://schemas.microsoft.com/office/powerpoint/2010/main" val="1983534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1.unece.org/stat/platform/download/attachments/99491888/ddi%201.png?version=1&amp;modificationDate=1398786843675&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395"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5889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Release 1 work</a:t>
            </a:r>
            <a:endParaRPr lang="en-AU" dirty="0"/>
          </a:p>
        </p:txBody>
      </p:sp>
      <p:sp>
        <p:nvSpPr>
          <p:cNvPr id="3" name="Content Placeholder 2"/>
          <p:cNvSpPr>
            <a:spLocks noGrp="1"/>
          </p:cNvSpPr>
          <p:nvPr>
            <p:ph idx="1"/>
          </p:nvPr>
        </p:nvSpPr>
        <p:spPr>
          <a:xfrm>
            <a:off x="838200" y="1825625"/>
            <a:ext cx="10515600" cy="4838646"/>
          </a:xfrm>
        </p:spPr>
        <p:txBody>
          <a:bodyPr>
            <a:normAutofit/>
          </a:bodyPr>
          <a:lstStyle/>
          <a:p>
            <a:r>
              <a:rPr lang="en-AU" sz="3400" dirty="0" smtClean="0"/>
              <a:t>Relating to other standards</a:t>
            </a:r>
          </a:p>
          <a:p>
            <a:endParaRPr lang="en-AU" sz="3400" dirty="0"/>
          </a:p>
          <a:p>
            <a:pPr lvl="1"/>
            <a:r>
              <a:rPr lang="en-AU" sz="3000" dirty="0" smtClean="0"/>
              <a:t>Something that has been raised by a number of content teams is how we relate to other standards. Examples of other relevant standards are GSIM, 11179, PREMIS</a:t>
            </a:r>
          </a:p>
          <a:p>
            <a:pPr lvl="1"/>
            <a:r>
              <a:rPr lang="en-AU" sz="3000" dirty="0" smtClean="0"/>
              <a:t>We need to take a decision on this to ensure each group is consistent.</a:t>
            </a:r>
          </a:p>
          <a:p>
            <a:endParaRPr lang="en-AU" dirty="0"/>
          </a:p>
        </p:txBody>
      </p:sp>
      <p:grpSp>
        <p:nvGrpSpPr>
          <p:cNvPr id="4" name="Group 3"/>
          <p:cNvGrpSpPr/>
          <p:nvPr/>
        </p:nvGrpSpPr>
        <p:grpSpPr>
          <a:xfrm>
            <a:off x="6096000" y="365125"/>
            <a:ext cx="2503103" cy="1001241"/>
            <a:chOff x="2003766" y="806361"/>
            <a:chExt cx="2503103" cy="1001241"/>
          </a:xfrm>
        </p:grpSpPr>
        <p:sp>
          <p:nvSpPr>
            <p:cNvPr id="5" name="Chevron 4"/>
            <p:cNvSpPr/>
            <p:nvPr/>
          </p:nvSpPr>
          <p:spPr>
            <a:xfrm>
              <a:off x="2003766"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2504387"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dirty="0" smtClean="0"/>
                <a:t>Design </a:t>
              </a:r>
              <a:endParaRPr lang="en-AU" sz="2000" kern="1200" dirty="0"/>
            </a:p>
          </p:txBody>
        </p:sp>
      </p:grpSp>
    </p:spTree>
    <p:extLst>
      <p:ext uri="{BB962C8B-B14F-4D97-AF65-F5344CB8AC3E}">
        <p14:creationId xmlns:p14="http://schemas.microsoft.com/office/powerpoint/2010/main" val="14025263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Production Framework</a:t>
            </a:r>
            <a:endParaRPr lang="en-AU" dirty="0"/>
          </a:p>
        </p:txBody>
      </p:sp>
      <p:sp>
        <p:nvSpPr>
          <p:cNvPr id="3" name="Content Placeholder 2"/>
          <p:cNvSpPr>
            <a:spLocks noGrp="1"/>
          </p:cNvSpPr>
          <p:nvPr>
            <p:ph idx="1"/>
          </p:nvPr>
        </p:nvSpPr>
        <p:spPr/>
        <p:txBody>
          <a:bodyPr/>
          <a:lstStyle/>
          <a:p>
            <a:r>
              <a:rPr lang="en-AU" dirty="0" smtClean="0"/>
              <a:t>How is this going </a:t>
            </a:r>
          </a:p>
          <a:p>
            <a:pPr marL="0" indent="0">
              <a:buNone/>
            </a:pPr>
            <a:r>
              <a:rPr lang="en-AU" dirty="0"/>
              <a:t> </a:t>
            </a:r>
            <a:r>
              <a:rPr lang="en-AU" dirty="0" smtClean="0"/>
              <a:t>      to work??</a:t>
            </a:r>
            <a:endParaRPr lang="en-AU" dirty="0"/>
          </a:p>
        </p:txBody>
      </p:sp>
      <p:grpSp>
        <p:nvGrpSpPr>
          <p:cNvPr id="4" name="Group 3"/>
          <p:cNvGrpSpPr/>
          <p:nvPr/>
        </p:nvGrpSpPr>
        <p:grpSpPr>
          <a:xfrm>
            <a:off x="6592225" y="365125"/>
            <a:ext cx="2503103" cy="1001241"/>
            <a:chOff x="4006248" y="806361"/>
            <a:chExt cx="2503103" cy="1001241"/>
          </a:xfrm>
        </p:grpSpPr>
        <p:sp>
          <p:nvSpPr>
            <p:cNvPr id="5" name="Chevron 4"/>
            <p:cNvSpPr/>
            <p:nvPr/>
          </p:nvSpPr>
          <p:spPr>
            <a:xfrm>
              <a:off x="4006248"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4506869"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smtClean="0"/>
                <a:t>Development</a:t>
              </a:r>
              <a:endParaRPr lang="en-AU" sz="2000" kern="1200"/>
            </a:p>
          </p:txBody>
        </p:sp>
      </p:grpSp>
      <p:pic>
        <p:nvPicPr>
          <p:cNvPr id="5122" name="Picture 2" descr="http://www1.unece.org/stat/platform/download/attachments/99491102/ddi4%201.jpg?version=2&amp;modificationDate=1397694639178&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2168" y="1690688"/>
            <a:ext cx="7611084" cy="486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036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Production Framework</a:t>
            </a:r>
            <a:endParaRPr lang="en-AU" dirty="0"/>
          </a:p>
        </p:txBody>
      </p:sp>
      <p:sp>
        <p:nvSpPr>
          <p:cNvPr id="3" name="Content Placeholder 2"/>
          <p:cNvSpPr>
            <a:spLocks noGrp="1"/>
          </p:cNvSpPr>
          <p:nvPr>
            <p:ph idx="1"/>
          </p:nvPr>
        </p:nvSpPr>
        <p:spPr/>
        <p:txBody>
          <a:bodyPr/>
          <a:lstStyle/>
          <a:p>
            <a:r>
              <a:rPr lang="en-AU" dirty="0" smtClean="0"/>
              <a:t>How is this going </a:t>
            </a:r>
          </a:p>
          <a:p>
            <a:pPr marL="0" indent="0">
              <a:buNone/>
            </a:pPr>
            <a:r>
              <a:rPr lang="en-AU" dirty="0"/>
              <a:t> </a:t>
            </a:r>
            <a:r>
              <a:rPr lang="en-AU" dirty="0" smtClean="0"/>
              <a:t>      to work??</a:t>
            </a:r>
            <a:endParaRPr lang="en-AU" dirty="0"/>
          </a:p>
        </p:txBody>
      </p:sp>
      <p:grpSp>
        <p:nvGrpSpPr>
          <p:cNvPr id="4" name="Group 3"/>
          <p:cNvGrpSpPr/>
          <p:nvPr/>
        </p:nvGrpSpPr>
        <p:grpSpPr>
          <a:xfrm>
            <a:off x="6592225" y="365125"/>
            <a:ext cx="2503103" cy="1001241"/>
            <a:chOff x="4006248" y="806361"/>
            <a:chExt cx="2503103" cy="1001241"/>
          </a:xfrm>
        </p:grpSpPr>
        <p:sp>
          <p:nvSpPr>
            <p:cNvPr id="5" name="Chevron 4"/>
            <p:cNvSpPr/>
            <p:nvPr/>
          </p:nvSpPr>
          <p:spPr>
            <a:xfrm>
              <a:off x="4006248" y="806361"/>
              <a:ext cx="2503103" cy="100124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Chevron 4"/>
            <p:cNvSpPr/>
            <p:nvPr/>
          </p:nvSpPr>
          <p:spPr>
            <a:xfrm>
              <a:off x="4506869" y="806361"/>
              <a:ext cx="1501862"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AU" sz="2000" kern="1200" smtClean="0"/>
                <a:t>Development</a:t>
              </a:r>
              <a:endParaRPr lang="en-AU" sz="2000" kern="1200"/>
            </a:p>
          </p:txBody>
        </p:sp>
      </p:grpSp>
      <p:pic>
        <p:nvPicPr>
          <p:cNvPr id="6146" name="Picture 2" descr="http://www1.unece.org/stat/platform/download/attachments/99491102/worddavc84fde9d84bd490ec391b671e3382610.png?version=1&amp;modificationDate=1397545987819&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696" y="1620684"/>
            <a:ext cx="8120521" cy="476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72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Scoping / user stories</a:t>
            </a:r>
            <a:endParaRPr lang="en-AU" dirty="0"/>
          </a:p>
        </p:txBody>
      </p:sp>
      <p:sp>
        <p:nvSpPr>
          <p:cNvPr id="3" name="Content Placeholder 2"/>
          <p:cNvSpPr>
            <a:spLocks noGrp="1"/>
          </p:cNvSpPr>
          <p:nvPr>
            <p:ph idx="1"/>
          </p:nvPr>
        </p:nvSpPr>
        <p:spPr/>
        <p:txBody>
          <a:bodyPr/>
          <a:lstStyle/>
          <a:p>
            <a:r>
              <a:rPr lang="en-AU" dirty="0" smtClean="0"/>
              <a:t>Classifications</a:t>
            </a:r>
          </a:p>
          <a:p>
            <a:r>
              <a:rPr lang="en-AU" dirty="0" smtClean="0"/>
              <a:t>Methodology</a:t>
            </a:r>
          </a:p>
          <a:p>
            <a:r>
              <a:rPr lang="en-AU" dirty="0" smtClean="0"/>
              <a:t>Data Production</a:t>
            </a:r>
            <a:endParaRPr lang="en-AU" dirty="0"/>
          </a:p>
        </p:txBody>
      </p:sp>
      <p:grpSp>
        <p:nvGrpSpPr>
          <p:cNvPr id="4" name="Group 3"/>
          <p:cNvGrpSpPr/>
          <p:nvPr/>
        </p:nvGrpSpPr>
        <p:grpSpPr>
          <a:xfrm>
            <a:off x="6499628" y="527285"/>
            <a:ext cx="2503103" cy="1001241"/>
            <a:chOff x="1283" y="806361"/>
            <a:chExt cx="2503103" cy="1001241"/>
          </a:xfrm>
        </p:grpSpPr>
        <p:sp>
          <p:nvSpPr>
            <p:cNvPr id="5" name="Pentagon 4"/>
            <p:cNvSpPr/>
            <p:nvPr/>
          </p:nvSpPr>
          <p:spPr>
            <a:xfrm>
              <a:off x="1283" y="806361"/>
              <a:ext cx="2503103" cy="1001241"/>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Pentagon 4"/>
            <p:cNvSpPr/>
            <p:nvPr/>
          </p:nvSpPr>
          <p:spPr>
            <a:xfrm>
              <a:off x="1283" y="806361"/>
              <a:ext cx="2252793" cy="1001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lvl="0" algn="ctr" defTabSz="889000" rtl="0">
                <a:lnSpc>
                  <a:spcPct val="90000"/>
                </a:lnSpc>
                <a:spcBef>
                  <a:spcPct val="0"/>
                </a:spcBef>
                <a:spcAft>
                  <a:spcPct val="35000"/>
                </a:spcAft>
              </a:pPr>
              <a:r>
                <a:rPr lang="en-AU" sz="2000" kern="1200" smtClean="0"/>
                <a:t>Requirements</a:t>
              </a:r>
              <a:endParaRPr lang="en-AU" sz="2000" kern="1200"/>
            </a:p>
          </p:txBody>
        </p:sp>
      </p:grpSp>
    </p:spTree>
    <p:extLst>
      <p:ext uri="{BB962C8B-B14F-4D97-AF65-F5344CB8AC3E}">
        <p14:creationId xmlns:p14="http://schemas.microsoft.com/office/powerpoint/2010/main" val="30485358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 name="Content Placeholder 2"/>
          <p:cNvSpPr>
            <a:spLocks noGrp="1"/>
          </p:cNvSpPr>
          <p:nvPr>
            <p:ph idx="1"/>
          </p:nvPr>
        </p:nvSpPr>
        <p:spPr/>
        <p:txBody>
          <a:bodyPr numCol="2">
            <a:normAutofit/>
          </a:bodyPr>
          <a:lstStyle/>
          <a:p>
            <a:r>
              <a:rPr lang="en-AU" dirty="0" smtClean="0"/>
              <a:t>Content modelling:</a:t>
            </a:r>
          </a:p>
          <a:p>
            <a:pPr lvl="1"/>
            <a:r>
              <a:rPr lang="en-AU" dirty="0" smtClean="0"/>
              <a:t>Core</a:t>
            </a:r>
            <a:endParaRPr lang="en-AU" dirty="0"/>
          </a:p>
          <a:p>
            <a:pPr lvl="1"/>
            <a:r>
              <a:rPr lang="en-AU" dirty="0"/>
              <a:t>Discovery</a:t>
            </a:r>
          </a:p>
          <a:p>
            <a:pPr lvl="1"/>
            <a:r>
              <a:rPr lang="en-AU" dirty="0"/>
              <a:t>Agent</a:t>
            </a:r>
          </a:p>
          <a:p>
            <a:pPr lvl="1"/>
            <a:r>
              <a:rPr lang="en-AU" dirty="0"/>
              <a:t>Conceptual</a:t>
            </a:r>
          </a:p>
          <a:p>
            <a:pPr lvl="1"/>
            <a:r>
              <a:rPr lang="en-AU" dirty="0" smtClean="0"/>
              <a:t>Process</a:t>
            </a:r>
          </a:p>
          <a:p>
            <a:pPr lvl="1"/>
            <a:r>
              <a:rPr lang="en-AU" dirty="0" smtClean="0"/>
              <a:t>Relating to other standards</a:t>
            </a:r>
            <a:endParaRPr lang="en-AU" dirty="0"/>
          </a:p>
          <a:p>
            <a:r>
              <a:rPr lang="en-AU" dirty="0"/>
              <a:t>production workflow environment</a:t>
            </a:r>
          </a:p>
          <a:p>
            <a:endParaRPr lang="en-AU" dirty="0" smtClean="0"/>
          </a:p>
          <a:p>
            <a:r>
              <a:rPr lang="en-AU" dirty="0" smtClean="0"/>
              <a:t>Scoping: </a:t>
            </a:r>
          </a:p>
          <a:p>
            <a:pPr lvl="1"/>
            <a:r>
              <a:rPr lang="en-AU" dirty="0" smtClean="0"/>
              <a:t>classification</a:t>
            </a:r>
            <a:r>
              <a:rPr lang="en-AU" dirty="0"/>
              <a:t>, </a:t>
            </a:r>
            <a:endParaRPr lang="en-AU" dirty="0" smtClean="0"/>
          </a:p>
          <a:p>
            <a:pPr lvl="1"/>
            <a:r>
              <a:rPr lang="en-AU" dirty="0" smtClean="0"/>
              <a:t>methodology </a:t>
            </a:r>
            <a:r>
              <a:rPr lang="en-AU" dirty="0"/>
              <a:t>and </a:t>
            </a:r>
            <a:endParaRPr lang="en-AU" dirty="0" smtClean="0"/>
          </a:p>
          <a:p>
            <a:pPr lvl="1"/>
            <a:r>
              <a:rPr lang="en-AU" dirty="0" smtClean="0"/>
              <a:t>data </a:t>
            </a:r>
            <a:r>
              <a:rPr lang="en-AU" dirty="0"/>
              <a:t>production </a:t>
            </a:r>
            <a:r>
              <a:rPr lang="en-AU" dirty="0" smtClean="0"/>
              <a:t>views</a:t>
            </a:r>
            <a:endParaRPr lang="en-AU" dirty="0"/>
          </a:p>
        </p:txBody>
      </p:sp>
    </p:spTree>
    <p:extLst>
      <p:ext uri="{BB962C8B-B14F-4D97-AF65-F5344CB8AC3E}">
        <p14:creationId xmlns:p14="http://schemas.microsoft.com/office/powerpoint/2010/main" val="2449040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Managing the Sprint Work Program</a:t>
            </a:r>
            <a:endParaRPr lang="en-AU" dirty="0"/>
          </a:p>
        </p:txBody>
      </p:sp>
      <p:sp>
        <p:nvSpPr>
          <p:cNvPr id="3" name="Content Placeholder 2"/>
          <p:cNvSpPr>
            <a:spLocks noGrp="1"/>
          </p:cNvSpPr>
          <p:nvPr>
            <p:ph idx="1"/>
          </p:nvPr>
        </p:nvSpPr>
        <p:spPr>
          <a:xfrm>
            <a:off x="838200" y="1830387"/>
            <a:ext cx="10515600" cy="4525963"/>
          </a:xfrm>
        </p:spPr>
        <p:txBody>
          <a:bodyPr>
            <a:noAutofit/>
          </a:bodyPr>
          <a:lstStyle/>
          <a:p>
            <a:r>
              <a:rPr lang="en-AU" sz="3200" dirty="0"/>
              <a:t>Individuals sign up for work of their own choosing</a:t>
            </a:r>
          </a:p>
          <a:p>
            <a:r>
              <a:rPr lang="en-AU" sz="3200" dirty="0"/>
              <a:t>Work is never assigned</a:t>
            </a:r>
          </a:p>
          <a:p>
            <a:r>
              <a:rPr lang="en-AU" sz="3200" dirty="0"/>
              <a:t>Estimated work remaining is updated daily</a:t>
            </a:r>
          </a:p>
          <a:p>
            <a:r>
              <a:rPr lang="en-AU" sz="3200" dirty="0" smtClean="0"/>
              <a:t>If </a:t>
            </a:r>
            <a:r>
              <a:rPr lang="en-AU" sz="3200" dirty="0"/>
              <a:t>work is unclear, define a sprint work item with a larger amount of time and break it down later</a:t>
            </a:r>
          </a:p>
          <a:p>
            <a:r>
              <a:rPr lang="en-AU" sz="3200" dirty="0"/>
              <a:t>Update work remaining as more becomes </a:t>
            </a:r>
            <a:r>
              <a:rPr lang="en-AU" sz="3200" dirty="0" smtClean="0"/>
              <a:t>known</a:t>
            </a:r>
            <a:endParaRPr lang="en-AU" sz="3200"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48</a:t>
            </a:fld>
            <a:endParaRPr lang="en-AU" dirty="0"/>
          </a:p>
        </p:txBody>
      </p:sp>
    </p:spTree>
    <p:extLst>
      <p:ext uri="{BB962C8B-B14F-4D97-AF65-F5344CB8AC3E}">
        <p14:creationId xmlns:p14="http://schemas.microsoft.com/office/powerpoint/2010/main" val="25699610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Daily Work Programming &amp; Planning</a:t>
            </a:r>
            <a:endParaRPr lang="en-AU" dirty="0"/>
          </a:p>
        </p:txBody>
      </p:sp>
      <p:sp>
        <p:nvSpPr>
          <p:cNvPr id="3" name="Content Placeholder 2"/>
          <p:cNvSpPr>
            <a:spLocks noGrp="1"/>
          </p:cNvSpPr>
          <p:nvPr>
            <p:ph idx="1"/>
          </p:nvPr>
        </p:nvSpPr>
        <p:spPr>
          <a:xfrm>
            <a:off x="838200" y="1600201"/>
            <a:ext cx="9742984" cy="4525963"/>
          </a:xfrm>
        </p:spPr>
        <p:txBody>
          <a:bodyPr>
            <a:normAutofit/>
          </a:bodyPr>
          <a:lstStyle/>
          <a:p>
            <a:pPr marL="0" indent="0">
              <a:buNone/>
            </a:pPr>
            <a:r>
              <a:rPr lang="en-AU" sz="3600" dirty="0"/>
              <a:t>The daily review meeting is used to:</a:t>
            </a:r>
          </a:p>
          <a:p>
            <a:pPr marL="0" indent="0">
              <a:buNone/>
            </a:pPr>
            <a:endParaRPr lang="en-AU" sz="3600" dirty="0"/>
          </a:p>
          <a:p>
            <a:pPr lvl="1"/>
            <a:r>
              <a:rPr lang="en-AU" sz="3600" dirty="0"/>
              <a:t>inspect progress toward the Sprint goals </a:t>
            </a:r>
          </a:p>
          <a:p>
            <a:pPr lvl="1"/>
            <a:r>
              <a:rPr lang="en-AU" sz="3600" dirty="0"/>
              <a:t>make adaptations to the work program that optimise the value of the next day </a:t>
            </a:r>
          </a:p>
          <a:p>
            <a:pPr lvl="1"/>
            <a:r>
              <a:rPr lang="en-AU" sz="3600" dirty="0"/>
              <a:t>inspect progress toward the expected outputs</a:t>
            </a:r>
          </a:p>
          <a:p>
            <a:pPr lvl="1"/>
            <a:r>
              <a:rPr lang="en-AU" sz="3600" dirty="0"/>
              <a:t>agree and distribute overnight work </a:t>
            </a:r>
            <a:r>
              <a:rPr lang="en-AU" sz="3600" dirty="0" smtClean="0"/>
              <a:t>tasks</a:t>
            </a:r>
            <a:endParaRPr lang="en-AU" sz="3600"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49</a:t>
            </a:fld>
            <a:endParaRPr lang="en-AU" dirty="0"/>
          </a:p>
        </p:txBody>
      </p:sp>
    </p:spTree>
    <p:extLst>
      <p:ext uri="{BB962C8B-B14F-4D97-AF65-F5344CB8AC3E}">
        <p14:creationId xmlns:p14="http://schemas.microsoft.com/office/powerpoint/2010/main" val="597029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Sprint rules</a:t>
            </a:r>
            <a:endParaRPr lang="en-US" dirty="0"/>
          </a:p>
        </p:txBody>
      </p:sp>
      <p:sp>
        <p:nvSpPr>
          <p:cNvPr id="3" name="Content Placeholder 2"/>
          <p:cNvSpPr>
            <a:spLocks noGrp="1"/>
          </p:cNvSpPr>
          <p:nvPr>
            <p:ph idx="1"/>
          </p:nvPr>
        </p:nvSpPr>
        <p:spPr>
          <a:xfrm>
            <a:off x="1014984" y="1690688"/>
            <a:ext cx="9966960" cy="4240214"/>
          </a:xfrm>
        </p:spPr>
        <p:txBody>
          <a:bodyPr>
            <a:noAutofit/>
          </a:bodyPr>
          <a:lstStyle/>
          <a:p>
            <a:pPr lvl="0"/>
            <a:r>
              <a:rPr lang="en-AU" dirty="0"/>
              <a:t>Accept personal responsibility for the success of the Sprint process and its outputs</a:t>
            </a:r>
          </a:p>
          <a:p>
            <a:pPr lvl="0"/>
            <a:r>
              <a:rPr lang="en-AU" dirty="0"/>
              <a:t>Contribute and share generously and openly - all perspectives are valid and important</a:t>
            </a:r>
          </a:p>
          <a:p>
            <a:r>
              <a:rPr lang="en-AU" dirty="0"/>
              <a:t>There is no hierarchy in the group of Sprint participants</a:t>
            </a:r>
          </a:p>
          <a:p>
            <a:pPr lvl="0"/>
            <a:r>
              <a:rPr lang="en-AU" dirty="0"/>
              <a:t>Actively listen and learn from others perspectives and experiences </a:t>
            </a:r>
          </a:p>
          <a:p>
            <a:pPr lvl="0"/>
            <a:r>
              <a:rPr lang="en-AU" dirty="0"/>
              <a:t>Participate fully – without diversions or interruption</a:t>
            </a:r>
          </a:p>
        </p:txBody>
      </p:sp>
    </p:spTree>
    <p:extLst>
      <p:ext uri="{BB962C8B-B14F-4D97-AF65-F5344CB8AC3E}">
        <p14:creationId xmlns:p14="http://schemas.microsoft.com/office/powerpoint/2010/main" val="18566796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 name="Content Placeholder 2"/>
          <p:cNvSpPr>
            <a:spLocks noGrp="1"/>
          </p:cNvSpPr>
          <p:nvPr>
            <p:ph idx="1"/>
          </p:nvPr>
        </p:nvSpPr>
        <p:spPr/>
        <p:txBody>
          <a:bodyPr numCol="2">
            <a:normAutofit/>
          </a:bodyPr>
          <a:lstStyle/>
          <a:p>
            <a:r>
              <a:rPr lang="en-AU" dirty="0" smtClean="0"/>
              <a:t>Content modelling:</a:t>
            </a:r>
          </a:p>
          <a:p>
            <a:pPr lvl="1"/>
            <a:r>
              <a:rPr lang="en-AU" dirty="0" smtClean="0"/>
              <a:t>Core</a:t>
            </a:r>
            <a:endParaRPr lang="en-AU" dirty="0"/>
          </a:p>
          <a:p>
            <a:pPr lvl="1"/>
            <a:r>
              <a:rPr lang="en-AU" dirty="0"/>
              <a:t>Discovery</a:t>
            </a:r>
          </a:p>
          <a:p>
            <a:pPr lvl="1"/>
            <a:r>
              <a:rPr lang="en-AU" dirty="0"/>
              <a:t>Agent</a:t>
            </a:r>
          </a:p>
          <a:p>
            <a:pPr lvl="1"/>
            <a:r>
              <a:rPr lang="en-AU" dirty="0"/>
              <a:t>Conceptual</a:t>
            </a:r>
          </a:p>
          <a:p>
            <a:pPr lvl="1"/>
            <a:r>
              <a:rPr lang="en-AU" dirty="0" smtClean="0"/>
              <a:t>Process</a:t>
            </a:r>
          </a:p>
          <a:p>
            <a:pPr lvl="1"/>
            <a:r>
              <a:rPr lang="en-AU" dirty="0" smtClean="0"/>
              <a:t>Relating to other standards </a:t>
            </a:r>
            <a:endParaRPr lang="en-AU" dirty="0"/>
          </a:p>
          <a:p>
            <a:r>
              <a:rPr lang="en-AU" dirty="0"/>
              <a:t>production workflow environment</a:t>
            </a:r>
          </a:p>
          <a:p>
            <a:endParaRPr lang="en-AU" dirty="0" smtClean="0"/>
          </a:p>
          <a:p>
            <a:r>
              <a:rPr lang="en-AU" dirty="0" smtClean="0"/>
              <a:t>Scoping: </a:t>
            </a:r>
          </a:p>
          <a:p>
            <a:pPr lvl="1"/>
            <a:r>
              <a:rPr lang="en-AU" dirty="0" smtClean="0"/>
              <a:t>classification</a:t>
            </a:r>
            <a:r>
              <a:rPr lang="en-AU" dirty="0"/>
              <a:t>, </a:t>
            </a:r>
            <a:endParaRPr lang="en-AU" dirty="0" smtClean="0"/>
          </a:p>
          <a:p>
            <a:pPr lvl="1"/>
            <a:r>
              <a:rPr lang="en-AU" dirty="0" smtClean="0"/>
              <a:t>methodology </a:t>
            </a:r>
            <a:r>
              <a:rPr lang="en-AU" dirty="0"/>
              <a:t>and </a:t>
            </a:r>
            <a:endParaRPr lang="en-AU" dirty="0" smtClean="0"/>
          </a:p>
          <a:p>
            <a:pPr lvl="1"/>
            <a:r>
              <a:rPr lang="en-AU" dirty="0" smtClean="0"/>
              <a:t>data </a:t>
            </a:r>
            <a:r>
              <a:rPr lang="en-AU" dirty="0"/>
              <a:t>production </a:t>
            </a:r>
            <a:r>
              <a:rPr lang="en-AU" dirty="0" smtClean="0"/>
              <a:t>views</a:t>
            </a:r>
            <a:endParaRPr lang="en-AU"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557" y="4230476"/>
            <a:ext cx="441488" cy="462765"/>
          </a:xfrm>
          <a:prstGeom prst="rect">
            <a:avLst/>
          </a:prstGeom>
        </p:spPr>
      </p:pic>
      <p:sp>
        <p:nvSpPr>
          <p:cNvPr id="5" name="TextBox 4"/>
          <p:cNvSpPr txBox="1"/>
          <p:nvPr/>
        </p:nvSpPr>
        <p:spPr>
          <a:xfrm>
            <a:off x="122103" y="3448280"/>
            <a:ext cx="1432193" cy="369332"/>
          </a:xfrm>
          <a:prstGeom prst="rect">
            <a:avLst/>
          </a:prstGeom>
          <a:solidFill>
            <a:schemeClr val="accent4">
              <a:lumMod val="40000"/>
              <a:lumOff val="60000"/>
            </a:schemeClr>
          </a:solidFill>
        </p:spPr>
        <p:txBody>
          <a:bodyPr wrap="square" rtlCol="0">
            <a:spAutoFit/>
          </a:bodyPr>
          <a:lstStyle/>
          <a:p>
            <a:r>
              <a:rPr lang="en-AU" dirty="0" smtClean="0"/>
              <a:t>Started</a:t>
            </a:r>
            <a:endParaRPr lang="en-AU" dirty="0"/>
          </a:p>
        </p:txBody>
      </p:sp>
      <p:sp>
        <p:nvSpPr>
          <p:cNvPr id="6" name="TextBox 5"/>
          <p:cNvSpPr txBox="1"/>
          <p:nvPr/>
        </p:nvSpPr>
        <p:spPr>
          <a:xfrm>
            <a:off x="122103" y="4693241"/>
            <a:ext cx="946533" cy="369332"/>
          </a:xfrm>
          <a:prstGeom prst="rect">
            <a:avLst/>
          </a:prstGeom>
          <a:solidFill>
            <a:schemeClr val="accent4">
              <a:lumMod val="40000"/>
              <a:lumOff val="60000"/>
            </a:schemeClr>
          </a:solidFill>
        </p:spPr>
        <p:txBody>
          <a:bodyPr wrap="square" rtlCol="0">
            <a:spAutoFit/>
          </a:bodyPr>
          <a:lstStyle/>
          <a:p>
            <a:r>
              <a:rPr lang="en-AU" dirty="0" smtClean="0"/>
              <a:t>Started</a:t>
            </a:r>
            <a:endParaRPr lang="en-AU" dirty="0"/>
          </a:p>
        </p:txBody>
      </p:sp>
    </p:spTree>
    <p:extLst>
      <p:ext uri="{BB962C8B-B14F-4D97-AF65-F5344CB8AC3E}">
        <p14:creationId xmlns:p14="http://schemas.microsoft.com/office/powerpoint/2010/main" val="35315918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40532144"/>
              </p:ext>
            </p:extLst>
          </p:nvPr>
        </p:nvGraphicFramePr>
        <p:xfrm>
          <a:off x="0" y="1"/>
          <a:ext cx="12077700" cy="6857999"/>
        </p:xfrm>
        <a:graphic>
          <a:graphicData uri="http://schemas.openxmlformats.org/drawingml/2006/table">
            <a:tbl>
              <a:tblPr firstRow="1" bandRow="1">
                <a:tableStyleId>{5C22544A-7EE6-4342-B048-85BDC9FD1C3A}</a:tableStyleId>
              </a:tblPr>
              <a:tblGrid>
                <a:gridCol w="2415540"/>
                <a:gridCol w="2415540"/>
                <a:gridCol w="2415540"/>
                <a:gridCol w="2415540"/>
                <a:gridCol w="2415540"/>
              </a:tblGrid>
              <a:tr h="376272">
                <a:tc>
                  <a:txBody>
                    <a:bodyPr/>
                    <a:lstStyle/>
                    <a:p>
                      <a:pPr marL="0" indent="0" algn="ctr">
                        <a:buFont typeface="Arial" panose="020B0604020202020204" pitchFamily="34" charset="0"/>
                        <a:buNone/>
                      </a:pPr>
                      <a:r>
                        <a:rPr lang="en-AU" b="0" dirty="0" smtClean="0">
                          <a:solidFill>
                            <a:schemeClr val="tx1"/>
                          </a:solidFill>
                        </a:rPr>
                        <a:t>Monday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Tuesday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Wednesday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Thursday</a:t>
                      </a:r>
                      <a:endParaRPr lang="en-AU" b="0" dirty="0">
                        <a:solidFill>
                          <a:schemeClr val="tx1"/>
                        </a:solidFill>
                      </a:endParaRPr>
                    </a:p>
                  </a:txBody>
                  <a:tcPr/>
                </a:tc>
                <a:tc>
                  <a:txBody>
                    <a:bodyPr/>
                    <a:lstStyle/>
                    <a:p>
                      <a:pPr marL="0" indent="0" algn="ctr">
                        <a:buFont typeface="Arial" panose="020B0604020202020204" pitchFamily="34" charset="0"/>
                        <a:buNone/>
                      </a:pPr>
                      <a:r>
                        <a:rPr lang="en-AU" b="0" dirty="0" smtClean="0">
                          <a:solidFill>
                            <a:schemeClr val="tx1"/>
                          </a:solidFill>
                        </a:rPr>
                        <a:t>Friday</a:t>
                      </a:r>
                      <a:endParaRPr lang="en-AU" b="0" dirty="0">
                        <a:solidFill>
                          <a:schemeClr val="tx1"/>
                        </a:solidFill>
                      </a:endParaRPr>
                    </a:p>
                  </a:txBody>
                  <a:tcPr/>
                </a:tc>
              </a:tr>
              <a:tr h="2953365">
                <a:tc>
                  <a:txBody>
                    <a:bodyPr/>
                    <a:lstStyle/>
                    <a:p>
                      <a:pPr marL="285750" indent="-285750" algn="l">
                        <a:buFont typeface="Arial" panose="020B0604020202020204" pitchFamily="34" charset="0"/>
                        <a:buChar char="•"/>
                      </a:pPr>
                      <a:r>
                        <a:rPr lang="en-AU" b="0" dirty="0" smtClean="0">
                          <a:solidFill>
                            <a:schemeClr val="tx1"/>
                          </a:solidFill>
                        </a:rPr>
                        <a:t>Introduction</a:t>
                      </a:r>
                    </a:p>
                    <a:p>
                      <a:pPr marL="285750" indent="-285750" algn="l">
                        <a:buFont typeface="Arial" panose="020B0604020202020204" pitchFamily="34" charset="0"/>
                        <a:buChar char="•"/>
                      </a:pPr>
                      <a:r>
                        <a:rPr lang="en-AU" b="0" dirty="0" smtClean="0">
                          <a:solidFill>
                            <a:schemeClr val="tx1"/>
                          </a:solidFill>
                        </a:rPr>
                        <a:t>Relevant</a:t>
                      </a:r>
                      <a:r>
                        <a:rPr lang="en-AU" b="0" baseline="0" dirty="0" smtClean="0">
                          <a:solidFill>
                            <a:schemeClr val="tx1"/>
                          </a:solidFill>
                        </a:rPr>
                        <a:t> Standards</a:t>
                      </a:r>
                    </a:p>
                    <a:p>
                      <a:pPr marL="285750" indent="-285750" algn="l">
                        <a:buFont typeface="Arial" panose="020B0604020202020204" pitchFamily="34" charset="0"/>
                        <a:buChar char="•"/>
                      </a:pPr>
                      <a:r>
                        <a:rPr lang="en-AU" b="0" baseline="0" dirty="0" smtClean="0">
                          <a:solidFill>
                            <a:schemeClr val="tx1"/>
                          </a:solidFill>
                        </a:rPr>
                        <a:t>Listing the Technical work</a:t>
                      </a:r>
                      <a:endParaRPr lang="en-AU" b="0" dirty="0">
                        <a:solidFill>
                          <a:schemeClr val="tx1"/>
                        </a:solidFill>
                      </a:endParaRPr>
                    </a:p>
                  </a:txBody>
                  <a:tcPr/>
                </a:tc>
                <a:tc>
                  <a:txBody>
                    <a:bodyPr/>
                    <a:lstStyle/>
                    <a:p>
                      <a:pPr marL="285750" indent="-285750" algn="l">
                        <a:buFont typeface="Arial" panose="020B0604020202020204" pitchFamily="34" charset="0"/>
                        <a:buChar char="•"/>
                      </a:pPr>
                      <a:r>
                        <a:rPr lang="en-AU" b="0" dirty="0" smtClean="0">
                          <a:solidFill>
                            <a:schemeClr val="tx1"/>
                          </a:solidFill>
                        </a:rPr>
                        <a:t>Conceptual continued</a:t>
                      </a:r>
                    </a:p>
                    <a:p>
                      <a:pPr marL="285750" indent="-285750" algn="l">
                        <a:buFont typeface="Arial" panose="020B0604020202020204" pitchFamily="34" charset="0"/>
                        <a:buChar char="•"/>
                      </a:pPr>
                      <a:r>
                        <a:rPr lang="en-AU" b="0" dirty="0" smtClean="0">
                          <a:solidFill>
                            <a:schemeClr val="tx1"/>
                          </a:solidFill>
                        </a:rPr>
                        <a:t>EA packages</a:t>
                      </a:r>
                    </a:p>
                    <a:p>
                      <a:pPr marL="285750" indent="-285750" algn="l">
                        <a:buFont typeface="Arial" panose="020B0604020202020204" pitchFamily="34" charset="0"/>
                        <a:buChar char="•"/>
                      </a:pPr>
                      <a:r>
                        <a:rPr lang="en-AU" b="0" dirty="0" smtClean="0">
                          <a:solidFill>
                            <a:schemeClr val="tx1"/>
                          </a:solidFill>
                        </a:rPr>
                        <a:t>XMI </a:t>
                      </a:r>
                      <a:r>
                        <a:rPr lang="en-AU" b="0" dirty="0" err="1" smtClean="0">
                          <a:solidFill>
                            <a:schemeClr val="tx1"/>
                          </a:solidFill>
                        </a:rPr>
                        <a:t>docbook</a:t>
                      </a:r>
                      <a:r>
                        <a:rPr lang="en-AU" b="0" dirty="0" smtClean="0">
                          <a:solidFill>
                            <a:schemeClr val="tx1"/>
                          </a:solidFill>
                        </a:rPr>
                        <a:t>….?</a:t>
                      </a:r>
                    </a:p>
                    <a:p>
                      <a:pPr marL="285750" indent="-285750" algn="l">
                        <a:buFont typeface="Arial" panose="020B0604020202020204" pitchFamily="34" charset="0"/>
                        <a:buChar char="•"/>
                      </a:pPr>
                      <a:r>
                        <a:rPr lang="en-AU" b="0" dirty="0" smtClean="0">
                          <a:solidFill>
                            <a:schemeClr val="tx1"/>
                          </a:solidFill>
                        </a:rPr>
                        <a:t>10.30 Discovery scope</a:t>
                      </a:r>
                    </a:p>
                    <a:p>
                      <a:pPr marL="285750" indent="-285750" algn="l">
                        <a:buFont typeface="Arial" panose="020B0604020202020204" pitchFamily="34" charset="0"/>
                        <a:buChar char="•"/>
                      </a:pPr>
                      <a:r>
                        <a:rPr lang="en-AU" b="0" smtClean="0">
                          <a:solidFill>
                            <a:schemeClr val="tx1"/>
                          </a:solidFill>
                        </a:rPr>
                        <a:t>Which pictures?</a:t>
                      </a:r>
                      <a:endParaRPr lang="en-AU" b="0" dirty="0" smtClean="0">
                        <a:solidFill>
                          <a:schemeClr val="tx1"/>
                        </a:solidFill>
                      </a:endParaRPr>
                    </a:p>
                    <a:p>
                      <a:pPr marL="285750" indent="-285750" algn="l">
                        <a:buFont typeface="Arial" panose="020B0604020202020204" pitchFamily="34" charset="0"/>
                        <a:buChar char="•"/>
                      </a:pPr>
                      <a:endParaRPr lang="en-AU" b="0" dirty="0" smtClean="0">
                        <a:solidFill>
                          <a:schemeClr val="tx1"/>
                        </a:solidFill>
                      </a:endParaRPr>
                    </a:p>
                    <a:p>
                      <a:pPr marL="285750" indent="-285750" algn="l">
                        <a:buFont typeface="Arial" panose="020B0604020202020204" pitchFamily="34" charset="0"/>
                        <a:buChar char="•"/>
                      </a:pPr>
                      <a:endParaRPr lang="en-AU" b="0" dirty="0" smtClean="0">
                        <a:solidFill>
                          <a:schemeClr val="tx1"/>
                        </a:solidFill>
                      </a:endParaRPr>
                    </a:p>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r>
                        <a:rPr lang="en-AU" b="0" dirty="0" smtClean="0">
                          <a:solidFill>
                            <a:schemeClr val="tx1"/>
                          </a:solidFill>
                        </a:rPr>
                        <a:t>Scoping Methodology,</a:t>
                      </a:r>
                      <a:r>
                        <a:rPr lang="en-AU" b="0" baseline="0" dirty="0" smtClean="0">
                          <a:solidFill>
                            <a:schemeClr val="tx1"/>
                          </a:solidFill>
                        </a:rPr>
                        <a:t> classifications, data production</a:t>
                      </a: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r>
              <a:tr h="3528362">
                <a:tc>
                  <a:txBody>
                    <a:bodyPr/>
                    <a:lstStyle/>
                    <a:p>
                      <a:pPr marL="285750" indent="-285750" algn="l">
                        <a:buFont typeface="Arial" panose="020B0604020202020204" pitchFamily="34" charset="0"/>
                        <a:buChar char="•"/>
                      </a:pPr>
                      <a:r>
                        <a:rPr lang="en-AU" sz="1800" b="0" dirty="0" smtClean="0">
                          <a:solidFill>
                            <a:schemeClr val="tx1"/>
                          </a:solidFill>
                        </a:rPr>
                        <a:t>Conceptual Content modelling</a:t>
                      </a:r>
                    </a:p>
                    <a:p>
                      <a:pPr marL="285750" indent="-285750" algn="l">
                        <a:buFont typeface="Arial" panose="020B0604020202020204" pitchFamily="34" charset="0"/>
                        <a:buChar char="•"/>
                      </a:pPr>
                      <a:r>
                        <a:rPr lang="en-AU" sz="1800" b="0" dirty="0" smtClean="0">
                          <a:solidFill>
                            <a:schemeClr val="tx1"/>
                          </a:solidFill>
                        </a:rPr>
                        <a:t>Relevant</a:t>
                      </a:r>
                      <a:r>
                        <a:rPr lang="en-AU" sz="1800" b="0" baseline="0" dirty="0" smtClean="0">
                          <a:solidFill>
                            <a:schemeClr val="tx1"/>
                          </a:solidFill>
                        </a:rPr>
                        <a:t> Standards document</a:t>
                      </a:r>
                    </a:p>
                    <a:p>
                      <a:pPr marL="285750" indent="-285750" algn="l">
                        <a:buFont typeface="Arial" panose="020B0604020202020204" pitchFamily="34" charset="0"/>
                        <a:buChar char="•"/>
                      </a:pPr>
                      <a:r>
                        <a:rPr lang="en-AU" sz="1800" b="0" baseline="0" dirty="0" smtClean="0">
                          <a:solidFill>
                            <a:schemeClr val="tx1"/>
                          </a:solidFill>
                        </a:rPr>
                        <a:t>Technical work action plan</a:t>
                      </a:r>
                      <a:endParaRPr lang="en-AU" sz="1800" b="0" dirty="0" smtClean="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c>
                  <a:txBody>
                    <a:bodyPr/>
                    <a:lstStyle/>
                    <a:p>
                      <a:pPr marL="285750" indent="-285750" algn="l">
                        <a:buFont typeface="Arial" panose="020B0604020202020204" pitchFamily="34" charset="0"/>
                        <a:buChar char="•"/>
                      </a:pPr>
                      <a:endParaRPr lang="en-AU" sz="1800" b="0" dirty="0" smtClean="0">
                        <a:solidFill>
                          <a:schemeClr val="tx1"/>
                        </a:solidFill>
                      </a:endParaRPr>
                    </a:p>
                  </a:txBody>
                  <a:tcPr/>
                </a:tc>
                <a:tc>
                  <a:txBody>
                    <a:bodyPr/>
                    <a:lstStyle/>
                    <a:p>
                      <a:pPr marL="285750" indent="-285750" algn="l">
                        <a:buFont typeface="Arial" panose="020B0604020202020204" pitchFamily="34" charset="0"/>
                        <a:buChar char="•"/>
                      </a:pPr>
                      <a:endParaRPr lang="en-AU" b="0" dirty="0">
                        <a:solidFill>
                          <a:schemeClr val="tx1"/>
                        </a:solidFill>
                      </a:endParaRPr>
                    </a:p>
                  </a:txBody>
                  <a:tcPr/>
                </a:tc>
              </a:tr>
            </a:tbl>
          </a:graphicData>
        </a:graphic>
      </p:graphicFrame>
    </p:spTree>
    <p:extLst>
      <p:ext uri="{BB962C8B-B14F-4D97-AF65-F5344CB8AC3E}">
        <p14:creationId xmlns:p14="http://schemas.microsoft.com/office/powerpoint/2010/main" val="8537210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878465664"/>
              </p:ext>
            </p:extLst>
          </p:nvPr>
        </p:nvGraphicFramePr>
        <p:xfrm>
          <a:off x="0" y="73479"/>
          <a:ext cx="12189279" cy="6446520"/>
        </p:xfrm>
        <a:graphic>
          <a:graphicData uri="http://schemas.openxmlformats.org/drawingml/2006/table">
            <a:tbl>
              <a:tblPr firstRow="1" bandRow="1">
                <a:tableStyleId>{5C22544A-7EE6-4342-B048-85BDC9FD1C3A}</a:tableStyleId>
              </a:tblPr>
              <a:tblGrid>
                <a:gridCol w="1510391"/>
                <a:gridCol w="2996295"/>
                <a:gridCol w="7682593"/>
              </a:tblGrid>
              <a:tr h="37084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Structure of DDI 4</a:t>
                      </a:r>
                    </a:p>
                  </a:txBody>
                  <a:tcPr/>
                </a:tc>
                <a:tc>
                  <a:txBody>
                    <a:bodyPr/>
                    <a:lstStyle/>
                    <a:p>
                      <a:r>
                        <a:rPr lang="en-US" smtClean="0"/>
                        <a:t>Updated paper</a:t>
                      </a:r>
                      <a:endParaRPr lang="en-US" dirty="0"/>
                    </a:p>
                  </a:txBody>
                  <a:tcPr/>
                </a:tc>
              </a:tr>
              <a:tr h="370840">
                <a:tc rowSpan="6">
                  <a:txBody>
                    <a:bodyPr/>
                    <a:lstStyle/>
                    <a:p>
                      <a:r>
                        <a:rPr lang="en-US" dirty="0" smtClean="0"/>
                        <a:t>Content work</a:t>
                      </a:r>
                      <a:endParaRPr lang="en-US" dirty="0"/>
                    </a:p>
                  </a:txBody>
                  <a:tcPr/>
                </a:tc>
                <a:tc>
                  <a:txBody>
                    <a:bodyPr/>
                    <a:lstStyle/>
                    <a:p>
                      <a:pPr lvl="0"/>
                      <a:r>
                        <a:rPr lang="en-AU" dirty="0" smtClean="0"/>
                        <a:t>Core</a:t>
                      </a:r>
                    </a:p>
                  </a:txBody>
                  <a:tcPr/>
                </a:tc>
                <a:tc>
                  <a:txBody>
                    <a:bodyPr/>
                    <a:lstStyle/>
                    <a:p>
                      <a:r>
                        <a:rPr lang="en-US" dirty="0" smtClean="0">
                          <a:solidFill>
                            <a:srgbClr val="00B050"/>
                          </a:solidFill>
                        </a:rPr>
                        <a:t>Rules for primitives and extending primitives</a:t>
                      </a:r>
                      <a:r>
                        <a:rPr lang="en-US" dirty="0" smtClean="0">
                          <a:solidFill>
                            <a:srgbClr val="FF0000"/>
                          </a:solidFill>
                        </a:rPr>
                        <a:t>, </a:t>
                      </a:r>
                      <a:r>
                        <a:rPr lang="en-US" dirty="0" err="1" smtClean="0">
                          <a:solidFill>
                            <a:schemeClr val="accent4"/>
                          </a:solidFill>
                        </a:rPr>
                        <a:t>drupal</a:t>
                      </a:r>
                      <a:r>
                        <a:rPr lang="en-US" baseline="0" dirty="0" smtClean="0">
                          <a:solidFill>
                            <a:schemeClr val="accent4"/>
                          </a:solidFill>
                        </a:rPr>
                        <a:t> </a:t>
                      </a:r>
                      <a:r>
                        <a:rPr lang="en-US" baseline="0" dirty="0" smtClean="0">
                          <a:solidFill>
                            <a:schemeClr val="accent4"/>
                          </a:solidFill>
                        </a:rPr>
                        <a:t>updated</a:t>
                      </a:r>
                    </a:p>
                  </a:txBody>
                  <a:tcPr/>
                </a:tc>
              </a:tr>
              <a:tr h="370840">
                <a:tc vMerge="1">
                  <a:txBody>
                    <a:bodyPr/>
                    <a:lstStyle/>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dirty="0" smtClean="0"/>
                        <a:t>Agent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All </a:t>
                      </a:r>
                      <a:r>
                        <a:rPr lang="en-US" dirty="0" smtClean="0">
                          <a:solidFill>
                            <a:srgbClr val="00B050"/>
                          </a:solidFill>
                        </a:rPr>
                        <a:t>objects in Drupal </a:t>
                      </a:r>
                      <a:r>
                        <a:rPr lang="en-US" dirty="0" smtClean="0">
                          <a:solidFill>
                            <a:srgbClr val="FF0000"/>
                          </a:solidFill>
                        </a:rPr>
                        <a:t>and </a:t>
                      </a:r>
                      <a:r>
                        <a:rPr lang="en-US" dirty="0" smtClean="0">
                          <a:solidFill>
                            <a:srgbClr val="FF0000"/>
                          </a:solidFill>
                        </a:rPr>
                        <a:t>reviewed, Update for team</a:t>
                      </a:r>
                      <a:endParaRPr lang="en-US" dirty="0" smtClean="0">
                        <a:solidFill>
                          <a:srgbClr val="FF0000"/>
                        </a:solidFill>
                      </a:endParaRPr>
                    </a:p>
                  </a:txBody>
                  <a:tcPr/>
                </a:tc>
              </a:tr>
              <a:tr h="370840">
                <a:tc vMerge="1">
                  <a:txBody>
                    <a:bodyPr/>
                    <a:lstStyle/>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dirty="0" smtClean="0"/>
                        <a:t>Conceptual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All objects in Drupal </a:t>
                      </a:r>
                      <a:r>
                        <a:rPr lang="en-US" dirty="0" smtClean="0">
                          <a:solidFill>
                            <a:srgbClr val="FF0000"/>
                          </a:solidFill>
                        </a:rPr>
                        <a:t>and </a:t>
                      </a:r>
                      <a:r>
                        <a:rPr lang="en-US" dirty="0" smtClean="0">
                          <a:solidFill>
                            <a:srgbClr val="FF0000"/>
                          </a:solidFill>
                        </a:rPr>
                        <a:t>reviewed, Update for team</a:t>
                      </a:r>
                    </a:p>
                  </a:txBody>
                  <a:tcPr/>
                </a:tc>
              </a:tr>
              <a:tr h="370840">
                <a:tc vMerge="1">
                  <a:txBody>
                    <a:bodyPr/>
                    <a:lstStyle/>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dirty="0" smtClean="0"/>
                        <a:t>Process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All objects in Drupal </a:t>
                      </a:r>
                      <a:r>
                        <a:rPr lang="en-US" dirty="0" smtClean="0">
                          <a:solidFill>
                            <a:srgbClr val="FF0000"/>
                          </a:solidFill>
                        </a:rPr>
                        <a:t>and </a:t>
                      </a:r>
                      <a:r>
                        <a:rPr lang="en-US" dirty="0" smtClean="0">
                          <a:solidFill>
                            <a:srgbClr val="FF0000"/>
                          </a:solidFill>
                        </a:rPr>
                        <a:t>reviewed, Update for team</a:t>
                      </a:r>
                    </a:p>
                  </a:txBody>
                  <a:tcPr/>
                </a:tc>
              </a:tr>
              <a:tr h="0">
                <a:tc vMerge="1">
                  <a:txBody>
                    <a:bodyPr/>
                    <a:lstStyle/>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dirty="0" smtClean="0"/>
                        <a:t>Discovery</a:t>
                      </a:r>
                    </a:p>
                  </a:txBody>
                  <a:tcPr/>
                </a:tc>
                <a:tc>
                  <a:txBody>
                    <a:bodyPr/>
                    <a:lstStyle/>
                    <a:p>
                      <a:r>
                        <a:rPr lang="en-US" dirty="0" smtClean="0">
                          <a:solidFill>
                            <a:srgbClr val="00B050"/>
                          </a:solidFill>
                        </a:rPr>
                        <a:t>New</a:t>
                      </a:r>
                      <a:r>
                        <a:rPr lang="en-US" baseline="0" dirty="0" smtClean="0">
                          <a:solidFill>
                            <a:srgbClr val="00B050"/>
                          </a:solidFill>
                        </a:rPr>
                        <a:t> objects created in Drupal, view created</a:t>
                      </a:r>
                      <a:r>
                        <a:rPr lang="en-US" baseline="0" dirty="0" smtClean="0"/>
                        <a:t> </a:t>
                      </a:r>
                      <a:r>
                        <a:rPr lang="en-US" baseline="0" dirty="0" smtClean="0">
                          <a:solidFill>
                            <a:srgbClr val="FF0000"/>
                          </a:solidFill>
                        </a:rPr>
                        <a:t>and </a:t>
                      </a:r>
                      <a:r>
                        <a:rPr lang="en-US" baseline="0" dirty="0" smtClean="0">
                          <a:solidFill>
                            <a:srgbClr val="FF0000"/>
                          </a:solidFill>
                        </a:rPr>
                        <a:t>reviewed, </a:t>
                      </a:r>
                      <a:r>
                        <a:rPr lang="en-US" dirty="0" smtClean="0">
                          <a:solidFill>
                            <a:srgbClr val="FF0000"/>
                          </a:solidFill>
                        </a:rPr>
                        <a:t>Update for team</a:t>
                      </a:r>
                    </a:p>
                  </a:txBody>
                  <a:tcPr/>
                </a:tc>
              </a:tr>
              <a:tr h="370840">
                <a:tc vMerge="1">
                  <a:txBody>
                    <a:bodyPr/>
                    <a:lstStyle/>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dirty="0" smtClean="0"/>
                        <a:t>Relating to other standards </a:t>
                      </a:r>
                    </a:p>
                  </a:txBody>
                  <a:tcPr/>
                </a:tc>
                <a:tc>
                  <a:txBody>
                    <a:bodyPr/>
                    <a:lstStyle/>
                    <a:p>
                      <a:r>
                        <a:rPr lang="en-US" dirty="0" smtClean="0">
                          <a:solidFill>
                            <a:srgbClr val="FFC000"/>
                          </a:solidFill>
                        </a:rPr>
                        <a:t>Document</a:t>
                      </a:r>
                      <a:endParaRPr lang="en-US" dirty="0">
                        <a:solidFill>
                          <a:srgbClr val="FFC000"/>
                        </a:solidFill>
                      </a:endParaRPr>
                    </a:p>
                  </a:txBody>
                  <a:tcPr/>
                </a:tc>
              </a:tr>
              <a:tr h="370840">
                <a:tc>
                  <a:txBody>
                    <a:bodyPr/>
                    <a:lstStyle/>
                    <a:p>
                      <a:r>
                        <a:rPr lang="en-US" dirty="0" smtClean="0"/>
                        <a:t>Technical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Issues</a:t>
                      </a:r>
                      <a:r>
                        <a:rPr lang="en-AU" baseline="0" dirty="0" smtClean="0"/>
                        <a:t> around production </a:t>
                      </a:r>
                      <a:r>
                        <a:rPr lang="en-AU" baseline="0" dirty="0" smtClean="0"/>
                        <a:t>environment</a:t>
                      </a:r>
                      <a:endParaRPr lang="en-AU"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solidFill>
                        </a:rPr>
                        <a:t>Roadmap</a:t>
                      </a:r>
                      <a:r>
                        <a:rPr lang="en-US" baseline="0" dirty="0" smtClean="0">
                          <a:solidFill>
                            <a:schemeClr val="accent4"/>
                          </a:solidFill>
                        </a:rPr>
                        <a:t> document</a:t>
                      </a:r>
                      <a:endParaRPr lang="en-US" dirty="0" smtClean="0">
                        <a:solidFill>
                          <a:schemeClr val="accent4"/>
                        </a:solidFill>
                      </a:endParaRPr>
                    </a:p>
                    <a:p>
                      <a:endParaRPr lang="en-US" dirty="0"/>
                    </a:p>
                  </a:txBody>
                  <a:tcPr/>
                </a:tc>
              </a:tr>
              <a:tr h="37084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Transformations</a:t>
                      </a:r>
                    </a:p>
                  </a:txBody>
                  <a:tcPr/>
                </a:tc>
                <a:tc>
                  <a:txBody>
                    <a:bodyPr/>
                    <a:lstStyle/>
                    <a:p>
                      <a:r>
                        <a:rPr lang="en-US" dirty="0" smtClean="0">
                          <a:solidFill>
                            <a:schemeClr val="accent4"/>
                          </a:solidFill>
                        </a:rPr>
                        <a:t>Documentation to HTML</a:t>
                      </a:r>
                    </a:p>
                    <a:p>
                      <a:r>
                        <a:rPr lang="en-US" dirty="0" smtClean="0">
                          <a:solidFill>
                            <a:schemeClr val="accent4"/>
                          </a:solidFill>
                        </a:rPr>
                        <a:t>Documentation to PDF</a:t>
                      </a:r>
                    </a:p>
                    <a:p>
                      <a:r>
                        <a:rPr lang="en-US" dirty="0" smtClean="0">
                          <a:solidFill>
                            <a:schemeClr val="accent4"/>
                          </a:solidFill>
                        </a:rPr>
                        <a:t>XMI to XSD</a:t>
                      </a:r>
                    </a:p>
                    <a:p>
                      <a:r>
                        <a:rPr lang="en-US" dirty="0" smtClean="0">
                          <a:solidFill>
                            <a:schemeClr val="accent4"/>
                          </a:solidFill>
                        </a:rPr>
                        <a:t>XMI to RDF</a:t>
                      </a:r>
                    </a:p>
                    <a:p>
                      <a:r>
                        <a:rPr lang="en-US" dirty="0" smtClean="0">
                          <a:solidFill>
                            <a:schemeClr val="accent4"/>
                          </a:solidFill>
                        </a:rPr>
                        <a:t>Proposal for non RDF, non</a:t>
                      </a:r>
                      <a:r>
                        <a:rPr lang="en-US" baseline="0" dirty="0" smtClean="0">
                          <a:solidFill>
                            <a:schemeClr val="accent4"/>
                          </a:solidFill>
                        </a:rPr>
                        <a:t> XSD deliverables (</a:t>
                      </a:r>
                      <a:r>
                        <a:rPr lang="en-US" baseline="0" dirty="0" err="1" smtClean="0">
                          <a:solidFill>
                            <a:schemeClr val="accent4"/>
                          </a:solidFill>
                        </a:rPr>
                        <a:t>eg</a:t>
                      </a:r>
                      <a:r>
                        <a:rPr lang="en-US" baseline="0" dirty="0" smtClean="0">
                          <a:solidFill>
                            <a:schemeClr val="accent4"/>
                          </a:solidFill>
                        </a:rPr>
                        <a:t> SQL, Java, C#)</a:t>
                      </a:r>
                      <a:endParaRPr lang="en-US" dirty="0">
                        <a:solidFill>
                          <a:schemeClr val="accent4"/>
                        </a:solidFill>
                      </a:endParaRPr>
                    </a:p>
                  </a:txBody>
                  <a:tcPr/>
                </a:tc>
              </a:tr>
              <a:tr h="370840">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Test production workflow environment</a:t>
                      </a:r>
                    </a:p>
                  </a:txBody>
                  <a:tcPr/>
                </a:tc>
                <a:tc>
                  <a:txBody>
                    <a:bodyPr/>
                    <a:lstStyle/>
                    <a:p>
                      <a:r>
                        <a:rPr lang="en-US" dirty="0" smtClean="0">
                          <a:solidFill>
                            <a:schemeClr val="accent4"/>
                          </a:solidFill>
                        </a:rPr>
                        <a:t>Inputs and outputs created for each stage, documentation</a:t>
                      </a:r>
                      <a:r>
                        <a:rPr lang="en-US" baseline="0" dirty="0" smtClean="0">
                          <a:solidFill>
                            <a:schemeClr val="accent4"/>
                          </a:solidFill>
                        </a:rPr>
                        <a:t> of </a:t>
                      </a:r>
                      <a:r>
                        <a:rPr lang="en-US" baseline="0" dirty="0" smtClean="0">
                          <a:solidFill>
                            <a:schemeClr val="accent4"/>
                          </a:solidFill>
                        </a:rPr>
                        <a:t>dry run</a:t>
                      </a:r>
                      <a:endParaRPr lang="en-US" dirty="0">
                        <a:solidFill>
                          <a:schemeClr val="accent4"/>
                        </a:solidFill>
                      </a:endParaRPr>
                    </a:p>
                  </a:txBody>
                  <a:tcPr/>
                </a:tc>
              </a:tr>
              <a:tr h="370840">
                <a:tc rowSpan="3">
                  <a:txBody>
                    <a:bodyPr/>
                    <a:lstStyle/>
                    <a:p>
                      <a:r>
                        <a:rPr lang="en-US" dirty="0" smtClean="0"/>
                        <a:t>Scoping</a:t>
                      </a:r>
                      <a:endParaRPr lang="en-US" dirty="0"/>
                    </a:p>
                  </a:txBody>
                  <a:tcPr/>
                </a:tc>
                <a:tc>
                  <a:txBody>
                    <a:bodyPr/>
                    <a:lstStyle/>
                    <a:p>
                      <a:r>
                        <a:rPr lang="en-AU" dirty="0" smtClean="0"/>
                        <a:t>Classification</a:t>
                      </a:r>
                      <a:endParaRPr lang="en-US" dirty="0"/>
                    </a:p>
                  </a:txBody>
                  <a:tcPr/>
                </a:tc>
                <a:tc>
                  <a:txBody>
                    <a:bodyPr/>
                    <a:lstStyle/>
                    <a:p>
                      <a:r>
                        <a:rPr lang="en-US" dirty="0" smtClean="0">
                          <a:solidFill>
                            <a:srgbClr val="00B050"/>
                          </a:solidFill>
                        </a:rPr>
                        <a:t>Scoping document</a:t>
                      </a:r>
                      <a:r>
                        <a:rPr lang="en-US" baseline="0" dirty="0" smtClean="0">
                          <a:solidFill>
                            <a:srgbClr val="00B050"/>
                          </a:solidFill>
                        </a:rPr>
                        <a:t> written </a:t>
                      </a:r>
                      <a:endParaRPr lang="en-US" dirty="0">
                        <a:solidFill>
                          <a:srgbClr val="00B050"/>
                        </a:solidFill>
                      </a:endParaRPr>
                    </a:p>
                  </a:txBody>
                  <a:tcPr/>
                </a:tc>
              </a:tr>
              <a:tr h="370840">
                <a:tc vMerge="1">
                  <a:txBody>
                    <a:bodyPr/>
                    <a:lstStyle/>
                    <a:p>
                      <a:endParaRPr lang="en-US" dirty="0"/>
                    </a:p>
                  </a:txBody>
                  <a:tcPr/>
                </a:tc>
                <a:tc>
                  <a:txBody>
                    <a:bodyPr/>
                    <a:lstStyle/>
                    <a:p>
                      <a:r>
                        <a:rPr lang="en-US" dirty="0" smtClean="0"/>
                        <a:t>Methodology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B050"/>
                          </a:solidFill>
                        </a:rPr>
                        <a:t>Scoping document</a:t>
                      </a:r>
                      <a:r>
                        <a:rPr lang="en-US" baseline="0" dirty="0" smtClean="0">
                          <a:solidFill>
                            <a:srgbClr val="00B050"/>
                          </a:solidFill>
                        </a:rPr>
                        <a:t> written </a:t>
                      </a:r>
                      <a:endParaRPr lang="en-US" dirty="0" smtClean="0">
                        <a:solidFill>
                          <a:srgbClr val="00B050"/>
                        </a:solidFill>
                      </a:endParaRPr>
                    </a:p>
                  </a:txBody>
                  <a:tcPr/>
                </a:tc>
              </a:tr>
              <a:tr h="370840">
                <a:tc vMerge="1">
                  <a:txBody>
                    <a:bodyPr/>
                    <a:lstStyle/>
                    <a:p>
                      <a:endParaRPr lang="en-US" dirty="0"/>
                    </a:p>
                  </a:txBody>
                  <a:tcPr/>
                </a:tc>
                <a:tc>
                  <a:txBody>
                    <a:bodyPr/>
                    <a:lstStyle/>
                    <a:p>
                      <a:r>
                        <a:rPr lang="en-US" dirty="0" smtClean="0"/>
                        <a:t>Data Production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solidFill>
                        </a:rPr>
                        <a:t>Scoping document</a:t>
                      </a:r>
                      <a:r>
                        <a:rPr lang="en-US" baseline="0" dirty="0" smtClean="0">
                          <a:solidFill>
                            <a:schemeClr val="accent4"/>
                          </a:solidFill>
                        </a:rPr>
                        <a:t> written</a:t>
                      </a:r>
                      <a:r>
                        <a:rPr lang="en-US" baseline="0" dirty="0" smtClean="0"/>
                        <a:t> </a:t>
                      </a:r>
                      <a:endParaRPr lang="en-US" dirty="0" smtClean="0"/>
                    </a:p>
                  </a:txBody>
                  <a:tcPr/>
                </a:tc>
              </a:tr>
            </a:tbl>
          </a:graphicData>
        </a:graphic>
      </p:graphicFrame>
    </p:spTree>
    <p:extLst>
      <p:ext uri="{BB962C8B-B14F-4D97-AF65-F5344CB8AC3E}">
        <p14:creationId xmlns:p14="http://schemas.microsoft.com/office/powerpoint/2010/main" val="3928745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p:cNvSpPr/>
          <p:nvPr/>
        </p:nvSpPr>
        <p:spPr>
          <a:xfrm rot="7212861">
            <a:off x="5966475" y="2885279"/>
            <a:ext cx="3218688" cy="2519984"/>
          </a:xfrm>
          <a:custGeom>
            <a:avLst/>
            <a:gdLst>
              <a:gd name="connsiteX0" fmla="*/ 1609344 w 3218688"/>
              <a:gd name="connsiteY0" fmla="*/ 0 h 2519984"/>
              <a:gd name="connsiteX1" fmla="*/ 3218688 w 3218688"/>
              <a:gd name="connsiteY1" fmla="*/ 1613916 h 2519984"/>
              <a:gd name="connsiteX2" fmla="*/ 3170473 w 3218688"/>
              <a:gd name="connsiteY2" fmla="*/ 2007578 h 2519984"/>
              <a:gd name="connsiteX3" fmla="*/ 3156800 w 3218688"/>
              <a:gd name="connsiteY3" fmla="*/ 2054220 h 2519984"/>
              <a:gd name="connsiteX4" fmla="*/ 3107163 w 3218688"/>
              <a:gd name="connsiteY4" fmla="*/ 2041421 h 2519984"/>
              <a:gd name="connsiteX5" fmla="*/ 2782824 w 3218688"/>
              <a:gd name="connsiteY5" fmla="*/ 2008632 h 2519984"/>
              <a:gd name="connsiteX6" fmla="*/ 1644846 w 3218688"/>
              <a:gd name="connsiteY6" fmla="*/ 2481337 h 2519984"/>
              <a:gd name="connsiteX7" fmla="*/ 1609821 w 3218688"/>
              <a:gd name="connsiteY7" fmla="*/ 2519984 h 2519984"/>
              <a:gd name="connsiteX8" fmla="*/ 1587412 w 3218688"/>
              <a:gd name="connsiteY8" fmla="*/ 2495109 h 2519984"/>
              <a:gd name="connsiteX9" fmla="*/ 435864 w 3218688"/>
              <a:gd name="connsiteY9" fmla="*/ 2008632 h 2519984"/>
              <a:gd name="connsiteX10" fmla="*/ 111525 w 3218688"/>
              <a:gd name="connsiteY10" fmla="*/ 2041421 h 2519984"/>
              <a:gd name="connsiteX11" fmla="*/ 62175 w 3218688"/>
              <a:gd name="connsiteY11" fmla="*/ 2054147 h 2519984"/>
              <a:gd name="connsiteX12" fmla="*/ 32696 w 3218688"/>
              <a:gd name="connsiteY12" fmla="*/ 1939177 h 2519984"/>
              <a:gd name="connsiteX13" fmla="*/ 0 w 3218688"/>
              <a:gd name="connsiteY13" fmla="*/ 1613916 h 2519984"/>
              <a:gd name="connsiteX14" fmla="*/ 1609344 w 3218688"/>
              <a:gd name="connsiteY14" fmla="*/ 0 h 25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8688" h="2519984">
                <a:moveTo>
                  <a:pt x="1609344" y="0"/>
                </a:moveTo>
                <a:cubicBezTo>
                  <a:pt x="2498160" y="0"/>
                  <a:pt x="3218688" y="722575"/>
                  <a:pt x="3218688" y="1613916"/>
                </a:cubicBezTo>
                <a:cubicBezTo>
                  <a:pt x="3218688" y="1749707"/>
                  <a:pt x="3201966" y="1881580"/>
                  <a:pt x="3170473" y="2007578"/>
                </a:cubicBezTo>
                <a:lnTo>
                  <a:pt x="3156800" y="2054220"/>
                </a:lnTo>
                <a:lnTo>
                  <a:pt x="3107163" y="2041421"/>
                </a:lnTo>
                <a:cubicBezTo>
                  <a:pt x="3002399" y="2019922"/>
                  <a:pt x="2893926" y="2008632"/>
                  <a:pt x="2782824" y="2008632"/>
                </a:cubicBezTo>
                <a:cubicBezTo>
                  <a:pt x="2338416" y="2008632"/>
                  <a:pt x="1936080" y="2189276"/>
                  <a:pt x="1644846" y="2481337"/>
                </a:cubicBezTo>
                <a:lnTo>
                  <a:pt x="1609821" y="2519984"/>
                </a:lnTo>
                <a:lnTo>
                  <a:pt x="1587412" y="2495109"/>
                </a:lnTo>
                <a:cubicBezTo>
                  <a:pt x="1295171" y="2194965"/>
                  <a:pt x="887216" y="2008632"/>
                  <a:pt x="435864" y="2008632"/>
                </a:cubicBezTo>
                <a:cubicBezTo>
                  <a:pt x="324762" y="2008632"/>
                  <a:pt x="216290" y="2019922"/>
                  <a:pt x="111525" y="2041421"/>
                </a:cubicBezTo>
                <a:lnTo>
                  <a:pt x="62175" y="2054147"/>
                </a:lnTo>
                <a:lnTo>
                  <a:pt x="32696" y="1939177"/>
                </a:lnTo>
                <a:cubicBezTo>
                  <a:pt x="11259" y="1834115"/>
                  <a:pt x="0" y="1725334"/>
                  <a:pt x="0" y="1613916"/>
                </a:cubicBezTo>
                <a:cubicBezTo>
                  <a:pt x="0" y="722575"/>
                  <a:pt x="720528" y="0"/>
                  <a:pt x="1609344"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p:cNvSpPr/>
          <p:nvPr/>
        </p:nvSpPr>
        <p:spPr>
          <a:xfrm rot="14387847">
            <a:off x="3070189" y="2870743"/>
            <a:ext cx="3218688" cy="2519984"/>
          </a:xfrm>
          <a:custGeom>
            <a:avLst/>
            <a:gdLst>
              <a:gd name="connsiteX0" fmla="*/ 1609344 w 3218688"/>
              <a:gd name="connsiteY0" fmla="*/ 0 h 2519984"/>
              <a:gd name="connsiteX1" fmla="*/ 3218688 w 3218688"/>
              <a:gd name="connsiteY1" fmla="*/ 1613916 h 2519984"/>
              <a:gd name="connsiteX2" fmla="*/ 3170473 w 3218688"/>
              <a:gd name="connsiteY2" fmla="*/ 2007578 h 2519984"/>
              <a:gd name="connsiteX3" fmla="*/ 3156800 w 3218688"/>
              <a:gd name="connsiteY3" fmla="*/ 2054220 h 2519984"/>
              <a:gd name="connsiteX4" fmla="*/ 3107163 w 3218688"/>
              <a:gd name="connsiteY4" fmla="*/ 2041421 h 2519984"/>
              <a:gd name="connsiteX5" fmla="*/ 2782824 w 3218688"/>
              <a:gd name="connsiteY5" fmla="*/ 2008632 h 2519984"/>
              <a:gd name="connsiteX6" fmla="*/ 1644846 w 3218688"/>
              <a:gd name="connsiteY6" fmla="*/ 2481337 h 2519984"/>
              <a:gd name="connsiteX7" fmla="*/ 1609821 w 3218688"/>
              <a:gd name="connsiteY7" fmla="*/ 2519984 h 2519984"/>
              <a:gd name="connsiteX8" fmla="*/ 1587412 w 3218688"/>
              <a:gd name="connsiteY8" fmla="*/ 2495109 h 2519984"/>
              <a:gd name="connsiteX9" fmla="*/ 435864 w 3218688"/>
              <a:gd name="connsiteY9" fmla="*/ 2008632 h 2519984"/>
              <a:gd name="connsiteX10" fmla="*/ 111525 w 3218688"/>
              <a:gd name="connsiteY10" fmla="*/ 2041421 h 2519984"/>
              <a:gd name="connsiteX11" fmla="*/ 62175 w 3218688"/>
              <a:gd name="connsiteY11" fmla="*/ 2054147 h 2519984"/>
              <a:gd name="connsiteX12" fmla="*/ 32696 w 3218688"/>
              <a:gd name="connsiteY12" fmla="*/ 1939177 h 2519984"/>
              <a:gd name="connsiteX13" fmla="*/ 0 w 3218688"/>
              <a:gd name="connsiteY13" fmla="*/ 1613916 h 2519984"/>
              <a:gd name="connsiteX14" fmla="*/ 1609344 w 3218688"/>
              <a:gd name="connsiteY14" fmla="*/ 0 h 25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8688" h="2519984">
                <a:moveTo>
                  <a:pt x="1609344" y="0"/>
                </a:moveTo>
                <a:cubicBezTo>
                  <a:pt x="2498160" y="0"/>
                  <a:pt x="3218688" y="722575"/>
                  <a:pt x="3218688" y="1613916"/>
                </a:cubicBezTo>
                <a:cubicBezTo>
                  <a:pt x="3218688" y="1749707"/>
                  <a:pt x="3201966" y="1881580"/>
                  <a:pt x="3170473" y="2007578"/>
                </a:cubicBezTo>
                <a:lnTo>
                  <a:pt x="3156800" y="2054220"/>
                </a:lnTo>
                <a:lnTo>
                  <a:pt x="3107163" y="2041421"/>
                </a:lnTo>
                <a:cubicBezTo>
                  <a:pt x="3002399" y="2019922"/>
                  <a:pt x="2893926" y="2008632"/>
                  <a:pt x="2782824" y="2008632"/>
                </a:cubicBezTo>
                <a:cubicBezTo>
                  <a:pt x="2338416" y="2008632"/>
                  <a:pt x="1936080" y="2189276"/>
                  <a:pt x="1644846" y="2481337"/>
                </a:cubicBezTo>
                <a:lnTo>
                  <a:pt x="1609821" y="2519984"/>
                </a:lnTo>
                <a:lnTo>
                  <a:pt x="1587412" y="2495109"/>
                </a:lnTo>
                <a:cubicBezTo>
                  <a:pt x="1295171" y="2194965"/>
                  <a:pt x="887216" y="2008632"/>
                  <a:pt x="435864" y="2008632"/>
                </a:cubicBezTo>
                <a:cubicBezTo>
                  <a:pt x="324762" y="2008632"/>
                  <a:pt x="216290" y="2019922"/>
                  <a:pt x="111525" y="2041421"/>
                </a:cubicBezTo>
                <a:lnTo>
                  <a:pt x="62175" y="2054147"/>
                </a:lnTo>
                <a:lnTo>
                  <a:pt x="32696" y="1939177"/>
                </a:lnTo>
                <a:cubicBezTo>
                  <a:pt x="11259" y="1834115"/>
                  <a:pt x="0" y="1725334"/>
                  <a:pt x="0" y="1613916"/>
                </a:cubicBezTo>
                <a:cubicBezTo>
                  <a:pt x="0" y="722575"/>
                  <a:pt x="720528" y="0"/>
                  <a:pt x="1609344" y="0"/>
                </a:cubicBezTo>
                <a:close/>
              </a:path>
            </a:pathLst>
          </a:custGeom>
          <a:solidFill>
            <a:srgbClr val="F1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Freeform 19"/>
          <p:cNvSpPr/>
          <p:nvPr/>
        </p:nvSpPr>
        <p:spPr>
          <a:xfrm>
            <a:off x="4539946" y="385276"/>
            <a:ext cx="3218688" cy="2519984"/>
          </a:xfrm>
          <a:custGeom>
            <a:avLst/>
            <a:gdLst>
              <a:gd name="connsiteX0" fmla="*/ 1609344 w 3218688"/>
              <a:gd name="connsiteY0" fmla="*/ 0 h 2519984"/>
              <a:gd name="connsiteX1" fmla="*/ 3218688 w 3218688"/>
              <a:gd name="connsiteY1" fmla="*/ 1613916 h 2519984"/>
              <a:gd name="connsiteX2" fmla="*/ 3170473 w 3218688"/>
              <a:gd name="connsiteY2" fmla="*/ 2007578 h 2519984"/>
              <a:gd name="connsiteX3" fmla="*/ 3156800 w 3218688"/>
              <a:gd name="connsiteY3" fmla="*/ 2054220 h 2519984"/>
              <a:gd name="connsiteX4" fmla="*/ 3107163 w 3218688"/>
              <a:gd name="connsiteY4" fmla="*/ 2041421 h 2519984"/>
              <a:gd name="connsiteX5" fmla="*/ 2782824 w 3218688"/>
              <a:gd name="connsiteY5" fmla="*/ 2008632 h 2519984"/>
              <a:gd name="connsiteX6" fmla="*/ 1644846 w 3218688"/>
              <a:gd name="connsiteY6" fmla="*/ 2481337 h 2519984"/>
              <a:gd name="connsiteX7" fmla="*/ 1609821 w 3218688"/>
              <a:gd name="connsiteY7" fmla="*/ 2519984 h 2519984"/>
              <a:gd name="connsiteX8" fmla="*/ 1587412 w 3218688"/>
              <a:gd name="connsiteY8" fmla="*/ 2495109 h 2519984"/>
              <a:gd name="connsiteX9" fmla="*/ 435864 w 3218688"/>
              <a:gd name="connsiteY9" fmla="*/ 2008632 h 2519984"/>
              <a:gd name="connsiteX10" fmla="*/ 111525 w 3218688"/>
              <a:gd name="connsiteY10" fmla="*/ 2041421 h 2519984"/>
              <a:gd name="connsiteX11" fmla="*/ 62175 w 3218688"/>
              <a:gd name="connsiteY11" fmla="*/ 2054147 h 2519984"/>
              <a:gd name="connsiteX12" fmla="*/ 32696 w 3218688"/>
              <a:gd name="connsiteY12" fmla="*/ 1939177 h 2519984"/>
              <a:gd name="connsiteX13" fmla="*/ 0 w 3218688"/>
              <a:gd name="connsiteY13" fmla="*/ 1613916 h 2519984"/>
              <a:gd name="connsiteX14" fmla="*/ 1609344 w 3218688"/>
              <a:gd name="connsiteY14" fmla="*/ 0 h 251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8688" h="2519984">
                <a:moveTo>
                  <a:pt x="1609344" y="0"/>
                </a:moveTo>
                <a:cubicBezTo>
                  <a:pt x="2498160" y="0"/>
                  <a:pt x="3218688" y="722575"/>
                  <a:pt x="3218688" y="1613916"/>
                </a:cubicBezTo>
                <a:cubicBezTo>
                  <a:pt x="3218688" y="1749707"/>
                  <a:pt x="3201966" y="1881580"/>
                  <a:pt x="3170473" y="2007578"/>
                </a:cubicBezTo>
                <a:lnTo>
                  <a:pt x="3156800" y="2054220"/>
                </a:lnTo>
                <a:lnTo>
                  <a:pt x="3107163" y="2041421"/>
                </a:lnTo>
                <a:cubicBezTo>
                  <a:pt x="3002399" y="2019922"/>
                  <a:pt x="2893926" y="2008632"/>
                  <a:pt x="2782824" y="2008632"/>
                </a:cubicBezTo>
                <a:cubicBezTo>
                  <a:pt x="2338416" y="2008632"/>
                  <a:pt x="1936080" y="2189276"/>
                  <a:pt x="1644846" y="2481337"/>
                </a:cubicBezTo>
                <a:lnTo>
                  <a:pt x="1609821" y="2519984"/>
                </a:lnTo>
                <a:lnTo>
                  <a:pt x="1587412" y="2495109"/>
                </a:lnTo>
                <a:cubicBezTo>
                  <a:pt x="1295171" y="2194965"/>
                  <a:pt x="887216" y="2008632"/>
                  <a:pt x="435864" y="2008632"/>
                </a:cubicBezTo>
                <a:cubicBezTo>
                  <a:pt x="324762" y="2008632"/>
                  <a:pt x="216290" y="2019922"/>
                  <a:pt x="111525" y="2041421"/>
                </a:cubicBezTo>
                <a:lnTo>
                  <a:pt x="62175" y="2054147"/>
                </a:lnTo>
                <a:lnTo>
                  <a:pt x="32696" y="1939177"/>
                </a:lnTo>
                <a:cubicBezTo>
                  <a:pt x="11259" y="1834115"/>
                  <a:pt x="0" y="1725334"/>
                  <a:pt x="0" y="1613916"/>
                </a:cubicBezTo>
                <a:cubicBezTo>
                  <a:pt x="0" y="722575"/>
                  <a:pt x="720528" y="0"/>
                  <a:pt x="1609344"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a:off x="4588522" y="2348937"/>
            <a:ext cx="1739450" cy="1182099"/>
          </a:xfrm>
          <a:custGeom>
            <a:avLst/>
            <a:gdLst>
              <a:gd name="connsiteX0" fmla="*/ 1659975 w 1920510"/>
              <a:gd name="connsiteY0" fmla="*/ 1176581 h 1182626"/>
              <a:gd name="connsiteX1" fmla="*/ 1544947 w 1920510"/>
              <a:gd name="connsiteY1" fmla="*/ 1182625 h 1182626"/>
              <a:gd name="connsiteX2" fmla="*/ 1542639 w 1920510"/>
              <a:gd name="connsiteY2" fmla="*/ 1182489 h 1182626"/>
              <a:gd name="connsiteX3" fmla="*/ 1705436 w 1920510"/>
              <a:gd name="connsiteY3" fmla="*/ 1174192 h 1182626"/>
              <a:gd name="connsiteX4" fmla="*/ 1704455 w 1920510"/>
              <a:gd name="connsiteY4" fmla="*/ 1174341 h 1182626"/>
              <a:gd name="connsiteX5" fmla="*/ 1659975 w 1920510"/>
              <a:gd name="connsiteY5" fmla="*/ 1176581 h 1182626"/>
              <a:gd name="connsiteX6" fmla="*/ 1363391 w 1920510"/>
              <a:gd name="connsiteY6" fmla="*/ 1171895 h 1182626"/>
              <a:gd name="connsiteX7" fmla="*/ 1542639 w 1920510"/>
              <a:gd name="connsiteY7" fmla="*/ 1182489 h 1182626"/>
              <a:gd name="connsiteX8" fmla="*/ 1539909 w 1920510"/>
              <a:gd name="connsiteY8" fmla="*/ 1182626 h 1182626"/>
              <a:gd name="connsiteX9" fmla="*/ 1405878 w 1920510"/>
              <a:gd name="connsiteY9" fmla="*/ 1177140 h 1182626"/>
              <a:gd name="connsiteX10" fmla="*/ 1355144 w 1920510"/>
              <a:gd name="connsiteY10" fmla="*/ 1170877 h 1182626"/>
              <a:gd name="connsiteX11" fmla="*/ 1363391 w 1920510"/>
              <a:gd name="connsiteY11" fmla="*/ 1171895 h 1182626"/>
              <a:gd name="connsiteX12" fmla="*/ 1359572 w 1920510"/>
              <a:gd name="connsiteY12" fmla="*/ 1171670 h 1182626"/>
              <a:gd name="connsiteX13" fmla="*/ 1778611 w 1920510"/>
              <a:gd name="connsiteY13" fmla="*/ 1163056 h 1182626"/>
              <a:gd name="connsiteX14" fmla="*/ 1710009 w 1920510"/>
              <a:gd name="connsiteY14" fmla="*/ 1173951 h 1182626"/>
              <a:gd name="connsiteX15" fmla="*/ 1705436 w 1920510"/>
              <a:gd name="connsiteY15" fmla="*/ 1174192 h 1182626"/>
              <a:gd name="connsiteX16" fmla="*/ 1870078 w 1920510"/>
              <a:gd name="connsiteY16" fmla="*/ 1148529 h 1182626"/>
              <a:gd name="connsiteX17" fmla="*/ 1864248 w 1920510"/>
              <a:gd name="connsiteY17" fmla="*/ 1150023 h 1182626"/>
              <a:gd name="connsiteX18" fmla="*/ 1778611 w 1920510"/>
              <a:gd name="connsiteY18" fmla="*/ 1163056 h 1182626"/>
              <a:gd name="connsiteX19" fmla="*/ 1872259 w 1920510"/>
              <a:gd name="connsiteY19" fmla="*/ 1147969 h 1182626"/>
              <a:gd name="connsiteX20" fmla="*/ 1870302 w 1920510"/>
              <a:gd name="connsiteY20" fmla="*/ 1148493 h 1182626"/>
              <a:gd name="connsiteX21" fmla="*/ 1870078 w 1920510"/>
              <a:gd name="connsiteY21" fmla="*/ 1148529 h 1182626"/>
              <a:gd name="connsiteX22" fmla="*/ 1907610 w 1920510"/>
              <a:gd name="connsiteY22" fmla="*/ 1138510 h 1182626"/>
              <a:gd name="connsiteX23" fmla="*/ 1907706 w 1920510"/>
              <a:gd name="connsiteY23" fmla="*/ 1138881 h 1182626"/>
              <a:gd name="connsiteX24" fmla="*/ 1872259 w 1920510"/>
              <a:gd name="connsiteY24" fmla="*/ 1147969 h 1182626"/>
              <a:gd name="connsiteX25" fmla="*/ 1546816 w 1920510"/>
              <a:gd name="connsiteY25" fmla="*/ 493064 h 1182626"/>
              <a:gd name="connsiteX26" fmla="*/ 1634245 w 1920510"/>
              <a:gd name="connsiteY26" fmla="*/ 589301 h 1182626"/>
              <a:gd name="connsiteX27" fmla="*/ 1876025 w 1920510"/>
              <a:gd name="connsiteY27" fmla="*/ 1007508 h 1182626"/>
              <a:gd name="connsiteX28" fmla="*/ 1920510 w 1920510"/>
              <a:gd name="connsiteY28" fmla="*/ 1135058 h 1182626"/>
              <a:gd name="connsiteX29" fmla="*/ 1907610 w 1920510"/>
              <a:gd name="connsiteY29" fmla="*/ 1138510 h 1182626"/>
              <a:gd name="connsiteX30" fmla="*/ 1904787 w 1920510"/>
              <a:gd name="connsiteY30" fmla="*/ 1127563 h 1182626"/>
              <a:gd name="connsiteX31" fmla="*/ 1680225 w 1920510"/>
              <a:gd name="connsiteY31" fmla="*/ 675790 h 1182626"/>
              <a:gd name="connsiteX32" fmla="*/ 1536830 w 1920510"/>
              <a:gd name="connsiteY32" fmla="*/ 504597 h 1182626"/>
              <a:gd name="connsiteX33" fmla="*/ 367796 w 1920510"/>
              <a:gd name="connsiteY33" fmla="*/ 0 h 1182626"/>
              <a:gd name="connsiteX34" fmla="*/ 1519344 w 1920510"/>
              <a:gd name="connsiteY34" fmla="*/ 483721 h 1182626"/>
              <a:gd name="connsiteX35" fmla="*/ 1536830 w 1920510"/>
              <a:gd name="connsiteY35" fmla="*/ 504597 h 1182626"/>
              <a:gd name="connsiteX36" fmla="*/ 1455649 w 1920510"/>
              <a:gd name="connsiteY36" fmla="*/ 598357 h 1182626"/>
              <a:gd name="connsiteX37" fmla="*/ 1213869 w 1920510"/>
              <a:gd name="connsiteY37" fmla="*/ 1016663 h 1182626"/>
              <a:gd name="connsiteX38" fmla="*/ 1171838 w 1920510"/>
              <a:gd name="connsiteY38" fmla="*/ 1137206 h 1182626"/>
              <a:gd name="connsiteX39" fmla="*/ 1180360 w 1920510"/>
              <a:gd name="connsiteY39" fmla="*/ 1139605 h 1182626"/>
              <a:gd name="connsiteX40" fmla="*/ 1355144 w 1920510"/>
              <a:gd name="connsiteY40" fmla="*/ 1170877 h 1182626"/>
              <a:gd name="connsiteX41" fmla="*/ 1274884 w 1920510"/>
              <a:gd name="connsiteY41" fmla="*/ 1160970 h 1182626"/>
              <a:gd name="connsiteX42" fmla="*/ 2918 w 1920510"/>
              <a:gd name="connsiteY42" fmla="*/ 55064 h 1182626"/>
              <a:gd name="connsiteX43" fmla="*/ 0 w 1920510"/>
              <a:gd name="connsiteY43" fmla="*/ 43746 h 1182626"/>
              <a:gd name="connsiteX44" fmla="*/ 43457 w 1920510"/>
              <a:gd name="connsiteY44" fmla="*/ 32603 h 1182626"/>
              <a:gd name="connsiteX45" fmla="*/ 367796 w 1920510"/>
              <a:gd name="connsiteY45"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513627 w 1920510"/>
              <a:gd name="connsiteY38" fmla="*/ 767605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643659 w 1920510"/>
              <a:gd name="connsiteY31" fmla="*/ 868818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907610 w 1920510"/>
              <a:gd name="connsiteY37" fmla="*/ 1138510 h 1182626"/>
              <a:gd name="connsiteX38" fmla="*/ 1513627 w 1920510"/>
              <a:gd name="connsiteY38" fmla="*/ 767605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643659 w 1920510"/>
              <a:gd name="connsiteY31" fmla="*/ 868818 h 1182626"/>
              <a:gd name="connsiteX32" fmla="*/ 1907610 w 1920510"/>
              <a:gd name="connsiteY32" fmla="*/ 1138510 h 1182626"/>
              <a:gd name="connsiteX33" fmla="*/ 1546816 w 1920510"/>
              <a:gd name="connsiteY33" fmla="*/ 493064 h 1182626"/>
              <a:gd name="connsiteX34" fmla="*/ 1492005 w 1920510"/>
              <a:gd name="connsiteY34" fmla="*/ 675005 h 1182626"/>
              <a:gd name="connsiteX35" fmla="*/ 1482325 w 1920510"/>
              <a:gd name="connsiteY35" fmla="*/ 916906 h 1182626"/>
              <a:gd name="connsiteX36" fmla="*/ 1920510 w 1920510"/>
              <a:gd name="connsiteY36" fmla="*/ 1135058 h 1182626"/>
              <a:gd name="connsiteX37" fmla="*/ 1587570 w 1920510"/>
              <a:gd name="connsiteY37" fmla="*/ 905884 h 1182626"/>
              <a:gd name="connsiteX38" fmla="*/ 1513627 w 1920510"/>
              <a:gd name="connsiteY38" fmla="*/ 767605 h 1182626"/>
              <a:gd name="connsiteX39" fmla="*/ 1441465 w 1920510"/>
              <a:gd name="connsiteY39" fmla="*/ 805571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07706"/>
              <a:gd name="connsiteY0" fmla="*/ 1176581 h 1182626"/>
              <a:gd name="connsiteX1" fmla="*/ 1544947 w 1907706"/>
              <a:gd name="connsiteY1" fmla="*/ 1182625 h 1182626"/>
              <a:gd name="connsiteX2" fmla="*/ 1542639 w 1907706"/>
              <a:gd name="connsiteY2" fmla="*/ 1182489 h 1182626"/>
              <a:gd name="connsiteX3" fmla="*/ 1659975 w 1907706"/>
              <a:gd name="connsiteY3" fmla="*/ 1176581 h 1182626"/>
              <a:gd name="connsiteX4" fmla="*/ 1705436 w 1907706"/>
              <a:gd name="connsiteY4" fmla="*/ 1174192 h 1182626"/>
              <a:gd name="connsiteX5" fmla="*/ 1704455 w 1907706"/>
              <a:gd name="connsiteY5" fmla="*/ 1174341 h 1182626"/>
              <a:gd name="connsiteX6" fmla="*/ 1659975 w 1907706"/>
              <a:gd name="connsiteY6" fmla="*/ 1176581 h 1182626"/>
              <a:gd name="connsiteX7" fmla="*/ 1705436 w 1907706"/>
              <a:gd name="connsiteY7" fmla="*/ 1174192 h 1182626"/>
              <a:gd name="connsiteX8" fmla="*/ 1363391 w 1907706"/>
              <a:gd name="connsiteY8" fmla="*/ 1171895 h 1182626"/>
              <a:gd name="connsiteX9" fmla="*/ 1542639 w 1907706"/>
              <a:gd name="connsiteY9" fmla="*/ 1182489 h 1182626"/>
              <a:gd name="connsiteX10" fmla="*/ 1539909 w 1907706"/>
              <a:gd name="connsiteY10" fmla="*/ 1182626 h 1182626"/>
              <a:gd name="connsiteX11" fmla="*/ 1405878 w 1907706"/>
              <a:gd name="connsiteY11" fmla="*/ 1177140 h 1182626"/>
              <a:gd name="connsiteX12" fmla="*/ 1363391 w 1907706"/>
              <a:gd name="connsiteY12" fmla="*/ 1171895 h 1182626"/>
              <a:gd name="connsiteX13" fmla="*/ 1355144 w 1907706"/>
              <a:gd name="connsiteY13" fmla="*/ 1170877 h 1182626"/>
              <a:gd name="connsiteX14" fmla="*/ 1363391 w 1907706"/>
              <a:gd name="connsiteY14" fmla="*/ 1171895 h 1182626"/>
              <a:gd name="connsiteX15" fmla="*/ 1359572 w 1907706"/>
              <a:gd name="connsiteY15" fmla="*/ 1171670 h 1182626"/>
              <a:gd name="connsiteX16" fmla="*/ 1355144 w 1907706"/>
              <a:gd name="connsiteY16" fmla="*/ 1170877 h 1182626"/>
              <a:gd name="connsiteX17" fmla="*/ 1778611 w 1907706"/>
              <a:gd name="connsiteY17" fmla="*/ 1163056 h 1182626"/>
              <a:gd name="connsiteX18" fmla="*/ 1710009 w 1907706"/>
              <a:gd name="connsiteY18" fmla="*/ 1173951 h 1182626"/>
              <a:gd name="connsiteX19" fmla="*/ 1705436 w 1907706"/>
              <a:gd name="connsiteY19" fmla="*/ 1174192 h 1182626"/>
              <a:gd name="connsiteX20" fmla="*/ 1778611 w 1907706"/>
              <a:gd name="connsiteY20" fmla="*/ 1163056 h 1182626"/>
              <a:gd name="connsiteX21" fmla="*/ 1870078 w 1907706"/>
              <a:gd name="connsiteY21" fmla="*/ 1148529 h 1182626"/>
              <a:gd name="connsiteX22" fmla="*/ 1864248 w 1907706"/>
              <a:gd name="connsiteY22" fmla="*/ 1150023 h 1182626"/>
              <a:gd name="connsiteX23" fmla="*/ 1778611 w 1907706"/>
              <a:gd name="connsiteY23" fmla="*/ 1163056 h 1182626"/>
              <a:gd name="connsiteX24" fmla="*/ 1870078 w 1907706"/>
              <a:gd name="connsiteY24" fmla="*/ 1148529 h 1182626"/>
              <a:gd name="connsiteX25" fmla="*/ 1872259 w 1907706"/>
              <a:gd name="connsiteY25" fmla="*/ 1147969 h 1182626"/>
              <a:gd name="connsiteX26" fmla="*/ 1870302 w 1907706"/>
              <a:gd name="connsiteY26" fmla="*/ 1148493 h 1182626"/>
              <a:gd name="connsiteX27" fmla="*/ 1870078 w 1907706"/>
              <a:gd name="connsiteY27" fmla="*/ 1148529 h 1182626"/>
              <a:gd name="connsiteX28" fmla="*/ 1872259 w 1907706"/>
              <a:gd name="connsiteY28" fmla="*/ 1147969 h 1182626"/>
              <a:gd name="connsiteX29" fmla="*/ 1907610 w 1907706"/>
              <a:gd name="connsiteY29" fmla="*/ 1138510 h 1182626"/>
              <a:gd name="connsiteX30" fmla="*/ 1907706 w 1907706"/>
              <a:gd name="connsiteY30" fmla="*/ 1138881 h 1182626"/>
              <a:gd name="connsiteX31" fmla="*/ 1643659 w 1907706"/>
              <a:gd name="connsiteY31" fmla="*/ 868818 h 1182626"/>
              <a:gd name="connsiteX32" fmla="*/ 1907610 w 1907706"/>
              <a:gd name="connsiteY32" fmla="*/ 1138510 h 1182626"/>
              <a:gd name="connsiteX33" fmla="*/ 1546816 w 1907706"/>
              <a:gd name="connsiteY33" fmla="*/ 493064 h 1182626"/>
              <a:gd name="connsiteX34" fmla="*/ 1492005 w 1907706"/>
              <a:gd name="connsiteY34" fmla="*/ 675005 h 1182626"/>
              <a:gd name="connsiteX35" fmla="*/ 1482325 w 1907706"/>
              <a:gd name="connsiteY35" fmla="*/ 916906 h 1182626"/>
              <a:gd name="connsiteX36" fmla="*/ 1706145 w 1907706"/>
              <a:gd name="connsiteY36" fmla="*/ 957460 h 1182626"/>
              <a:gd name="connsiteX37" fmla="*/ 1587570 w 1907706"/>
              <a:gd name="connsiteY37" fmla="*/ 905884 h 1182626"/>
              <a:gd name="connsiteX38" fmla="*/ 1513627 w 1907706"/>
              <a:gd name="connsiteY38" fmla="*/ 767605 h 1182626"/>
              <a:gd name="connsiteX39" fmla="*/ 1441465 w 1907706"/>
              <a:gd name="connsiteY39" fmla="*/ 805571 h 1182626"/>
              <a:gd name="connsiteX40" fmla="*/ 1536830 w 1907706"/>
              <a:gd name="connsiteY40" fmla="*/ 504597 h 1182626"/>
              <a:gd name="connsiteX41" fmla="*/ 1546816 w 1907706"/>
              <a:gd name="connsiteY41" fmla="*/ 493064 h 1182626"/>
              <a:gd name="connsiteX42" fmla="*/ 367796 w 1907706"/>
              <a:gd name="connsiteY42" fmla="*/ 0 h 1182626"/>
              <a:gd name="connsiteX43" fmla="*/ 1519344 w 1907706"/>
              <a:gd name="connsiteY43" fmla="*/ 483721 h 1182626"/>
              <a:gd name="connsiteX44" fmla="*/ 1536830 w 1907706"/>
              <a:gd name="connsiteY44" fmla="*/ 504597 h 1182626"/>
              <a:gd name="connsiteX45" fmla="*/ 1455649 w 1907706"/>
              <a:gd name="connsiteY45" fmla="*/ 598357 h 1182626"/>
              <a:gd name="connsiteX46" fmla="*/ 1213869 w 1907706"/>
              <a:gd name="connsiteY46" fmla="*/ 1016663 h 1182626"/>
              <a:gd name="connsiteX47" fmla="*/ 1171838 w 1907706"/>
              <a:gd name="connsiteY47" fmla="*/ 1137206 h 1182626"/>
              <a:gd name="connsiteX48" fmla="*/ 1180360 w 1907706"/>
              <a:gd name="connsiteY48" fmla="*/ 1139605 h 1182626"/>
              <a:gd name="connsiteX49" fmla="*/ 1355144 w 1907706"/>
              <a:gd name="connsiteY49" fmla="*/ 1170877 h 1182626"/>
              <a:gd name="connsiteX50" fmla="*/ 1274884 w 1907706"/>
              <a:gd name="connsiteY50" fmla="*/ 1160970 h 1182626"/>
              <a:gd name="connsiteX51" fmla="*/ 2918 w 1907706"/>
              <a:gd name="connsiteY51" fmla="*/ 55064 h 1182626"/>
              <a:gd name="connsiteX52" fmla="*/ 0 w 1907706"/>
              <a:gd name="connsiteY52" fmla="*/ 43746 h 1182626"/>
              <a:gd name="connsiteX53" fmla="*/ 43457 w 1907706"/>
              <a:gd name="connsiteY53" fmla="*/ 32603 h 1182626"/>
              <a:gd name="connsiteX54" fmla="*/ 367796 w 1907706"/>
              <a:gd name="connsiteY54" fmla="*/ 0 h 1182626"/>
              <a:gd name="connsiteX0" fmla="*/ 1659975 w 1907706"/>
              <a:gd name="connsiteY0" fmla="*/ 1176581 h 1182626"/>
              <a:gd name="connsiteX1" fmla="*/ 1544947 w 1907706"/>
              <a:gd name="connsiteY1" fmla="*/ 1182625 h 1182626"/>
              <a:gd name="connsiteX2" fmla="*/ 1542639 w 1907706"/>
              <a:gd name="connsiteY2" fmla="*/ 1182489 h 1182626"/>
              <a:gd name="connsiteX3" fmla="*/ 1659975 w 1907706"/>
              <a:gd name="connsiteY3" fmla="*/ 1176581 h 1182626"/>
              <a:gd name="connsiteX4" fmla="*/ 1705436 w 1907706"/>
              <a:gd name="connsiteY4" fmla="*/ 1174192 h 1182626"/>
              <a:gd name="connsiteX5" fmla="*/ 1704455 w 1907706"/>
              <a:gd name="connsiteY5" fmla="*/ 1174341 h 1182626"/>
              <a:gd name="connsiteX6" fmla="*/ 1659975 w 1907706"/>
              <a:gd name="connsiteY6" fmla="*/ 1176581 h 1182626"/>
              <a:gd name="connsiteX7" fmla="*/ 1705436 w 1907706"/>
              <a:gd name="connsiteY7" fmla="*/ 1174192 h 1182626"/>
              <a:gd name="connsiteX8" fmla="*/ 1363391 w 1907706"/>
              <a:gd name="connsiteY8" fmla="*/ 1171895 h 1182626"/>
              <a:gd name="connsiteX9" fmla="*/ 1542639 w 1907706"/>
              <a:gd name="connsiteY9" fmla="*/ 1182489 h 1182626"/>
              <a:gd name="connsiteX10" fmla="*/ 1539909 w 1907706"/>
              <a:gd name="connsiteY10" fmla="*/ 1182626 h 1182626"/>
              <a:gd name="connsiteX11" fmla="*/ 1415926 w 1907706"/>
              <a:gd name="connsiteY11" fmla="*/ 931732 h 1182626"/>
              <a:gd name="connsiteX12" fmla="*/ 1363391 w 1907706"/>
              <a:gd name="connsiteY12" fmla="*/ 1171895 h 1182626"/>
              <a:gd name="connsiteX13" fmla="*/ 1355144 w 1907706"/>
              <a:gd name="connsiteY13" fmla="*/ 1170877 h 1182626"/>
              <a:gd name="connsiteX14" fmla="*/ 1363391 w 1907706"/>
              <a:gd name="connsiteY14" fmla="*/ 1171895 h 1182626"/>
              <a:gd name="connsiteX15" fmla="*/ 1359572 w 1907706"/>
              <a:gd name="connsiteY15" fmla="*/ 1171670 h 1182626"/>
              <a:gd name="connsiteX16" fmla="*/ 1355144 w 1907706"/>
              <a:gd name="connsiteY16" fmla="*/ 1170877 h 1182626"/>
              <a:gd name="connsiteX17" fmla="*/ 1778611 w 1907706"/>
              <a:gd name="connsiteY17" fmla="*/ 1163056 h 1182626"/>
              <a:gd name="connsiteX18" fmla="*/ 1710009 w 1907706"/>
              <a:gd name="connsiteY18" fmla="*/ 1173951 h 1182626"/>
              <a:gd name="connsiteX19" fmla="*/ 1705436 w 1907706"/>
              <a:gd name="connsiteY19" fmla="*/ 1174192 h 1182626"/>
              <a:gd name="connsiteX20" fmla="*/ 1778611 w 1907706"/>
              <a:gd name="connsiteY20" fmla="*/ 1163056 h 1182626"/>
              <a:gd name="connsiteX21" fmla="*/ 1870078 w 1907706"/>
              <a:gd name="connsiteY21" fmla="*/ 1148529 h 1182626"/>
              <a:gd name="connsiteX22" fmla="*/ 1864248 w 1907706"/>
              <a:gd name="connsiteY22" fmla="*/ 1150023 h 1182626"/>
              <a:gd name="connsiteX23" fmla="*/ 1778611 w 1907706"/>
              <a:gd name="connsiteY23" fmla="*/ 1163056 h 1182626"/>
              <a:gd name="connsiteX24" fmla="*/ 1870078 w 1907706"/>
              <a:gd name="connsiteY24" fmla="*/ 1148529 h 1182626"/>
              <a:gd name="connsiteX25" fmla="*/ 1872259 w 1907706"/>
              <a:gd name="connsiteY25" fmla="*/ 1147969 h 1182626"/>
              <a:gd name="connsiteX26" fmla="*/ 1870302 w 1907706"/>
              <a:gd name="connsiteY26" fmla="*/ 1148493 h 1182626"/>
              <a:gd name="connsiteX27" fmla="*/ 1870078 w 1907706"/>
              <a:gd name="connsiteY27" fmla="*/ 1148529 h 1182626"/>
              <a:gd name="connsiteX28" fmla="*/ 1872259 w 1907706"/>
              <a:gd name="connsiteY28" fmla="*/ 1147969 h 1182626"/>
              <a:gd name="connsiteX29" fmla="*/ 1907610 w 1907706"/>
              <a:gd name="connsiteY29" fmla="*/ 1138510 h 1182626"/>
              <a:gd name="connsiteX30" fmla="*/ 1907706 w 1907706"/>
              <a:gd name="connsiteY30" fmla="*/ 1138881 h 1182626"/>
              <a:gd name="connsiteX31" fmla="*/ 1643659 w 1907706"/>
              <a:gd name="connsiteY31" fmla="*/ 868818 h 1182626"/>
              <a:gd name="connsiteX32" fmla="*/ 1907610 w 1907706"/>
              <a:gd name="connsiteY32" fmla="*/ 1138510 h 1182626"/>
              <a:gd name="connsiteX33" fmla="*/ 1546816 w 1907706"/>
              <a:gd name="connsiteY33" fmla="*/ 493064 h 1182626"/>
              <a:gd name="connsiteX34" fmla="*/ 1492005 w 1907706"/>
              <a:gd name="connsiteY34" fmla="*/ 675005 h 1182626"/>
              <a:gd name="connsiteX35" fmla="*/ 1482325 w 1907706"/>
              <a:gd name="connsiteY35" fmla="*/ 916906 h 1182626"/>
              <a:gd name="connsiteX36" fmla="*/ 1706145 w 1907706"/>
              <a:gd name="connsiteY36" fmla="*/ 957460 h 1182626"/>
              <a:gd name="connsiteX37" fmla="*/ 1587570 w 1907706"/>
              <a:gd name="connsiteY37" fmla="*/ 905884 h 1182626"/>
              <a:gd name="connsiteX38" fmla="*/ 1513627 w 1907706"/>
              <a:gd name="connsiteY38" fmla="*/ 767605 h 1182626"/>
              <a:gd name="connsiteX39" fmla="*/ 1441465 w 1907706"/>
              <a:gd name="connsiteY39" fmla="*/ 805571 h 1182626"/>
              <a:gd name="connsiteX40" fmla="*/ 1536830 w 1907706"/>
              <a:gd name="connsiteY40" fmla="*/ 504597 h 1182626"/>
              <a:gd name="connsiteX41" fmla="*/ 1546816 w 1907706"/>
              <a:gd name="connsiteY41" fmla="*/ 493064 h 1182626"/>
              <a:gd name="connsiteX42" fmla="*/ 367796 w 1907706"/>
              <a:gd name="connsiteY42" fmla="*/ 0 h 1182626"/>
              <a:gd name="connsiteX43" fmla="*/ 1519344 w 1907706"/>
              <a:gd name="connsiteY43" fmla="*/ 483721 h 1182626"/>
              <a:gd name="connsiteX44" fmla="*/ 1536830 w 1907706"/>
              <a:gd name="connsiteY44" fmla="*/ 504597 h 1182626"/>
              <a:gd name="connsiteX45" fmla="*/ 1455649 w 1907706"/>
              <a:gd name="connsiteY45" fmla="*/ 598357 h 1182626"/>
              <a:gd name="connsiteX46" fmla="*/ 1213869 w 1907706"/>
              <a:gd name="connsiteY46" fmla="*/ 1016663 h 1182626"/>
              <a:gd name="connsiteX47" fmla="*/ 1171838 w 1907706"/>
              <a:gd name="connsiteY47" fmla="*/ 1137206 h 1182626"/>
              <a:gd name="connsiteX48" fmla="*/ 1180360 w 1907706"/>
              <a:gd name="connsiteY48" fmla="*/ 1139605 h 1182626"/>
              <a:gd name="connsiteX49" fmla="*/ 1355144 w 1907706"/>
              <a:gd name="connsiteY49" fmla="*/ 1170877 h 1182626"/>
              <a:gd name="connsiteX50" fmla="*/ 1274884 w 1907706"/>
              <a:gd name="connsiteY50" fmla="*/ 1160970 h 1182626"/>
              <a:gd name="connsiteX51" fmla="*/ 2918 w 1907706"/>
              <a:gd name="connsiteY51" fmla="*/ 55064 h 1182626"/>
              <a:gd name="connsiteX52" fmla="*/ 0 w 1907706"/>
              <a:gd name="connsiteY52" fmla="*/ 43746 h 1182626"/>
              <a:gd name="connsiteX53" fmla="*/ 43457 w 1907706"/>
              <a:gd name="connsiteY53" fmla="*/ 32603 h 1182626"/>
              <a:gd name="connsiteX54" fmla="*/ 367796 w 1907706"/>
              <a:gd name="connsiteY54" fmla="*/ 0 h 1182626"/>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659975 w 1907706"/>
              <a:gd name="connsiteY6" fmla="*/ 1176581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705436 w 1907706"/>
              <a:gd name="connsiteY19" fmla="*/ 1174192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872259 w 1907706"/>
              <a:gd name="connsiteY25" fmla="*/ 1147969 h 1182625"/>
              <a:gd name="connsiteX26" fmla="*/ 1870302 w 1907706"/>
              <a:gd name="connsiteY26" fmla="*/ 1148493 h 1182625"/>
              <a:gd name="connsiteX27" fmla="*/ 1870078 w 1907706"/>
              <a:gd name="connsiteY27" fmla="*/ 1148529 h 1182625"/>
              <a:gd name="connsiteX28" fmla="*/ 1872259 w 1907706"/>
              <a:gd name="connsiteY28" fmla="*/ 1147969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705436 w 1907706"/>
              <a:gd name="connsiteY19" fmla="*/ 1174192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872259 w 1907706"/>
              <a:gd name="connsiteY25" fmla="*/ 1147969 h 1182625"/>
              <a:gd name="connsiteX26" fmla="*/ 1870302 w 1907706"/>
              <a:gd name="connsiteY26" fmla="*/ 1148493 h 1182625"/>
              <a:gd name="connsiteX27" fmla="*/ 1870078 w 1907706"/>
              <a:gd name="connsiteY27" fmla="*/ 1148529 h 1182625"/>
              <a:gd name="connsiteX28" fmla="*/ 1872259 w 1907706"/>
              <a:gd name="connsiteY28" fmla="*/ 1147969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872259 w 1907706"/>
              <a:gd name="connsiteY25" fmla="*/ 1147969 h 1182625"/>
              <a:gd name="connsiteX26" fmla="*/ 1870302 w 1907706"/>
              <a:gd name="connsiteY26" fmla="*/ 1148493 h 1182625"/>
              <a:gd name="connsiteX27" fmla="*/ 1870078 w 1907706"/>
              <a:gd name="connsiteY27" fmla="*/ 1148529 h 1182625"/>
              <a:gd name="connsiteX28" fmla="*/ 1872259 w 1907706"/>
              <a:gd name="connsiteY28" fmla="*/ 1147969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597604 w 1907706"/>
              <a:gd name="connsiteY25" fmla="*/ 863814 h 1182625"/>
              <a:gd name="connsiteX26" fmla="*/ 1870302 w 1907706"/>
              <a:gd name="connsiteY26" fmla="*/ 1148493 h 1182625"/>
              <a:gd name="connsiteX27" fmla="*/ 1870078 w 1907706"/>
              <a:gd name="connsiteY27" fmla="*/ 1148529 h 1182625"/>
              <a:gd name="connsiteX28" fmla="*/ 1597604 w 1907706"/>
              <a:gd name="connsiteY28" fmla="*/ 863814 h 1182625"/>
              <a:gd name="connsiteX29" fmla="*/ 1907610 w 1907706"/>
              <a:gd name="connsiteY29" fmla="*/ 1138510 h 1182625"/>
              <a:gd name="connsiteX30" fmla="*/ 1907706 w 1907706"/>
              <a:gd name="connsiteY30" fmla="*/ 1138881 h 1182625"/>
              <a:gd name="connsiteX31" fmla="*/ 1643659 w 1907706"/>
              <a:gd name="connsiteY31" fmla="*/ 868818 h 1182625"/>
              <a:gd name="connsiteX32" fmla="*/ 1907610 w 1907706"/>
              <a:gd name="connsiteY32" fmla="*/ 1138510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597604 w 1907706"/>
              <a:gd name="connsiteY25" fmla="*/ 863814 h 1182625"/>
              <a:gd name="connsiteX26" fmla="*/ 1870302 w 1907706"/>
              <a:gd name="connsiteY26" fmla="*/ 1148493 h 1182625"/>
              <a:gd name="connsiteX27" fmla="*/ 1870078 w 1907706"/>
              <a:gd name="connsiteY27" fmla="*/ 1148529 h 1182625"/>
              <a:gd name="connsiteX28" fmla="*/ 1597604 w 1907706"/>
              <a:gd name="connsiteY28" fmla="*/ 863814 h 1182625"/>
              <a:gd name="connsiteX29" fmla="*/ 1562616 w 1907706"/>
              <a:gd name="connsiteY29" fmla="*/ 818834 h 1182625"/>
              <a:gd name="connsiteX30" fmla="*/ 1907706 w 1907706"/>
              <a:gd name="connsiteY30" fmla="*/ 1138881 h 1182625"/>
              <a:gd name="connsiteX31" fmla="*/ 1643659 w 1907706"/>
              <a:gd name="connsiteY31" fmla="*/ 868818 h 1182625"/>
              <a:gd name="connsiteX32" fmla="*/ 1562616 w 1907706"/>
              <a:gd name="connsiteY32" fmla="*/ 818834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907706"/>
              <a:gd name="connsiteY0" fmla="*/ 1176581 h 1182625"/>
              <a:gd name="connsiteX1" fmla="*/ 1544947 w 1907706"/>
              <a:gd name="connsiteY1" fmla="*/ 1182625 h 1182625"/>
              <a:gd name="connsiteX2" fmla="*/ 1542639 w 1907706"/>
              <a:gd name="connsiteY2" fmla="*/ 1182489 h 1182625"/>
              <a:gd name="connsiteX3" fmla="*/ 1659975 w 1907706"/>
              <a:gd name="connsiteY3" fmla="*/ 1176581 h 1182625"/>
              <a:gd name="connsiteX4" fmla="*/ 1705436 w 1907706"/>
              <a:gd name="connsiteY4" fmla="*/ 1174192 h 1182625"/>
              <a:gd name="connsiteX5" fmla="*/ 1704455 w 1907706"/>
              <a:gd name="connsiteY5" fmla="*/ 1174341 h 1182625"/>
              <a:gd name="connsiteX6" fmla="*/ 1582937 w 1907706"/>
              <a:gd name="connsiteY6" fmla="*/ 927946 h 1182625"/>
              <a:gd name="connsiteX7" fmla="*/ 1705436 w 1907706"/>
              <a:gd name="connsiteY7" fmla="*/ 1174192 h 1182625"/>
              <a:gd name="connsiteX8" fmla="*/ 1363391 w 1907706"/>
              <a:gd name="connsiteY8" fmla="*/ 1171895 h 1182625"/>
              <a:gd name="connsiteX9" fmla="*/ 1542639 w 1907706"/>
              <a:gd name="connsiteY9" fmla="*/ 1182489 h 1182625"/>
              <a:gd name="connsiteX10" fmla="*/ 1519813 w 1907706"/>
              <a:gd name="connsiteY10" fmla="*/ 927531 h 1182625"/>
              <a:gd name="connsiteX11" fmla="*/ 1415926 w 1907706"/>
              <a:gd name="connsiteY11" fmla="*/ 931732 h 1182625"/>
              <a:gd name="connsiteX12" fmla="*/ 1363391 w 1907706"/>
              <a:gd name="connsiteY12" fmla="*/ 1171895 h 1182625"/>
              <a:gd name="connsiteX13" fmla="*/ 1355144 w 1907706"/>
              <a:gd name="connsiteY13" fmla="*/ 1170877 h 1182625"/>
              <a:gd name="connsiteX14" fmla="*/ 1363391 w 1907706"/>
              <a:gd name="connsiteY14" fmla="*/ 1171895 h 1182625"/>
              <a:gd name="connsiteX15" fmla="*/ 1359572 w 1907706"/>
              <a:gd name="connsiteY15" fmla="*/ 1171670 h 1182625"/>
              <a:gd name="connsiteX16" fmla="*/ 1355144 w 1907706"/>
              <a:gd name="connsiteY16" fmla="*/ 1170877 h 1182625"/>
              <a:gd name="connsiteX17" fmla="*/ 1778611 w 1907706"/>
              <a:gd name="connsiteY17" fmla="*/ 1163056 h 1182625"/>
              <a:gd name="connsiteX18" fmla="*/ 1710009 w 1907706"/>
              <a:gd name="connsiteY18" fmla="*/ 1173951 h 1182625"/>
              <a:gd name="connsiteX19" fmla="*/ 1578157 w 1907706"/>
              <a:gd name="connsiteY19" fmla="*/ 877121 h 1182625"/>
              <a:gd name="connsiteX20" fmla="*/ 1778611 w 1907706"/>
              <a:gd name="connsiteY20" fmla="*/ 1163056 h 1182625"/>
              <a:gd name="connsiteX21" fmla="*/ 1870078 w 1907706"/>
              <a:gd name="connsiteY21" fmla="*/ 1148529 h 1182625"/>
              <a:gd name="connsiteX22" fmla="*/ 1864248 w 1907706"/>
              <a:gd name="connsiteY22" fmla="*/ 1150023 h 1182625"/>
              <a:gd name="connsiteX23" fmla="*/ 1778611 w 1907706"/>
              <a:gd name="connsiteY23" fmla="*/ 1163056 h 1182625"/>
              <a:gd name="connsiteX24" fmla="*/ 1870078 w 1907706"/>
              <a:gd name="connsiteY24" fmla="*/ 1148529 h 1182625"/>
              <a:gd name="connsiteX25" fmla="*/ 1597604 w 1907706"/>
              <a:gd name="connsiteY25" fmla="*/ 863814 h 1182625"/>
              <a:gd name="connsiteX26" fmla="*/ 1870302 w 1907706"/>
              <a:gd name="connsiteY26" fmla="*/ 1148493 h 1182625"/>
              <a:gd name="connsiteX27" fmla="*/ 1665762 w 1907706"/>
              <a:gd name="connsiteY27" fmla="*/ 880519 h 1182625"/>
              <a:gd name="connsiteX28" fmla="*/ 1597604 w 1907706"/>
              <a:gd name="connsiteY28" fmla="*/ 863814 h 1182625"/>
              <a:gd name="connsiteX29" fmla="*/ 1562616 w 1907706"/>
              <a:gd name="connsiteY29" fmla="*/ 818834 h 1182625"/>
              <a:gd name="connsiteX30" fmla="*/ 1907706 w 1907706"/>
              <a:gd name="connsiteY30" fmla="*/ 1138881 h 1182625"/>
              <a:gd name="connsiteX31" fmla="*/ 1643659 w 1907706"/>
              <a:gd name="connsiteY31" fmla="*/ 868818 h 1182625"/>
              <a:gd name="connsiteX32" fmla="*/ 1562616 w 1907706"/>
              <a:gd name="connsiteY32" fmla="*/ 818834 h 1182625"/>
              <a:gd name="connsiteX33" fmla="*/ 1546816 w 1907706"/>
              <a:gd name="connsiteY33" fmla="*/ 493064 h 1182625"/>
              <a:gd name="connsiteX34" fmla="*/ 1492005 w 1907706"/>
              <a:gd name="connsiteY34" fmla="*/ 675005 h 1182625"/>
              <a:gd name="connsiteX35" fmla="*/ 1482325 w 1907706"/>
              <a:gd name="connsiteY35" fmla="*/ 916906 h 1182625"/>
              <a:gd name="connsiteX36" fmla="*/ 1706145 w 1907706"/>
              <a:gd name="connsiteY36" fmla="*/ 957460 h 1182625"/>
              <a:gd name="connsiteX37" fmla="*/ 1587570 w 1907706"/>
              <a:gd name="connsiteY37" fmla="*/ 905884 h 1182625"/>
              <a:gd name="connsiteX38" fmla="*/ 1513627 w 1907706"/>
              <a:gd name="connsiteY38" fmla="*/ 767605 h 1182625"/>
              <a:gd name="connsiteX39" fmla="*/ 1441465 w 1907706"/>
              <a:gd name="connsiteY39" fmla="*/ 805571 h 1182625"/>
              <a:gd name="connsiteX40" fmla="*/ 1536830 w 1907706"/>
              <a:gd name="connsiteY40" fmla="*/ 504597 h 1182625"/>
              <a:gd name="connsiteX41" fmla="*/ 1546816 w 1907706"/>
              <a:gd name="connsiteY41" fmla="*/ 493064 h 1182625"/>
              <a:gd name="connsiteX42" fmla="*/ 367796 w 1907706"/>
              <a:gd name="connsiteY42" fmla="*/ 0 h 1182625"/>
              <a:gd name="connsiteX43" fmla="*/ 1519344 w 1907706"/>
              <a:gd name="connsiteY43" fmla="*/ 483721 h 1182625"/>
              <a:gd name="connsiteX44" fmla="*/ 1536830 w 1907706"/>
              <a:gd name="connsiteY44" fmla="*/ 504597 h 1182625"/>
              <a:gd name="connsiteX45" fmla="*/ 1455649 w 1907706"/>
              <a:gd name="connsiteY45" fmla="*/ 598357 h 1182625"/>
              <a:gd name="connsiteX46" fmla="*/ 1213869 w 1907706"/>
              <a:gd name="connsiteY46" fmla="*/ 1016663 h 1182625"/>
              <a:gd name="connsiteX47" fmla="*/ 1171838 w 1907706"/>
              <a:gd name="connsiteY47" fmla="*/ 1137206 h 1182625"/>
              <a:gd name="connsiteX48" fmla="*/ 1180360 w 1907706"/>
              <a:gd name="connsiteY48" fmla="*/ 1139605 h 1182625"/>
              <a:gd name="connsiteX49" fmla="*/ 1355144 w 1907706"/>
              <a:gd name="connsiteY49" fmla="*/ 1170877 h 1182625"/>
              <a:gd name="connsiteX50" fmla="*/ 1274884 w 1907706"/>
              <a:gd name="connsiteY50" fmla="*/ 1160970 h 1182625"/>
              <a:gd name="connsiteX51" fmla="*/ 2918 w 1907706"/>
              <a:gd name="connsiteY51" fmla="*/ 55064 h 1182625"/>
              <a:gd name="connsiteX52" fmla="*/ 0 w 1907706"/>
              <a:gd name="connsiteY52" fmla="*/ 43746 h 1182625"/>
              <a:gd name="connsiteX53" fmla="*/ 43457 w 1907706"/>
              <a:gd name="connsiteY53" fmla="*/ 32603 h 1182625"/>
              <a:gd name="connsiteX54" fmla="*/ 367796 w 1907706"/>
              <a:gd name="connsiteY54" fmla="*/ 0 h 1182625"/>
              <a:gd name="connsiteX0" fmla="*/ 1659975 w 1870302"/>
              <a:gd name="connsiteY0" fmla="*/ 1176581 h 1182625"/>
              <a:gd name="connsiteX1" fmla="*/ 1544947 w 1870302"/>
              <a:gd name="connsiteY1" fmla="*/ 1182625 h 1182625"/>
              <a:gd name="connsiteX2" fmla="*/ 1542639 w 1870302"/>
              <a:gd name="connsiteY2" fmla="*/ 1182489 h 1182625"/>
              <a:gd name="connsiteX3" fmla="*/ 1659975 w 1870302"/>
              <a:gd name="connsiteY3" fmla="*/ 1176581 h 1182625"/>
              <a:gd name="connsiteX4" fmla="*/ 1705436 w 1870302"/>
              <a:gd name="connsiteY4" fmla="*/ 1174192 h 1182625"/>
              <a:gd name="connsiteX5" fmla="*/ 1704455 w 1870302"/>
              <a:gd name="connsiteY5" fmla="*/ 1174341 h 1182625"/>
              <a:gd name="connsiteX6" fmla="*/ 1582937 w 1870302"/>
              <a:gd name="connsiteY6" fmla="*/ 927946 h 1182625"/>
              <a:gd name="connsiteX7" fmla="*/ 1705436 w 1870302"/>
              <a:gd name="connsiteY7" fmla="*/ 1174192 h 1182625"/>
              <a:gd name="connsiteX8" fmla="*/ 1363391 w 1870302"/>
              <a:gd name="connsiteY8" fmla="*/ 1171895 h 1182625"/>
              <a:gd name="connsiteX9" fmla="*/ 1542639 w 1870302"/>
              <a:gd name="connsiteY9" fmla="*/ 1182489 h 1182625"/>
              <a:gd name="connsiteX10" fmla="*/ 1519813 w 1870302"/>
              <a:gd name="connsiteY10" fmla="*/ 927531 h 1182625"/>
              <a:gd name="connsiteX11" fmla="*/ 1415926 w 1870302"/>
              <a:gd name="connsiteY11" fmla="*/ 931732 h 1182625"/>
              <a:gd name="connsiteX12" fmla="*/ 1363391 w 1870302"/>
              <a:gd name="connsiteY12" fmla="*/ 1171895 h 1182625"/>
              <a:gd name="connsiteX13" fmla="*/ 1355144 w 1870302"/>
              <a:gd name="connsiteY13" fmla="*/ 1170877 h 1182625"/>
              <a:gd name="connsiteX14" fmla="*/ 1363391 w 1870302"/>
              <a:gd name="connsiteY14" fmla="*/ 1171895 h 1182625"/>
              <a:gd name="connsiteX15" fmla="*/ 1359572 w 1870302"/>
              <a:gd name="connsiteY15" fmla="*/ 1171670 h 1182625"/>
              <a:gd name="connsiteX16" fmla="*/ 1355144 w 1870302"/>
              <a:gd name="connsiteY16" fmla="*/ 1170877 h 1182625"/>
              <a:gd name="connsiteX17" fmla="*/ 1778611 w 1870302"/>
              <a:gd name="connsiteY17" fmla="*/ 1163056 h 1182625"/>
              <a:gd name="connsiteX18" fmla="*/ 1710009 w 1870302"/>
              <a:gd name="connsiteY18" fmla="*/ 1173951 h 1182625"/>
              <a:gd name="connsiteX19" fmla="*/ 1578157 w 1870302"/>
              <a:gd name="connsiteY19" fmla="*/ 877121 h 1182625"/>
              <a:gd name="connsiteX20" fmla="*/ 1778611 w 1870302"/>
              <a:gd name="connsiteY20" fmla="*/ 1163056 h 1182625"/>
              <a:gd name="connsiteX21" fmla="*/ 1870078 w 1870302"/>
              <a:gd name="connsiteY21" fmla="*/ 1148529 h 1182625"/>
              <a:gd name="connsiteX22" fmla="*/ 1864248 w 1870302"/>
              <a:gd name="connsiteY22" fmla="*/ 1150023 h 1182625"/>
              <a:gd name="connsiteX23" fmla="*/ 1778611 w 1870302"/>
              <a:gd name="connsiteY23" fmla="*/ 1163056 h 1182625"/>
              <a:gd name="connsiteX24" fmla="*/ 1870078 w 1870302"/>
              <a:gd name="connsiteY24" fmla="*/ 1148529 h 1182625"/>
              <a:gd name="connsiteX25" fmla="*/ 1597604 w 1870302"/>
              <a:gd name="connsiteY25" fmla="*/ 863814 h 1182625"/>
              <a:gd name="connsiteX26" fmla="*/ 1870302 w 1870302"/>
              <a:gd name="connsiteY26" fmla="*/ 1148493 h 1182625"/>
              <a:gd name="connsiteX27" fmla="*/ 1665762 w 1870302"/>
              <a:gd name="connsiteY27" fmla="*/ 880519 h 1182625"/>
              <a:gd name="connsiteX28" fmla="*/ 1597604 w 1870302"/>
              <a:gd name="connsiteY28" fmla="*/ 863814 h 1182625"/>
              <a:gd name="connsiteX29" fmla="*/ 1562616 w 1870302"/>
              <a:gd name="connsiteY29" fmla="*/ 818834 h 1182625"/>
              <a:gd name="connsiteX30" fmla="*/ 1619654 w 1870302"/>
              <a:gd name="connsiteY30" fmla="*/ 803060 h 1182625"/>
              <a:gd name="connsiteX31" fmla="*/ 1643659 w 1870302"/>
              <a:gd name="connsiteY31" fmla="*/ 868818 h 1182625"/>
              <a:gd name="connsiteX32" fmla="*/ 1562616 w 1870302"/>
              <a:gd name="connsiteY32" fmla="*/ 818834 h 1182625"/>
              <a:gd name="connsiteX33" fmla="*/ 1546816 w 1870302"/>
              <a:gd name="connsiteY33" fmla="*/ 493064 h 1182625"/>
              <a:gd name="connsiteX34" fmla="*/ 1492005 w 1870302"/>
              <a:gd name="connsiteY34" fmla="*/ 675005 h 1182625"/>
              <a:gd name="connsiteX35" fmla="*/ 1482325 w 1870302"/>
              <a:gd name="connsiteY35" fmla="*/ 916906 h 1182625"/>
              <a:gd name="connsiteX36" fmla="*/ 1706145 w 1870302"/>
              <a:gd name="connsiteY36" fmla="*/ 957460 h 1182625"/>
              <a:gd name="connsiteX37" fmla="*/ 1587570 w 1870302"/>
              <a:gd name="connsiteY37" fmla="*/ 905884 h 1182625"/>
              <a:gd name="connsiteX38" fmla="*/ 1513627 w 1870302"/>
              <a:gd name="connsiteY38" fmla="*/ 767605 h 1182625"/>
              <a:gd name="connsiteX39" fmla="*/ 1441465 w 1870302"/>
              <a:gd name="connsiteY39" fmla="*/ 805571 h 1182625"/>
              <a:gd name="connsiteX40" fmla="*/ 1536830 w 1870302"/>
              <a:gd name="connsiteY40" fmla="*/ 504597 h 1182625"/>
              <a:gd name="connsiteX41" fmla="*/ 1546816 w 1870302"/>
              <a:gd name="connsiteY41" fmla="*/ 493064 h 1182625"/>
              <a:gd name="connsiteX42" fmla="*/ 367796 w 1870302"/>
              <a:gd name="connsiteY42" fmla="*/ 0 h 1182625"/>
              <a:gd name="connsiteX43" fmla="*/ 1519344 w 1870302"/>
              <a:gd name="connsiteY43" fmla="*/ 483721 h 1182625"/>
              <a:gd name="connsiteX44" fmla="*/ 1536830 w 1870302"/>
              <a:gd name="connsiteY44" fmla="*/ 504597 h 1182625"/>
              <a:gd name="connsiteX45" fmla="*/ 1455649 w 1870302"/>
              <a:gd name="connsiteY45" fmla="*/ 598357 h 1182625"/>
              <a:gd name="connsiteX46" fmla="*/ 1213869 w 1870302"/>
              <a:gd name="connsiteY46" fmla="*/ 1016663 h 1182625"/>
              <a:gd name="connsiteX47" fmla="*/ 1171838 w 1870302"/>
              <a:gd name="connsiteY47" fmla="*/ 1137206 h 1182625"/>
              <a:gd name="connsiteX48" fmla="*/ 1180360 w 1870302"/>
              <a:gd name="connsiteY48" fmla="*/ 1139605 h 1182625"/>
              <a:gd name="connsiteX49" fmla="*/ 1355144 w 1870302"/>
              <a:gd name="connsiteY49" fmla="*/ 1170877 h 1182625"/>
              <a:gd name="connsiteX50" fmla="*/ 1274884 w 1870302"/>
              <a:gd name="connsiteY50" fmla="*/ 1160970 h 1182625"/>
              <a:gd name="connsiteX51" fmla="*/ 2918 w 1870302"/>
              <a:gd name="connsiteY51" fmla="*/ 55064 h 1182625"/>
              <a:gd name="connsiteX52" fmla="*/ 0 w 1870302"/>
              <a:gd name="connsiteY52" fmla="*/ 43746 h 1182625"/>
              <a:gd name="connsiteX53" fmla="*/ 43457 w 1870302"/>
              <a:gd name="connsiteY53" fmla="*/ 32603 h 1182625"/>
              <a:gd name="connsiteX54" fmla="*/ 367796 w 1870302"/>
              <a:gd name="connsiteY54" fmla="*/ 0 h 1182625"/>
              <a:gd name="connsiteX0" fmla="*/ 1659975 w 1870078"/>
              <a:gd name="connsiteY0" fmla="*/ 1176581 h 1182625"/>
              <a:gd name="connsiteX1" fmla="*/ 1544947 w 1870078"/>
              <a:gd name="connsiteY1" fmla="*/ 1182625 h 1182625"/>
              <a:gd name="connsiteX2" fmla="*/ 1542639 w 1870078"/>
              <a:gd name="connsiteY2" fmla="*/ 1182489 h 1182625"/>
              <a:gd name="connsiteX3" fmla="*/ 1659975 w 1870078"/>
              <a:gd name="connsiteY3" fmla="*/ 1176581 h 1182625"/>
              <a:gd name="connsiteX4" fmla="*/ 1705436 w 1870078"/>
              <a:gd name="connsiteY4" fmla="*/ 1174192 h 1182625"/>
              <a:gd name="connsiteX5" fmla="*/ 1704455 w 1870078"/>
              <a:gd name="connsiteY5" fmla="*/ 1174341 h 1182625"/>
              <a:gd name="connsiteX6" fmla="*/ 1582937 w 1870078"/>
              <a:gd name="connsiteY6" fmla="*/ 927946 h 1182625"/>
              <a:gd name="connsiteX7" fmla="*/ 1705436 w 1870078"/>
              <a:gd name="connsiteY7" fmla="*/ 1174192 h 1182625"/>
              <a:gd name="connsiteX8" fmla="*/ 1363391 w 1870078"/>
              <a:gd name="connsiteY8" fmla="*/ 1171895 h 1182625"/>
              <a:gd name="connsiteX9" fmla="*/ 1542639 w 1870078"/>
              <a:gd name="connsiteY9" fmla="*/ 1182489 h 1182625"/>
              <a:gd name="connsiteX10" fmla="*/ 1519813 w 1870078"/>
              <a:gd name="connsiteY10" fmla="*/ 927531 h 1182625"/>
              <a:gd name="connsiteX11" fmla="*/ 1415926 w 1870078"/>
              <a:gd name="connsiteY11" fmla="*/ 931732 h 1182625"/>
              <a:gd name="connsiteX12" fmla="*/ 1363391 w 1870078"/>
              <a:gd name="connsiteY12" fmla="*/ 1171895 h 1182625"/>
              <a:gd name="connsiteX13" fmla="*/ 1355144 w 1870078"/>
              <a:gd name="connsiteY13" fmla="*/ 1170877 h 1182625"/>
              <a:gd name="connsiteX14" fmla="*/ 1363391 w 1870078"/>
              <a:gd name="connsiteY14" fmla="*/ 1171895 h 1182625"/>
              <a:gd name="connsiteX15" fmla="*/ 1359572 w 1870078"/>
              <a:gd name="connsiteY15" fmla="*/ 1171670 h 1182625"/>
              <a:gd name="connsiteX16" fmla="*/ 1355144 w 1870078"/>
              <a:gd name="connsiteY16" fmla="*/ 1170877 h 1182625"/>
              <a:gd name="connsiteX17" fmla="*/ 1778611 w 1870078"/>
              <a:gd name="connsiteY17" fmla="*/ 1163056 h 1182625"/>
              <a:gd name="connsiteX18" fmla="*/ 1710009 w 1870078"/>
              <a:gd name="connsiteY18" fmla="*/ 1173951 h 1182625"/>
              <a:gd name="connsiteX19" fmla="*/ 1578157 w 1870078"/>
              <a:gd name="connsiteY19" fmla="*/ 877121 h 1182625"/>
              <a:gd name="connsiteX20" fmla="*/ 1778611 w 1870078"/>
              <a:gd name="connsiteY20" fmla="*/ 1163056 h 1182625"/>
              <a:gd name="connsiteX21" fmla="*/ 1870078 w 1870078"/>
              <a:gd name="connsiteY21" fmla="*/ 1148529 h 1182625"/>
              <a:gd name="connsiteX22" fmla="*/ 1864248 w 1870078"/>
              <a:gd name="connsiteY22" fmla="*/ 1150023 h 1182625"/>
              <a:gd name="connsiteX23" fmla="*/ 1778611 w 1870078"/>
              <a:gd name="connsiteY23" fmla="*/ 1163056 h 1182625"/>
              <a:gd name="connsiteX24" fmla="*/ 1870078 w 1870078"/>
              <a:gd name="connsiteY24" fmla="*/ 1148529 h 1182625"/>
              <a:gd name="connsiteX25" fmla="*/ 1597604 w 1870078"/>
              <a:gd name="connsiteY25" fmla="*/ 863814 h 1182625"/>
              <a:gd name="connsiteX26" fmla="*/ 1682733 w 1870078"/>
              <a:gd name="connsiteY26" fmla="*/ 880481 h 1182625"/>
              <a:gd name="connsiteX27" fmla="*/ 1665762 w 1870078"/>
              <a:gd name="connsiteY27" fmla="*/ 880519 h 1182625"/>
              <a:gd name="connsiteX28" fmla="*/ 1597604 w 1870078"/>
              <a:gd name="connsiteY28" fmla="*/ 863814 h 1182625"/>
              <a:gd name="connsiteX29" fmla="*/ 1562616 w 1870078"/>
              <a:gd name="connsiteY29" fmla="*/ 818834 h 1182625"/>
              <a:gd name="connsiteX30" fmla="*/ 1619654 w 1870078"/>
              <a:gd name="connsiteY30" fmla="*/ 803060 h 1182625"/>
              <a:gd name="connsiteX31" fmla="*/ 1643659 w 1870078"/>
              <a:gd name="connsiteY31" fmla="*/ 868818 h 1182625"/>
              <a:gd name="connsiteX32" fmla="*/ 1562616 w 1870078"/>
              <a:gd name="connsiteY32" fmla="*/ 818834 h 1182625"/>
              <a:gd name="connsiteX33" fmla="*/ 1546816 w 1870078"/>
              <a:gd name="connsiteY33" fmla="*/ 493064 h 1182625"/>
              <a:gd name="connsiteX34" fmla="*/ 1492005 w 1870078"/>
              <a:gd name="connsiteY34" fmla="*/ 675005 h 1182625"/>
              <a:gd name="connsiteX35" fmla="*/ 1482325 w 1870078"/>
              <a:gd name="connsiteY35" fmla="*/ 916906 h 1182625"/>
              <a:gd name="connsiteX36" fmla="*/ 1706145 w 1870078"/>
              <a:gd name="connsiteY36" fmla="*/ 957460 h 1182625"/>
              <a:gd name="connsiteX37" fmla="*/ 1587570 w 1870078"/>
              <a:gd name="connsiteY37" fmla="*/ 905884 h 1182625"/>
              <a:gd name="connsiteX38" fmla="*/ 1513627 w 1870078"/>
              <a:gd name="connsiteY38" fmla="*/ 767605 h 1182625"/>
              <a:gd name="connsiteX39" fmla="*/ 1441465 w 1870078"/>
              <a:gd name="connsiteY39" fmla="*/ 805571 h 1182625"/>
              <a:gd name="connsiteX40" fmla="*/ 1536830 w 1870078"/>
              <a:gd name="connsiteY40" fmla="*/ 504597 h 1182625"/>
              <a:gd name="connsiteX41" fmla="*/ 1546816 w 1870078"/>
              <a:gd name="connsiteY41" fmla="*/ 493064 h 1182625"/>
              <a:gd name="connsiteX42" fmla="*/ 367796 w 1870078"/>
              <a:gd name="connsiteY42" fmla="*/ 0 h 1182625"/>
              <a:gd name="connsiteX43" fmla="*/ 1519344 w 1870078"/>
              <a:gd name="connsiteY43" fmla="*/ 483721 h 1182625"/>
              <a:gd name="connsiteX44" fmla="*/ 1536830 w 1870078"/>
              <a:gd name="connsiteY44" fmla="*/ 504597 h 1182625"/>
              <a:gd name="connsiteX45" fmla="*/ 1455649 w 1870078"/>
              <a:gd name="connsiteY45" fmla="*/ 598357 h 1182625"/>
              <a:gd name="connsiteX46" fmla="*/ 1213869 w 1870078"/>
              <a:gd name="connsiteY46" fmla="*/ 1016663 h 1182625"/>
              <a:gd name="connsiteX47" fmla="*/ 1171838 w 1870078"/>
              <a:gd name="connsiteY47" fmla="*/ 1137206 h 1182625"/>
              <a:gd name="connsiteX48" fmla="*/ 1180360 w 1870078"/>
              <a:gd name="connsiteY48" fmla="*/ 1139605 h 1182625"/>
              <a:gd name="connsiteX49" fmla="*/ 1355144 w 1870078"/>
              <a:gd name="connsiteY49" fmla="*/ 1170877 h 1182625"/>
              <a:gd name="connsiteX50" fmla="*/ 1274884 w 1870078"/>
              <a:gd name="connsiteY50" fmla="*/ 1160970 h 1182625"/>
              <a:gd name="connsiteX51" fmla="*/ 2918 w 1870078"/>
              <a:gd name="connsiteY51" fmla="*/ 55064 h 1182625"/>
              <a:gd name="connsiteX52" fmla="*/ 0 w 1870078"/>
              <a:gd name="connsiteY52" fmla="*/ 43746 h 1182625"/>
              <a:gd name="connsiteX53" fmla="*/ 43457 w 1870078"/>
              <a:gd name="connsiteY53" fmla="*/ 32603 h 1182625"/>
              <a:gd name="connsiteX54" fmla="*/ 367796 w 1870078"/>
              <a:gd name="connsiteY54" fmla="*/ 0 h 1182625"/>
              <a:gd name="connsiteX0" fmla="*/ 1659975 w 1870078"/>
              <a:gd name="connsiteY0" fmla="*/ 1176581 h 1182625"/>
              <a:gd name="connsiteX1" fmla="*/ 1544947 w 1870078"/>
              <a:gd name="connsiteY1" fmla="*/ 1182625 h 1182625"/>
              <a:gd name="connsiteX2" fmla="*/ 1542639 w 1870078"/>
              <a:gd name="connsiteY2" fmla="*/ 1182489 h 1182625"/>
              <a:gd name="connsiteX3" fmla="*/ 1659975 w 1870078"/>
              <a:gd name="connsiteY3" fmla="*/ 1176581 h 1182625"/>
              <a:gd name="connsiteX4" fmla="*/ 1705436 w 1870078"/>
              <a:gd name="connsiteY4" fmla="*/ 1174192 h 1182625"/>
              <a:gd name="connsiteX5" fmla="*/ 1704455 w 1870078"/>
              <a:gd name="connsiteY5" fmla="*/ 1174341 h 1182625"/>
              <a:gd name="connsiteX6" fmla="*/ 1582937 w 1870078"/>
              <a:gd name="connsiteY6" fmla="*/ 927946 h 1182625"/>
              <a:gd name="connsiteX7" fmla="*/ 1705436 w 1870078"/>
              <a:gd name="connsiteY7" fmla="*/ 1174192 h 1182625"/>
              <a:gd name="connsiteX8" fmla="*/ 1363391 w 1870078"/>
              <a:gd name="connsiteY8" fmla="*/ 1171895 h 1182625"/>
              <a:gd name="connsiteX9" fmla="*/ 1542639 w 1870078"/>
              <a:gd name="connsiteY9" fmla="*/ 1182489 h 1182625"/>
              <a:gd name="connsiteX10" fmla="*/ 1519813 w 1870078"/>
              <a:gd name="connsiteY10" fmla="*/ 927531 h 1182625"/>
              <a:gd name="connsiteX11" fmla="*/ 1415926 w 1870078"/>
              <a:gd name="connsiteY11" fmla="*/ 931732 h 1182625"/>
              <a:gd name="connsiteX12" fmla="*/ 1363391 w 1870078"/>
              <a:gd name="connsiteY12" fmla="*/ 1171895 h 1182625"/>
              <a:gd name="connsiteX13" fmla="*/ 1355144 w 1870078"/>
              <a:gd name="connsiteY13" fmla="*/ 1170877 h 1182625"/>
              <a:gd name="connsiteX14" fmla="*/ 1363391 w 1870078"/>
              <a:gd name="connsiteY14" fmla="*/ 1171895 h 1182625"/>
              <a:gd name="connsiteX15" fmla="*/ 1359572 w 1870078"/>
              <a:gd name="connsiteY15" fmla="*/ 1171670 h 1182625"/>
              <a:gd name="connsiteX16" fmla="*/ 1355144 w 1870078"/>
              <a:gd name="connsiteY16" fmla="*/ 1170877 h 1182625"/>
              <a:gd name="connsiteX17" fmla="*/ 1778611 w 1870078"/>
              <a:gd name="connsiteY17" fmla="*/ 1163056 h 1182625"/>
              <a:gd name="connsiteX18" fmla="*/ 1710009 w 1870078"/>
              <a:gd name="connsiteY18" fmla="*/ 1173951 h 1182625"/>
              <a:gd name="connsiteX19" fmla="*/ 1578157 w 1870078"/>
              <a:gd name="connsiteY19" fmla="*/ 877121 h 1182625"/>
              <a:gd name="connsiteX20" fmla="*/ 1778611 w 1870078"/>
              <a:gd name="connsiteY20" fmla="*/ 1163056 h 1182625"/>
              <a:gd name="connsiteX21" fmla="*/ 1870078 w 1870078"/>
              <a:gd name="connsiteY21" fmla="*/ 1148529 h 1182625"/>
              <a:gd name="connsiteX22" fmla="*/ 1864248 w 1870078"/>
              <a:gd name="connsiteY22" fmla="*/ 1150023 h 1182625"/>
              <a:gd name="connsiteX23" fmla="*/ 1621187 w 1870078"/>
              <a:gd name="connsiteY23" fmla="*/ 830463 h 1182625"/>
              <a:gd name="connsiteX24" fmla="*/ 1870078 w 1870078"/>
              <a:gd name="connsiteY24" fmla="*/ 1148529 h 1182625"/>
              <a:gd name="connsiteX25" fmla="*/ 1597604 w 1870078"/>
              <a:gd name="connsiteY25" fmla="*/ 863814 h 1182625"/>
              <a:gd name="connsiteX26" fmla="*/ 1682733 w 1870078"/>
              <a:gd name="connsiteY26" fmla="*/ 880481 h 1182625"/>
              <a:gd name="connsiteX27" fmla="*/ 1665762 w 1870078"/>
              <a:gd name="connsiteY27" fmla="*/ 880519 h 1182625"/>
              <a:gd name="connsiteX28" fmla="*/ 1597604 w 1870078"/>
              <a:gd name="connsiteY28" fmla="*/ 863814 h 1182625"/>
              <a:gd name="connsiteX29" fmla="*/ 1562616 w 1870078"/>
              <a:gd name="connsiteY29" fmla="*/ 818834 h 1182625"/>
              <a:gd name="connsiteX30" fmla="*/ 1619654 w 1870078"/>
              <a:gd name="connsiteY30" fmla="*/ 803060 h 1182625"/>
              <a:gd name="connsiteX31" fmla="*/ 1643659 w 1870078"/>
              <a:gd name="connsiteY31" fmla="*/ 868818 h 1182625"/>
              <a:gd name="connsiteX32" fmla="*/ 1562616 w 1870078"/>
              <a:gd name="connsiteY32" fmla="*/ 818834 h 1182625"/>
              <a:gd name="connsiteX33" fmla="*/ 1546816 w 1870078"/>
              <a:gd name="connsiteY33" fmla="*/ 493064 h 1182625"/>
              <a:gd name="connsiteX34" fmla="*/ 1492005 w 1870078"/>
              <a:gd name="connsiteY34" fmla="*/ 675005 h 1182625"/>
              <a:gd name="connsiteX35" fmla="*/ 1482325 w 1870078"/>
              <a:gd name="connsiteY35" fmla="*/ 916906 h 1182625"/>
              <a:gd name="connsiteX36" fmla="*/ 1706145 w 1870078"/>
              <a:gd name="connsiteY36" fmla="*/ 957460 h 1182625"/>
              <a:gd name="connsiteX37" fmla="*/ 1587570 w 1870078"/>
              <a:gd name="connsiteY37" fmla="*/ 905884 h 1182625"/>
              <a:gd name="connsiteX38" fmla="*/ 1513627 w 1870078"/>
              <a:gd name="connsiteY38" fmla="*/ 767605 h 1182625"/>
              <a:gd name="connsiteX39" fmla="*/ 1441465 w 1870078"/>
              <a:gd name="connsiteY39" fmla="*/ 805571 h 1182625"/>
              <a:gd name="connsiteX40" fmla="*/ 1536830 w 1870078"/>
              <a:gd name="connsiteY40" fmla="*/ 504597 h 1182625"/>
              <a:gd name="connsiteX41" fmla="*/ 1546816 w 1870078"/>
              <a:gd name="connsiteY41" fmla="*/ 493064 h 1182625"/>
              <a:gd name="connsiteX42" fmla="*/ 367796 w 1870078"/>
              <a:gd name="connsiteY42" fmla="*/ 0 h 1182625"/>
              <a:gd name="connsiteX43" fmla="*/ 1519344 w 1870078"/>
              <a:gd name="connsiteY43" fmla="*/ 483721 h 1182625"/>
              <a:gd name="connsiteX44" fmla="*/ 1536830 w 1870078"/>
              <a:gd name="connsiteY44" fmla="*/ 504597 h 1182625"/>
              <a:gd name="connsiteX45" fmla="*/ 1455649 w 1870078"/>
              <a:gd name="connsiteY45" fmla="*/ 598357 h 1182625"/>
              <a:gd name="connsiteX46" fmla="*/ 1213869 w 1870078"/>
              <a:gd name="connsiteY46" fmla="*/ 1016663 h 1182625"/>
              <a:gd name="connsiteX47" fmla="*/ 1171838 w 1870078"/>
              <a:gd name="connsiteY47" fmla="*/ 1137206 h 1182625"/>
              <a:gd name="connsiteX48" fmla="*/ 1180360 w 1870078"/>
              <a:gd name="connsiteY48" fmla="*/ 1139605 h 1182625"/>
              <a:gd name="connsiteX49" fmla="*/ 1355144 w 1870078"/>
              <a:gd name="connsiteY49" fmla="*/ 1170877 h 1182625"/>
              <a:gd name="connsiteX50" fmla="*/ 1274884 w 1870078"/>
              <a:gd name="connsiteY50" fmla="*/ 1160970 h 1182625"/>
              <a:gd name="connsiteX51" fmla="*/ 2918 w 1870078"/>
              <a:gd name="connsiteY51" fmla="*/ 55064 h 1182625"/>
              <a:gd name="connsiteX52" fmla="*/ 0 w 1870078"/>
              <a:gd name="connsiteY52" fmla="*/ 43746 h 1182625"/>
              <a:gd name="connsiteX53" fmla="*/ 43457 w 1870078"/>
              <a:gd name="connsiteY53" fmla="*/ 32603 h 1182625"/>
              <a:gd name="connsiteX54" fmla="*/ 367796 w 1870078"/>
              <a:gd name="connsiteY54" fmla="*/ 0 h 1182625"/>
              <a:gd name="connsiteX0" fmla="*/ 1659975 w 1864248"/>
              <a:gd name="connsiteY0" fmla="*/ 1176581 h 1182625"/>
              <a:gd name="connsiteX1" fmla="*/ 1544947 w 1864248"/>
              <a:gd name="connsiteY1" fmla="*/ 1182625 h 1182625"/>
              <a:gd name="connsiteX2" fmla="*/ 1542639 w 1864248"/>
              <a:gd name="connsiteY2" fmla="*/ 1182489 h 1182625"/>
              <a:gd name="connsiteX3" fmla="*/ 1659975 w 1864248"/>
              <a:gd name="connsiteY3" fmla="*/ 1176581 h 1182625"/>
              <a:gd name="connsiteX4" fmla="*/ 1705436 w 1864248"/>
              <a:gd name="connsiteY4" fmla="*/ 1174192 h 1182625"/>
              <a:gd name="connsiteX5" fmla="*/ 1704455 w 1864248"/>
              <a:gd name="connsiteY5" fmla="*/ 1174341 h 1182625"/>
              <a:gd name="connsiteX6" fmla="*/ 1582937 w 1864248"/>
              <a:gd name="connsiteY6" fmla="*/ 927946 h 1182625"/>
              <a:gd name="connsiteX7" fmla="*/ 1705436 w 1864248"/>
              <a:gd name="connsiteY7" fmla="*/ 1174192 h 1182625"/>
              <a:gd name="connsiteX8" fmla="*/ 1363391 w 1864248"/>
              <a:gd name="connsiteY8" fmla="*/ 1171895 h 1182625"/>
              <a:gd name="connsiteX9" fmla="*/ 1542639 w 1864248"/>
              <a:gd name="connsiteY9" fmla="*/ 1182489 h 1182625"/>
              <a:gd name="connsiteX10" fmla="*/ 1519813 w 1864248"/>
              <a:gd name="connsiteY10" fmla="*/ 927531 h 1182625"/>
              <a:gd name="connsiteX11" fmla="*/ 1415926 w 1864248"/>
              <a:gd name="connsiteY11" fmla="*/ 931732 h 1182625"/>
              <a:gd name="connsiteX12" fmla="*/ 1363391 w 1864248"/>
              <a:gd name="connsiteY12" fmla="*/ 1171895 h 1182625"/>
              <a:gd name="connsiteX13" fmla="*/ 1355144 w 1864248"/>
              <a:gd name="connsiteY13" fmla="*/ 1170877 h 1182625"/>
              <a:gd name="connsiteX14" fmla="*/ 1363391 w 1864248"/>
              <a:gd name="connsiteY14" fmla="*/ 1171895 h 1182625"/>
              <a:gd name="connsiteX15" fmla="*/ 1359572 w 1864248"/>
              <a:gd name="connsiteY15" fmla="*/ 1171670 h 1182625"/>
              <a:gd name="connsiteX16" fmla="*/ 1355144 w 1864248"/>
              <a:gd name="connsiteY16" fmla="*/ 1170877 h 1182625"/>
              <a:gd name="connsiteX17" fmla="*/ 1778611 w 1864248"/>
              <a:gd name="connsiteY17" fmla="*/ 1163056 h 1182625"/>
              <a:gd name="connsiteX18" fmla="*/ 1710009 w 1864248"/>
              <a:gd name="connsiteY18" fmla="*/ 1173951 h 1182625"/>
              <a:gd name="connsiteX19" fmla="*/ 1578157 w 1864248"/>
              <a:gd name="connsiteY19" fmla="*/ 877121 h 1182625"/>
              <a:gd name="connsiteX20" fmla="*/ 1778611 w 1864248"/>
              <a:gd name="connsiteY20" fmla="*/ 1163056 h 1182625"/>
              <a:gd name="connsiteX21" fmla="*/ 1739450 w 1864248"/>
              <a:gd name="connsiteY21" fmla="*/ 922496 h 1182625"/>
              <a:gd name="connsiteX22" fmla="*/ 1864248 w 1864248"/>
              <a:gd name="connsiteY22" fmla="*/ 1150023 h 1182625"/>
              <a:gd name="connsiteX23" fmla="*/ 1621187 w 1864248"/>
              <a:gd name="connsiteY23" fmla="*/ 830463 h 1182625"/>
              <a:gd name="connsiteX24" fmla="*/ 1739450 w 1864248"/>
              <a:gd name="connsiteY24" fmla="*/ 922496 h 1182625"/>
              <a:gd name="connsiteX25" fmla="*/ 1597604 w 1864248"/>
              <a:gd name="connsiteY25" fmla="*/ 863814 h 1182625"/>
              <a:gd name="connsiteX26" fmla="*/ 1682733 w 1864248"/>
              <a:gd name="connsiteY26" fmla="*/ 880481 h 1182625"/>
              <a:gd name="connsiteX27" fmla="*/ 1665762 w 1864248"/>
              <a:gd name="connsiteY27" fmla="*/ 880519 h 1182625"/>
              <a:gd name="connsiteX28" fmla="*/ 1597604 w 1864248"/>
              <a:gd name="connsiteY28" fmla="*/ 863814 h 1182625"/>
              <a:gd name="connsiteX29" fmla="*/ 1562616 w 1864248"/>
              <a:gd name="connsiteY29" fmla="*/ 818834 h 1182625"/>
              <a:gd name="connsiteX30" fmla="*/ 1619654 w 1864248"/>
              <a:gd name="connsiteY30" fmla="*/ 803060 h 1182625"/>
              <a:gd name="connsiteX31" fmla="*/ 1643659 w 1864248"/>
              <a:gd name="connsiteY31" fmla="*/ 868818 h 1182625"/>
              <a:gd name="connsiteX32" fmla="*/ 1562616 w 1864248"/>
              <a:gd name="connsiteY32" fmla="*/ 818834 h 1182625"/>
              <a:gd name="connsiteX33" fmla="*/ 1546816 w 1864248"/>
              <a:gd name="connsiteY33" fmla="*/ 493064 h 1182625"/>
              <a:gd name="connsiteX34" fmla="*/ 1492005 w 1864248"/>
              <a:gd name="connsiteY34" fmla="*/ 675005 h 1182625"/>
              <a:gd name="connsiteX35" fmla="*/ 1482325 w 1864248"/>
              <a:gd name="connsiteY35" fmla="*/ 916906 h 1182625"/>
              <a:gd name="connsiteX36" fmla="*/ 1706145 w 1864248"/>
              <a:gd name="connsiteY36" fmla="*/ 957460 h 1182625"/>
              <a:gd name="connsiteX37" fmla="*/ 1587570 w 1864248"/>
              <a:gd name="connsiteY37" fmla="*/ 905884 h 1182625"/>
              <a:gd name="connsiteX38" fmla="*/ 1513627 w 1864248"/>
              <a:gd name="connsiteY38" fmla="*/ 767605 h 1182625"/>
              <a:gd name="connsiteX39" fmla="*/ 1441465 w 1864248"/>
              <a:gd name="connsiteY39" fmla="*/ 805571 h 1182625"/>
              <a:gd name="connsiteX40" fmla="*/ 1536830 w 1864248"/>
              <a:gd name="connsiteY40" fmla="*/ 504597 h 1182625"/>
              <a:gd name="connsiteX41" fmla="*/ 1546816 w 1864248"/>
              <a:gd name="connsiteY41" fmla="*/ 493064 h 1182625"/>
              <a:gd name="connsiteX42" fmla="*/ 367796 w 1864248"/>
              <a:gd name="connsiteY42" fmla="*/ 0 h 1182625"/>
              <a:gd name="connsiteX43" fmla="*/ 1519344 w 1864248"/>
              <a:gd name="connsiteY43" fmla="*/ 483721 h 1182625"/>
              <a:gd name="connsiteX44" fmla="*/ 1536830 w 1864248"/>
              <a:gd name="connsiteY44" fmla="*/ 504597 h 1182625"/>
              <a:gd name="connsiteX45" fmla="*/ 1455649 w 1864248"/>
              <a:gd name="connsiteY45" fmla="*/ 598357 h 1182625"/>
              <a:gd name="connsiteX46" fmla="*/ 1213869 w 1864248"/>
              <a:gd name="connsiteY46" fmla="*/ 1016663 h 1182625"/>
              <a:gd name="connsiteX47" fmla="*/ 1171838 w 1864248"/>
              <a:gd name="connsiteY47" fmla="*/ 1137206 h 1182625"/>
              <a:gd name="connsiteX48" fmla="*/ 1180360 w 1864248"/>
              <a:gd name="connsiteY48" fmla="*/ 1139605 h 1182625"/>
              <a:gd name="connsiteX49" fmla="*/ 1355144 w 1864248"/>
              <a:gd name="connsiteY49" fmla="*/ 1170877 h 1182625"/>
              <a:gd name="connsiteX50" fmla="*/ 1274884 w 1864248"/>
              <a:gd name="connsiteY50" fmla="*/ 1160970 h 1182625"/>
              <a:gd name="connsiteX51" fmla="*/ 2918 w 1864248"/>
              <a:gd name="connsiteY51" fmla="*/ 55064 h 1182625"/>
              <a:gd name="connsiteX52" fmla="*/ 0 w 1864248"/>
              <a:gd name="connsiteY52" fmla="*/ 43746 h 1182625"/>
              <a:gd name="connsiteX53" fmla="*/ 43457 w 1864248"/>
              <a:gd name="connsiteY53" fmla="*/ 32603 h 1182625"/>
              <a:gd name="connsiteX54" fmla="*/ 367796 w 1864248"/>
              <a:gd name="connsiteY54" fmla="*/ 0 h 1182625"/>
              <a:gd name="connsiteX0" fmla="*/ 1659975 w 1778611"/>
              <a:gd name="connsiteY0" fmla="*/ 1176581 h 1182625"/>
              <a:gd name="connsiteX1" fmla="*/ 1544947 w 1778611"/>
              <a:gd name="connsiteY1" fmla="*/ 1182625 h 1182625"/>
              <a:gd name="connsiteX2" fmla="*/ 1542639 w 1778611"/>
              <a:gd name="connsiteY2" fmla="*/ 1182489 h 1182625"/>
              <a:gd name="connsiteX3" fmla="*/ 1659975 w 1778611"/>
              <a:gd name="connsiteY3" fmla="*/ 1176581 h 1182625"/>
              <a:gd name="connsiteX4" fmla="*/ 1705436 w 1778611"/>
              <a:gd name="connsiteY4" fmla="*/ 1174192 h 1182625"/>
              <a:gd name="connsiteX5" fmla="*/ 1704455 w 1778611"/>
              <a:gd name="connsiteY5" fmla="*/ 1174341 h 1182625"/>
              <a:gd name="connsiteX6" fmla="*/ 1582937 w 1778611"/>
              <a:gd name="connsiteY6" fmla="*/ 927946 h 1182625"/>
              <a:gd name="connsiteX7" fmla="*/ 1705436 w 1778611"/>
              <a:gd name="connsiteY7" fmla="*/ 1174192 h 1182625"/>
              <a:gd name="connsiteX8" fmla="*/ 1363391 w 1778611"/>
              <a:gd name="connsiteY8" fmla="*/ 1171895 h 1182625"/>
              <a:gd name="connsiteX9" fmla="*/ 1542639 w 1778611"/>
              <a:gd name="connsiteY9" fmla="*/ 1182489 h 1182625"/>
              <a:gd name="connsiteX10" fmla="*/ 1519813 w 1778611"/>
              <a:gd name="connsiteY10" fmla="*/ 927531 h 1182625"/>
              <a:gd name="connsiteX11" fmla="*/ 1415926 w 1778611"/>
              <a:gd name="connsiteY11" fmla="*/ 931732 h 1182625"/>
              <a:gd name="connsiteX12" fmla="*/ 1363391 w 1778611"/>
              <a:gd name="connsiteY12" fmla="*/ 1171895 h 1182625"/>
              <a:gd name="connsiteX13" fmla="*/ 1355144 w 1778611"/>
              <a:gd name="connsiteY13" fmla="*/ 1170877 h 1182625"/>
              <a:gd name="connsiteX14" fmla="*/ 1363391 w 1778611"/>
              <a:gd name="connsiteY14" fmla="*/ 1171895 h 1182625"/>
              <a:gd name="connsiteX15" fmla="*/ 1359572 w 1778611"/>
              <a:gd name="connsiteY15" fmla="*/ 1171670 h 1182625"/>
              <a:gd name="connsiteX16" fmla="*/ 1355144 w 1778611"/>
              <a:gd name="connsiteY16" fmla="*/ 1170877 h 1182625"/>
              <a:gd name="connsiteX17" fmla="*/ 1778611 w 1778611"/>
              <a:gd name="connsiteY17" fmla="*/ 1163056 h 1182625"/>
              <a:gd name="connsiteX18" fmla="*/ 1710009 w 1778611"/>
              <a:gd name="connsiteY18" fmla="*/ 1173951 h 1182625"/>
              <a:gd name="connsiteX19" fmla="*/ 1578157 w 1778611"/>
              <a:gd name="connsiteY19" fmla="*/ 877121 h 1182625"/>
              <a:gd name="connsiteX20" fmla="*/ 1778611 w 1778611"/>
              <a:gd name="connsiteY20" fmla="*/ 1163056 h 1182625"/>
              <a:gd name="connsiteX21" fmla="*/ 1739450 w 1778611"/>
              <a:gd name="connsiteY21" fmla="*/ 922496 h 1182625"/>
              <a:gd name="connsiteX22" fmla="*/ 1720221 w 1778611"/>
              <a:gd name="connsiteY22" fmla="*/ 959509 h 1182625"/>
              <a:gd name="connsiteX23" fmla="*/ 1621187 w 1778611"/>
              <a:gd name="connsiteY23" fmla="*/ 830463 h 1182625"/>
              <a:gd name="connsiteX24" fmla="*/ 1739450 w 1778611"/>
              <a:gd name="connsiteY24" fmla="*/ 922496 h 1182625"/>
              <a:gd name="connsiteX25" fmla="*/ 1597604 w 1778611"/>
              <a:gd name="connsiteY25" fmla="*/ 863814 h 1182625"/>
              <a:gd name="connsiteX26" fmla="*/ 1682733 w 1778611"/>
              <a:gd name="connsiteY26" fmla="*/ 880481 h 1182625"/>
              <a:gd name="connsiteX27" fmla="*/ 1665762 w 1778611"/>
              <a:gd name="connsiteY27" fmla="*/ 880519 h 1182625"/>
              <a:gd name="connsiteX28" fmla="*/ 1597604 w 1778611"/>
              <a:gd name="connsiteY28" fmla="*/ 863814 h 1182625"/>
              <a:gd name="connsiteX29" fmla="*/ 1562616 w 1778611"/>
              <a:gd name="connsiteY29" fmla="*/ 818834 h 1182625"/>
              <a:gd name="connsiteX30" fmla="*/ 1619654 w 1778611"/>
              <a:gd name="connsiteY30" fmla="*/ 803060 h 1182625"/>
              <a:gd name="connsiteX31" fmla="*/ 1643659 w 1778611"/>
              <a:gd name="connsiteY31" fmla="*/ 868818 h 1182625"/>
              <a:gd name="connsiteX32" fmla="*/ 1562616 w 1778611"/>
              <a:gd name="connsiteY32" fmla="*/ 818834 h 1182625"/>
              <a:gd name="connsiteX33" fmla="*/ 1546816 w 1778611"/>
              <a:gd name="connsiteY33" fmla="*/ 493064 h 1182625"/>
              <a:gd name="connsiteX34" fmla="*/ 1492005 w 1778611"/>
              <a:gd name="connsiteY34" fmla="*/ 675005 h 1182625"/>
              <a:gd name="connsiteX35" fmla="*/ 1482325 w 1778611"/>
              <a:gd name="connsiteY35" fmla="*/ 916906 h 1182625"/>
              <a:gd name="connsiteX36" fmla="*/ 1706145 w 1778611"/>
              <a:gd name="connsiteY36" fmla="*/ 957460 h 1182625"/>
              <a:gd name="connsiteX37" fmla="*/ 1587570 w 1778611"/>
              <a:gd name="connsiteY37" fmla="*/ 905884 h 1182625"/>
              <a:gd name="connsiteX38" fmla="*/ 1513627 w 1778611"/>
              <a:gd name="connsiteY38" fmla="*/ 767605 h 1182625"/>
              <a:gd name="connsiteX39" fmla="*/ 1441465 w 1778611"/>
              <a:gd name="connsiteY39" fmla="*/ 805571 h 1182625"/>
              <a:gd name="connsiteX40" fmla="*/ 1536830 w 1778611"/>
              <a:gd name="connsiteY40" fmla="*/ 504597 h 1182625"/>
              <a:gd name="connsiteX41" fmla="*/ 1546816 w 1778611"/>
              <a:gd name="connsiteY41" fmla="*/ 493064 h 1182625"/>
              <a:gd name="connsiteX42" fmla="*/ 367796 w 1778611"/>
              <a:gd name="connsiteY42" fmla="*/ 0 h 1182625"/>
              <a:gd name="connsiteX43" fmla="*/ 1519344 w 1778611"/>
              <a:gd name="connsiteY43" fmla="*/ 483721 h 1182625"/>
              <a:gd name="connsiteX44" fmla="*/ 1536830 w 1778611"/>
              <a:gd name="connsiteY44" fmla="*/ 504597 h 1182625"/>
              <a:gd name="connsiteX45" fmla="*/ 1455649 w 1778611"/>
              <a:gd name="connsiteY45" fmla="*/ 598357 h 1182625"/>
              <a:gd name="connsiteX46" fmla="*/ 1213869 w 1778611"/>
              <a:gd name="connsiteY46" fmla="*/ 1016663 h 1182625"/>
              <a:gd name="connsiteX47" fmla="*/ 1171838 w 1778611"/>
              <a:gd name="connsiteY47" fmla="*/ 1137206 h 1182625"/>
              <a:gd name="connsiteX48" fmla="*/ 1180360 w 1778611"/>
              <a:gd name="connsiteY48" fmla="*/ 1139605 h 1182625"/>
              <a:gd name="connsiteX49" fmla="*/ 1355144 w 1778611"/>
              <a:gd name="connsiteY49" fmla="*/ 1170877 h 1182625"/>
              <a:gd name="connsiteX50" fmla="*/ 1274884 w 1778611"/>
              <a:gd name="connsiteY50" fmla="*/ 1160970 h 1182625"/>
              <a:gd name="connsiteX51" fmla="*/ 2918 w 1778611"/>
              <a:gd name="connsiteY51" fmla="*/ 55064 h 1182625"/>
              <a:gd name="connsiteX52" fmla="*/ 0 w 1778611"/>
              <a:gd name="connsiteY52" fmla="*/ 43746 h 1182625"/>
              <a:gd name="connsiteX53" fmla="*/ 43457 w 1778611"/>
              <a:gd name="connsiteY53" fmla="*/ 32603 h 1182625"/>
              <a:gd name="connsiteX54" fmla="*/ 367796 w 1778611"/>
              <a:gd name="connsiteY54" fmla="*/ 0 h 1182625"/>
              <a:gd name="connsiteX0" fmla="*/ 1659975 w 1739450"/>
              <a:gd name="connsiteY0" fmla="*/ 1176581 h 1182625"/>
              <a:gd name="connsiteX1" fmla="*/ 1544947 w 1739450"/>
              <a:gd name="connsiteY1" fmla="*/ 1182625 h 1182625"/>
              <a:gd name="connsiteX2" fmla="*/ 1542639 w 1739450"/>
              <a:gd name="connsiteY2" fmla="*/ 1182489 h 1182625"/>
              <a:gd name="connsiteX3" fmla="*/ 1659975 w 1739450"/>
              <a:gd name="connsiteY3" fmla="*/ 1176581 h 1182625"/>
              <a:gd name="connsiteX4" fmla="*/ 1705436 w 1739450"/>
              <a:gd name="connsiteY4" fmla="*/ 1174192 h 1182625"/>
              <a:gd name="connsiteX5" fmla="*/ 1704455 w 1739450"/>
              <a:gd name="connsiteY5" fmla="*/ 1174341 h 1182625"/>
              <a:gd name="connsiteX6" fmla="*/ 1582937 w 1739450"/>
              <a:gd name="connsiteY6" fmla="*/ 927946 h 1182625"/>
              <a:gd name="connsiteX7" fmla="*/ 1705436 w 1739450"/>
              <a:gd name="connsiteY7" fmla="*/ 1174192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710009 w 1739450"/>
              <a:gd name="connsiteY18" fmla="*/ 117395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659975 w 1739450"/>
              <a:gd name="connsiteY0" fmla="*/ 1176581 h 1182625"/>
              <a:gd name="connsiteX1" fmla="*/ 1544947 w 1739450"/>
              <a:gd name="connsiteY1" fmla="*/ 1182625 h 1182625"/>
              <a:gd name="connsiteX2" fmla="*/ 1542639 w 1739450"/>
              <a:gd name="connsiteY2" fmla="*/ 1182489 h 1182625"/>
              <a:gd name="connsiteX3" fmla="*/ 1659975 w 1739450"/>
              <a:gd name="connsiteY3" fmla="*/ 1176581 h 1182625"/>
              <a:gd name="connsiteX4" fmla="*/ 1705436 w 1739450"/>
              <a:gd name="connsiteY4" fmla="*/ 1174192 h 1182625"/>
              <a:gd name="connsiteX5" fmla="*/ 1704455 w 1739450"/>
              <a:gd name="connsiteY5" fmla="*/ 1174341 h 1182625"/>
              <a:gd name="connsiteX6" fmla="*/ 1582937 w 1739450"/>
              <a:gd name="connsiteY6" fmla="*/ 927946 h 1182625"/>
              <a:gd name="connsiteX7" fmla="*/ 1705436 w 1739450"/>
              <a:gd name="connsiteY7" fmla="*/ 1174192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705436 w 1739450"/>
              <a:gd name="connsiteY4" fmla="*/ 1174192 h 1182625"/>
              <a:gd name="connsiteX5" fmla="*/ 1704455 w 1739450"/>
              <a:gd name="connsiteY5" fmla="*/ 1174341 h 1182625"/>
              <a:gd name="connsiteX6" fmla="*/ 1582937 w 1739450"/>
              <a:gd name="connsiteY6" fmla="*/ 927946 h 1182625"/>
              <a:gd name="connsiteX7" fmla="*/ 1705436 w 1739450"/>
              <a:gd name="connsiteY7" fmla="*/ 1174192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668592 w 1739450"/>
              <a:gd name="connsiteY4" fmla="*/ 883579 h 1182625"/>
              <a:gd name="connsiteX5" fmla="*/ 1704455 w 1739450"/>
              <a:gd name="connsiteY5" fmla="*/ 1174341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668592 w 1739450"/>
              <a:gd name="connsiteY4" fmla="*/ 883579 h 1182625"/>
              <a:gd name="connsiteX5" fmla="*/ 1644165 w 1739450"/>
              <a:gd name="connsiteY5" fmla="*/ 990285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42639 w 1739450"/>
              <a:gd name="connsiteY9" fmla="*/ 1182489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42639 w 1739450"/>
              <a:gd name="connsiteY2" fmla="*/ 1182489 h 1182625"/>
              <a:gd name="connsiteX3" fmla="*/ 1495851 w 1739450"/>
              <a:gd name="connsiteY3" fmla="*/ 808471 h 1182625"/>
              <a:gd name="connsiteX4" fmla="*/ 1668592 w 1739450"/>
              <a:gd name="connsiteY4" fmla="*/ 883579 h 1182625"/>
              <a:gd name="connsiteX5" fmla="*/ 1644165 w 1739450"/>
              <a:gd name="connsiteY5" fmla="*/ 990285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96230 w 1739450"/>
              <a:gd name="connsiteY9" fmla="*/ 746568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82625"/>
              <a:gd name="connsiteX1" fmla="*/ 1544947 w 1739450"/>
              <a:gd name="connsiteY1" fmla="*/ 1182625 h 1182625"/>
              <a:gd name="connsiteX2" fmla="*/ 1589531 w 1739450"/>
              <a:gd name="connsiteY2" fmla="*/ 966143 h 1182625"/>
              <a:gd name="connsiteX3" fmla="*/ 1495851 w 1739450"/>
              <a:gd name="connsiteY3" fmla="*/ 808471 h 1182625"/>
              <a:gd name="connsiteX4" fmla="*/ 1668592 w 1739450"/>
              <a:gd name="connsiteY4" fmla="*/ 883579 h 1182625"/>
              <a:gd name="connsiteX5" fmla="*/ 1644165 w 1739450"/>
              <a:gd name="connsiteY5" fmla="*/ 990285 h 1182625"/>
              <a:gd name="connsiteX6" fmla="*/ 1582937 w 1739450"/>
              <a:gd name="connsiteY6" fmla="*/ 927946 h 1182625"/>
              <a:gd name="connsiteX7" fmla="*/ 1668592 w 1739450"/>
              <a:gd name="connsiteY7" fmla="*/ 883579 h 1182625"/>
              <a:gd name="connsiteX8" fmla="*/ 1363391 w 1739450"/>
              <a:gd name="connsiteY8" fmla="*/ 1171895 h 1182625"/>
              <a:gd name="connsiteX9" fmla="*/ 1596230 w 1739450"/>
              <a:gd name="connsiteY9" fmla="*/ 746568 h 1182625"/>
              <a:gd name="connsiteX10" fmla="*/ 1519813 w 1739450"/>
              <a:gd name="connsiteY10" fmla="*/ 927531 h 1182625"/>
              <a:gd name="connsiteX11" fmla="*/ 1415926 w 1739450"/>
              <a:gd name="connsiteY11" fmla="*/ 931732 h 1182625"/>
              <a:gd name="connsiteX12" fmla="*/ 1363391 w 1739450"/>
              <a:gd name="connsiteY12" fmla="*/ 1171895 h 1182625"/>
              <a:gd name="connsiteX13" fmla="*/ 1355144 w 1739450"/>
              <a:gd name="connsiteY13" fmla="*/ 1170877 h 1182625"/>
              <a:gd name="connsiteX14" fmla="*/ 1363391 w 1739450"/>
              <a:gd name="connsiteY14" fmla="*/ 1171895 h 1182625"/>
              <a:gd name="connsiteX15" fmla="*/ 1359572 w 1739450"/>
              <a:gd name="connsiteY15" fmla="*/ 1171670 h 1182625"/>
              <a:gd name="connsiteX16" fmla="*/ 1355144 w 1739450"/>
              <a:gd name="connsiteY16" fmla="*/ 1170877 h 1182625"/>
              <a:gd name="connsiteX17" fmla="*/ 1661380 w 1739450"/>
              <a:gd name="connsiteY17" fmla="*/ 991916 h 1182625"/>
              <a:gd name="connsiteX18" fmla="*/ 1492294 w 1739450"/>
              <a:gd name="connsiteY18" fmla="*/ 838131 h 1182625"/>
              <a:gd name="connsiteX19" fmla="*/ 1578157 w 1739450"/>
              <a:gd name="connsiteY19" fmla="*/ 877121 h 1182625"/>
              <a:gd name="connsiteX20" fmla="*/ 1661380 w 1739450"/>
              <a:gd name="connsiteY20" fmla="*/ 991916 h 1182625"/>
              <a:gd name="connsiteX21" fmla="*/ 1739450 w 1739450"/>
              <a:gd name="connsiteY21" fmla="*/ 922496 h 1182625"/>
              <a:gd name="connsiteX22" fmla="*/ 1720221 w 1739450"/>
              <a:gd name="connsiteY22" fmla="*/ 959509 h 1182625"/>
              <a:gd name="connsiteX23" fmla="*/ 1621187 w 1739450"/>
              <a:gd name="connsiteY23" fmla="*/ 830463 h 1182625"/>
              <a:gd name="connsiteX24" fmla="*/ 1739450 w 1739450"/>
              <a:gd name="connsiteY24" fmla="*/ 922496 h 1182625"/>
              <a:gd name="connsiteX25" fmla="*/ 1597604 w 1739450"/>
              <a:gd name="connsiteY25" fmla="*/ 863814 h 1182625"/>
              <a:gd name="connsiteX26" fmla="*/ 1682733 w 1739450"/>
              <a:gd name="connsiteY26" fmla="*/ 880481 h 1182625"/>
              <a:gd name="connsiteX27" fmla="*/ 1665762 w 1739450"/>
              <a:gd name="connsiteY27" fmla="*/ 880519 h 1182625"/>
              <a:gd name="connsiteX28" fmla="*/ 1597604 w 1739450"/>
              <a:gd name="connsiteY28" fmla="*/ 863814 h 1182625"/>
              <a:gd name="connsiteX29" fmla="*/ 1562616 w 1739450"/>
              <a:gd name="connsiteY29" fmla="*/ 818834 h 1182625"/>
              <a:gd name="connsiteX30" fmla="*/ 1619654 w 1739450"/>
              <a:gd name="connsiteY30" fmla="*/ 803060 h 1182625"/>
              <a:gd name="connsiteX31" fmla="*/ 1643659 w 1739450"/>
              <a:gd name="connsiteY31" fmla="*/ 868818 h 1182625"/>
              <a:gd name="connsiteX32" fmla="*/ 1562616 w 1739450"/>
              <a:gd name="connsiteY32" fmla="*/ 818834 h 1182625"/>
              <a:gd name="connsiteX33" fmla="*/ 1546816 w 1739450"/>
              <a:gd name="connsiteY33" fmla="*/ 493064 h 1182625"/>
              <a:gd name="connsiteX34" fmla="*/ 1492005 w 1739450"/>
              <a:gd name="connsiteY34" fmla="*/ 675005 h 1182625"/>
              <a:gd name="connsiteX35" fmla="*/ 1482325 w 1739450"/>
              <a:gd name="connsiteY35" fmla="*/ 916906 h 1182625"/>
              <a:gd name="connsiteX36" fmla="*/ 1706145 w 1739450"/>
              <a:gd name="connsiteY36" fmla="*/ 957460 h 1182625"/>
              <a:gd name="connsiteX37" fmla="*/ 1587570 w 1739450"/>
              <a:gd name="connsiteY37" fmla="*/ 905884 h 1182625"/>
              <a:gd name="connsiteX38" fmla="*/ 1513627 w 1739450"/>
              <a:gd name="connsiteY38" fmla="*/ 767605 h 1182625"/>
              <a:gd name="connsiteX39" fmla="*/ 1441465 w 1739450"/>
              <a:gd name="connsiteY39" fmla="*/ 805571 h 1182625"/>
              <a:gd name="connsiteX40" fmla="*/ 1536830 w 1739450"/>
              <a:gd name="connsiteY40" fmla="*/ 504597 h 1182625"/>
              <a:gd name="connsiteX41" fmla="*/ 1546816 w 1739450"/>
              <a:gd name="connsiteY41" fmla="*/ 493064 h 1182625"/>
              <a:gd name="connsiteX42" fmla="*/ 367796 w 1739450"/>
              <a:gd name="connsiteY42" fmla="*/ 0 h 1182625"/>
              <a:gd name="connsiteX43" fmla="*/ 1519344 w 1739450"/>
              <a:gd name="connsiteY43" fmla="*/ 483721 h 1182625"/>
              <a:gd name="connsiteX44" fmla="*/ 1536830 w 1739450"/>
              <a:gd name="connsiteY44" fmla="*/ 504597 h 1182625"/>
              <a:gd name="connsiteX45" fmla="*/ 1455649 w 1739450"/>
              <a:gd name="connsiteY45" fmla="*/ 598357 h 1182625"/>
              <a:gd name="connsiteX46" fmla="*/ 1213869 w 1739450"/>
              <a:gd name="connsiteY46" fmla="*/ 1016663 h 1182625"/>
              <a:gd name="connsiteX47" fmla="*/ 1171838 w 1739450"/>
              <a:gd name="connsiteY47" fmla="*/ 1137206 h 1182625"/>
              <a:gd name="connsiteX48" fmla="*/ 1180360 w 1739450"/>
              <a:gd name="connsiteY48" fmla="*/ 1139605 h 1182625"/>
              <a:gd name="connsiteX49" fmla="*/ 1355144 w 1739450"/>
              <a:gd name="connsiteY49" fmla="*/ 1170877 h 1182625"/>
              <a:gd name="connsiteX50" fmla="*/ 1274884 w 1739450"/>
              <a:gd name="connsiteY50" fmla="*/ 1160970 h 1182625"/>
              <a:gd name="connsiteX51" fmla="*/ 2918 w 1739450"/>
              <a:gd name="connsiteY51" fmla="*/ 55064 h 1182625"/>
              <a:gd name="connsiteX52" fmla="*/ 0 w 1739450"/>
              <a:gd name="connsiteY52" fmla="*/ 43746 h 1182625"/>
              <a:gd name="connsiteX53" fmla="*/ 43457 w 1739450"/>
              <a:gd name="connsiteY53" fmla="*/ 32603 h 1182625"/>
              <a:gd name="connsiteX54" fmla="*/ 367796 w 1739450"/>
              <a:gd name="connsiteY54" fmla="*/ 0 h 118262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355144 w 1739450"/>
              <a:gd name="connsiteY13" fmla="*/ 1170877 h 1171895"/>
              <a:gd name="connsiteX14" fmla="*/ 1363391 w 1739450"/>
              <a:gd name="connsiteY14" fmla="*/ 1171895 h 1171895"/>
              <a:gd name="connsiteX15" fmla="*/ 1359572 w 1739450"/>
              <a:gd name="connsiteY15" fmla="*/ 1171670 h 1171895"/>
              <a:gd name="connsiteX16" fmla="*/ 1355144 w 1739450"/>
              <a:gd name="connsiteY16" fmla="*/ 1170877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355144 w 1739450"/>
              <a:gd name="connsiteY49" fmla="*/ 1170877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355144 w 1739450"/>
              <a:gd name="connsiteY13" fmla="*/ 1170877 h 1171895"/>
              <a:gd name="connsiteX14" fmla="*/ 1363391 w 1739450"/>
              <a:gd name="connsiteY14" fmla="*/ 1171895 h 1171895"/>
              <a:gd name="connsiteX15" fmla="*/ 1359572 w 1739450"/>
              <a:gd name="connsiteY15" fmla="*/ 1171670 h 1171895"/>
              <a:gd name="connsiteX16" fmla="*/ 1355144 w 1739450"/>
              <a:gd name="connsiteY16" fmla="*/ 1170877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569509 w 1739450"/>
              <a:gd name="connsiteY13" fmla="*/ 951302 h 1171895"/>
              <a:gd name="connsiteX14" fmla="*/ 1363391 w 1739450"/>
              <a:gd name="connsiteY14" fmla="*/ 1171895 h 1171895"/>
              <a:gd name="connsiteX15" fmla="*/ 1359572 w 1739450"/>
              <a:gd name="connsiteY15" fmla="*/ 1171670 h 1171895"/>
              <a:gd name="connsiteX16" fmla="*/ 1569509 w 1739450"/>
              <a:gd name="connsiteY16" fmla="*/ 951302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569509 w 1739450"/>
              <a:gd name="connsiteY13" fmla="*/ 951302 h 1171895"/>
              <a:gd name="connsiteX14" fmla="*/ 1363391 w 1739450"/>
              <a:gd name="connsiteY14" fmla="*/ 1171895 h 1171895"/>
              <a:gd name="connsiteX15" fmla="*/ 1543792 w 1739450"/>
              <a:gd name="connsiteY15" fmla="*/ 903660 h 1171895"/>
              <a:gd name="connsiteX16" fmla="*/ 1569509 w 1739450"/>
              <a:gd name="connsiteY16" fmla="*/ 951302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71895"/>
              <a:gd name="connsiteX1" fmla="*/ 1561694 w 1739450"/>
              <a:gd name="connsiteY1" fmla="*/ 840347 h 1171895"/>
              <a:gd name="connsiteX2" fmla="*/ 1589531 w 1739450"/>
              <a:gd name="connsiteY2" fmla="*/ 966143 h 1171895"/>
              <a:gd name="connsiteX3" fmla="*/ 1495851 w 1739450"/>
              <a:gd name="connsiteY3" fmla="*/ 808471 h 1171895"/>
              <a:gd name="connsiteX4" fmla="*/ 1668592 w 1739450"/>
              <a:gd name="connsiteY4" fmla="*/ 883579 h 1171895"/>
              <a:gd name="connsiteX5" fmla="*/ 1644165 w 1739450"/>
              <a:gd name="connsiteY5" fmla="*/ 990285 h 1171895"/>
              <a:gd name="connsiteX6" fmla="*/ 1582937 w 1739450"/>
              <a:gd name="connsiteY6" fmla="*/ 927946 h 1171895"/>
              <a:gd name="connsiteX7" fmla="*/ 1668592 w 1739450"/>
              <a:gd name="connsiteY7" fmla="*/ 883579 h 1171895"/>
              <a:gd name="connsiteX8" fmla="*/ 1363391 w 1739450"/>
              <a:gd name="connsiteY8" fmla="*/ 1171895 h 1171895"/>
              <a:gd name="connsiteX9" fmla="*/ 1596230 w 1739450"/>
              <a:gd name="connsiteY9" fmla="*/ 746568 h 1171895"/>
              <a:gd name="connsiteX10" fmla="*/ 1519813 w 1739450"/>
              <a:gd name="connsiteY10" fmla="*/ 927531 h 1171895"/>
              <a:gd name="connsiteX11" fmla="*/ 1415926 w 1739450"/>
              <a:gd name="connsiteY11" fmla="*/ 931732 h 1171895"/>
              <a:gd name="connsiteX12" fmla="*/ 1363391 w 1739450"/>
              <a:gd name="connsiteY12" fmla="*/ 1171895 h 1171895"/>
              <a:gd name="connsiteX13" fmla="*/ 1569509 w 1739450"/>
              <a:gd name="connsiteY13" fmla="*/ 951302 h 1171895"/>
              <a:gd name="connsiteX14" fmla="*/ 1510767 w 1739450"/>
              <a:gd name="connsiteY14" fmla="*/ 890968 h 1171895"/>
              <a:gd name="connsiteX15" fmla="*/ 1543792 w 1739450"/>
              <a:gd name="connsiteY15" fmla="*/ 903660 h 1171895"/>
              <a:gd name="connsiteX16" fmla="*/ 1569509 w 1739450"/>
              <a:gd name="connsiteY16" fmla="*/ 951302 h 1171895"/>
              <a:gd name="connsiteX17" fmla="*/ 1661380 w 1739450"/>
              <a:gd name="connsiteY17" fmla="*/ 991916 h 1171895"/>
              <a:gd name="connsiteX18" fmla="*/ 1492294 w 1739450"/>
              <a:gd name="connsiteY18" fmla="*/ 838131 h 1171895"/>
              <a:gd name="connsiteX19" fmla="*/ 1578157 w 1739450"/>
              <a:gd name="connsiteY19" fmla="*/ 877121 h 1171895"/>
              <a:gd name="connsiteX20" fmla="*/ 1661380 w 1739450"/>
              <a:gd name="connsiteY20" fmla="*/ 991916 h 1171895"/>
              <a:gd name="connsiteX21" fmla="*/ 1739450 w 1739450"/>
              <a:gd name="connsiteY21" fmla="*/ 922496 h 1171895"/>
              <a:gd name="connsiteX22" fmla="*/ 1720221 w 1739450"/>
              <a:gd name="connsiteY22" fmla="*/ 959509 h 1171895"/>
              <a:gd name="connsiteX23" fmla="*/ 1621187 w 1739450"/>
              <a:gd name="connsiteY23" fmla="*/ 830463 h 1171895"/>
              <a:gd name="connsiteX24" fmla="*/ 1739450 w 1739450"/>
              <a:gd name="connsiteY24" fmla="*/ 922496 h 1171895"/>
              <a:gd name="connsiteX25" fmla="*/ 1597604 w 1739450"/>
              <a:gd name="connsiteY25" fmla="*/ 863814 h 1171895"/>
              <a:gd name="connsiteX26" fmla="*/ 1682733 w 1739450"/>
              <a:gd name="connsiteY26" fmla="*/ 880481 h 1171895"/>
              <a:gd name="connsiteX27" fmla="*/ 1665762 w 1739450"/>
              <a:gd name="connsiteY27" fmla="*/ 880519 h 1171895"/>
              <a:gd name="connsiteX28" fmla="*/ 1597604 w 1739450"/>
              <a:gd name="connsiteY28" fmla="*/ 863814 h 1171895"/>
              <a:gd name="connsiteX29" fmla="*/ 1562616 w 1739450"/>
              <a:gd name="connsiteY29" fmla="*/ 818834 h 1171895"/>
              <a:gd name="connsiteX30" fmla="*/ 1619654 w 1739450"/>
              <a:gd name="connsiteY30" fmla="*/ 803060 h 1171895"/>
              <a:gd name="connsiteX31" fmla="*/ 1643659 w 1739450"/>
              <a:gd name="connsiteY31" fmla="*/ 868818 h 1171895"/>
              <a:gd name="connsiteX32" fmla="*/ 1562616 w 1739450"/>
              <a:gd name="connsiteY32" fmla="*/ 818834 h 1171895"/>
              <a:gd name="connsiteX33" fmla="*/ 1546816 w 1739450"/>
              <a:gd name="connsiteY33" fmla="*/ 493064 h 1171895"/>
              <a:gd name="connsiteX34" fmla="*/ 1492005 w 1739450"/>
              <a:gd name="connsiteY34" fmla="*/ 675005 h 1171895"/>
              <a:gd name="connsiteX35" fmla="*/ 1482325 w 1739450"/>
              <a:gd name="connsiteY35" fmla="*/ 916906 h 1171895"/>
              <a:gd name="connsiteX36" fmla="*/ 1706145 w 1739450"/>
              <a:gd name="connsiteY36" fmla="*/ 957460 h 1171895"/>
              <a:gd name="connsiteX37" fmla="*/ 1587570 w 1739450"/>
              <a:gd name="connsiteY37" fmla="*/ 905884 h 1171895"/>
              <a:gd name="connsiteX38" fmla="*/ 1513627 w 1739450"/>
              <a:gd name="connsiteY38" fmla="*/ 767605 h 1171895"/>
              <a:gd name="connsiteX39" fmla="*/ 1441465 w 1739450"/>
              <a:gd name="connsiteY39" fmla="*/ 805571 h 1171895"/>
              <a:gd name="connsiteX40" fmla="*/ 1536830 w 1739450"/>
              <a:gd name="connsiteY40" fmla="*/ 504597 h 1171895"/>
              <a:gd name="connsiteX41" fmla="*/ 1546816 w 1739450"/>
              <a:gd name="connsiteY41" fmla="*/ 493064 h 1171895"/>
              <a:gd name="connsiteX42" fmla="*/ 367796 w 1739450"/>
              <a:gd name="connsiteY42" fmla="*/ 0 h 1171895"/>
              <a:gd name="connsiteX43" fmla="*/ 1519344 w 1739450"/>
              <a:gd name="connsiteY43" fmla="*/ 483721 h 1171895"/>
              <a:gd name="connsiteX44" fmla="*/ 1536830 w 1739450"/>
              <a:gd name="connsiteY44" fmla="*/ 504597 h 1171895"/>
              <a:gd name="connsiteX45" fmla="*/ 1455649 w 1739450"/>
              <a:gd name="connsiteY45" fmla="*/ 598357 h 1171895"/>
              <a:gd name="connsiteX46" fmla="*/ 1213869 w 1739450"/>
              <a:gd name="connsiteY46" fmla="*/ 1016663 h 1171895"/>
              <a:gd name="connsiteX47" fmla="*/ 1171838 w 1739450"/>
              <a:gd name="connsiteY47" fmla="*/ 1137206 h 1171895"/>
              <a:gd name="connsiteX48" fmla="*/ 1180360 w 1739450"/>
              <a:gd name="connsiteY48" fmla="*/ 1139605 h 1171895"/>
              <a:gd name="connsiteX49" fmla="*/ 1502520 w 1739450"/>
              <a:gd name="connsiteY49" fmla="*/ 909324 h 1171895"/>
              <a:gd name="connsiteX50" fmla="*/ 1274884 w 1739450"/>
              <a:gd name="connsiteY50" fmla="*/ 1160970 h 1171895"/>
              <a:gd name="connsiteX51" fmla="*/ 2918 w 1739450"/>
              <a:gd name="connsiteY51" fmla="*/ 55064 h 1171895"/>
              <a:gd name="connsiteX52" fmla="*/ 0 w 1739450"/>
              <a:gd name="connsiteY52" fmla="*/ 43746 h 1171895"/>
              <a:gd name="connsiteX53" fmla="*/ 43457 w 1739450"/>
              <a:gd name="connsiteY53" fmla="*/ 32603 h 1171895"/>
              <a:gd name="connsiteX54" fmla="*/ 367796 w 1739450"/>
              <a:gd name="connsiteY54" fmla="*/ 0 h 1171895"/>
              <a:gd name="connsiteX0" fmla="*/ 1495851 w 1739450"/>
              <a:gd name="connsiteY0" fmla="*/ 808471 h 1160970"/>
              <a:gd name="connsiteX1" fmla="*/ 1561694 w 1739450"/>
              <a:gd name="connsiteY1" fmla="*/ 840347 h 1160970"/>
              <a:gd name="connsiteX2" fmla="*/ 1589531 w 1739450"/>
              <a:gd name="connsiteY2" fmla="*/ 966143 h 1160970"/>
              <a:gd name="connsiteX3" fmla="*/ 1495851 w 1739450"/>
              <a:gd name="connsiteY3" fmla="*/ 808471 h 1160970"/>
              <a:gd name="connsiteX4" fmla="*/ 1668592 w 1739450"/>
              <a:gd name="connsiteY4" fmla="*/ 883579 h 1160970"/>
              <a:gd name="connsiteX5" fmla="*/ 1644165 w 1739450"/>
              <a:gd name="connsiteY5" fmla="*/ 990285 h 1160970"/>
              <a:gd name="connsiteX6" fmla="*/ 1582937 w 1739450"/>
              <a:gd name="connsiteY6" fmla="*/ 927946 h 1160970"/>
              <a:gd name="connsiteX7" fmla="*/ 1668592 w 1739450"/>
              <a:gd name="connsiteY7" fmla="*/ 883579 h 1160970"/>
              <a:gd name="connsiteX8" fmla="*/ 1447127 w 1739450"/>
              <a:gd name="connsiteY8" fmla="*/ 971694 h 1160970"/>
              <a:gd name="connsiteX9" fmla="*/ 1596230 w 1739450"/>
              <a:gd name="connsiteY9" fmla="*/ 746568 h 1160970"/>
              <a:gd name="connsiteX10" fmla="*/ 1519813 w 1739450"/>
              <a:gd name="connsiteY10" fmla="*/ 927531 h 1160970"/>
              <a:gd name="connsiteX11" fmla="*/ 1415926 w 1739450"/>
              <a:gd name="connsiteY11" fmla="*/ 931732 h 1160970"/>
              <a:gd name="connsiteX12" fmla="*/ 1447127 w 1739450"/>
              <a:gd name="connsiteY12" fmla="*/ 971694 h 1160970"/>
              <a:gd name="connsiteX13" fmla="*/ 1569509 w 1739450"/>
              <a:gd name="connsiteY13" fmla="*/ 951302 h 1160970"/>
              <a:gd name="connsiteX14" fmla="*/ 1510767 w 1739450"/>
              <a:gd name="connsiteY14" fmla="*/ 890968 h 1160970"/>
              <a:gd name="connsiteX15" fmla="*/ 1543792 w 1739450"/>
              <a:gd name="connsiteY15" fmla="*/ 903660 h 1160970"/>
              <a:gd name="connsiteX16" fmla="*/ 1569509 w 1739450"/>
              <a:gd name="connsiteY16" fmla="*/ 951302 h 1160970"/>
              <a:gd name="connsiteX17" fmla="*/ 1661380 w 1739450"/>
              <a:gd name="connsiteY17" fmla="*/ 991916 h 1160970"/>
              <a:gd name="connsiteX18" fmla="*/ 1492294 w 1739450"/>
              <a:gd name="connsiteY18" fmla="*/ 838131 h 1160970"/>
              <a:gd name="connsiteX19" fmla="*/ 1578157 w 1739450"/>
              <a:gd name="connsiteY19" fmla="*/ 877121 h 1160970"/>
              <a:gd name="connsiteX20" fmla="*/ 1661380 w 1739450"/>
              <a:gd name="connsiteY20" fmla="*/ 991916 h 1160970"/>
              <a:gd name="connsiteX21" fmla="*/ 1739450 w 1739450"/>
              <a:gd name="connsiteY21" fmla="*/ 922496 h 1160970"/>
              <a:gd name="connsiteX22" fmla="*/ 1720221 w 1739450"/>
              <a:gd name="connsiteY22" fmla="*/ 959509 h 1160970"/>
              <a:gd name="connsiteX23" fmla="*/ 1621187 w 1739450"/>
              <a:gd name="connsiteY23" fmla="*/ 830463 h 1160970"/>
              <a:gd name="connsiteX24" fmla="*/ 1739450 w 1739450"/>
              <a:gd name="connsiteY24" fmla="*/ 922496 h 1160970"/>
              <a:gd name="connsiteX25" fmla="*/ 1597604 w 1739450"/>
              <a:gd name="connsiteY25" fmla="*/ 863814 h 1160970"/>
              <a:gd name="connsiteX26" fmla="*/ 1682733 w 1739450"/>
              <a:gd name="connsiteY26" fmla="*/ 880481 h 1160970"/>
              <a:gd name="connsiteX27" fmla="*/ 1665762 w 1739450"/>
              <a:gd name="connsiteY27" fmla="*/ 880519 h 1160970"/>
              <a:gd name="connsiteX28" fmla="*/ 1597604 w 1739450"/>
              <a:gd name="connsiteY28" fmla="*/ 863814 h 1160970"/>
              <a:gd name="connsiteX29" fmla="*/ 1562616 w 1739450"/>
              <a:gd name="connsiteY29" fmla="*/ 818834 h 1160970"/>
              <a:gd name="connsiteX30" fmla="*/ 1619654 w 1739450"/>
              <a:gd name="connsiteY30" fmla="*/ 803060 h 1160970"/>
              <a:gd name="connsiteX31" fmla="*/ 1643659 w 1739450"/>
              <a:gd name="connsiteY31" fmla="*/ 868818 h 1160970"/>
              <a:gd name="connsiteX32" fmla="*/ 1562616 w 1739450"/>
              <a:gd name="connsiteY32" fmla="*/ 818834 h 1160970"/>
              <a:gd name="connsiteX33" fmla="*/ 1546816 w 1739450"/>
              <a:gd name="connsiteY33" fmla="*/ 493064 h 1160970"/>
              <a:gd name="connsiteX34" fmla="*/ 1492005 w 1739450"/>
              <a:gd name="connsiteY34" fmla="*/ 675005 h 1160970"/>
              <a:gd name="connsiteX35" fmla="*/ 1482325 w 1739450"/>
              <a:gd name="connsiteY35" fmla="*/ 916906 h 1160970"/>
              <a:gd name="connsiteX36" fmla="*/ 1706145 w 1739450"/>
              <a:gd name="connsiteY36" fmla="*/ 957460 h 1160970"/>
              <a:gd name="connsiteX37" fmla="*/ 1587570 w 1739450"/>
              <a:gd name="connsiteY37" fmla="*/ 905884 h 1160970"/>
              <a:gd name="connsiteX38" fmla="*/ 1513627 w 1739450"/>
              <a:gd name="connsiteY38" fmla="*/ 767605 h 1160970"/>
              <a:gd name="connsiteX39" fmla="*/ 1441465 w 1739450"/>
              <a:gd name="connsiteY39" fmla="*/ 805571 h 1160970"/>
              <a:gd name="connsiteX40" fmla="*/ 1536830 w 1739450"/>
              <a:gd name="connsiteY40" fmla="*/ 504597 h 1160970"/>
              <a:gd name="connsiteX41" fmla="*/ 1546816 w 1739450"/>
              <a:gd name="connsiteY41" fmla="*/ 493064 h 1160970"/>
              <a:gd name="connsiteX42" fmla="*/ 367796 w 1739450"/>
              <a:gd name="connsiteY42" fmla="*/ 0 h 1160970"/>
              <a:gd name="connsiteX43" fmla="*/ 1519344 w 1739450"/>
              <a:gd name="connsiteY43" fmla="*/ 483721 h 1160970"/>
              <a:gd name="connsiteX44" fmla="*/ 1536830 w 1739450"/>
              <a:gd name="connsiteY44" fmla="*/ 504597 h 1160970"/>
              <a:gd name="connsiteX45" fmla="*/ 1455649 w 1739450"/>
              <a:gd name="connsiteY45" fmla="*/ 598357 h 1160970"/>
              <a:gd name="connsiteX46" fmla="*/ 1213869 w 1739450"/>
              <a:gd name="connsiteY46" fmla="*/ 1016663 h 1160970"/>
              <a:gd name="connsiteX47" fmla="*/ 1171838 w 1739450"/>
              <a:gd name="connsiteY47" fmla="*/ 1137206 h 1160970"/>
              <a:gd name="connsiteX48" fmla="*/ 1180360 w 1739450"/>
              <a:gd name="connsiteY48" fmla="*/ 1139605 h 1160970"/>
              <a:gd name="connsiteX49" fmla="*/ 1502520 w 1739450"/>
              <a:gd name="connsiteY49" fmla="*/ 909324 h 1160970"/>
              <a:gd name="connsiteX50" fmla="*/ 1274884 w 1739450"/>
              <a:gd name="connsiteY50" fmla="*/ 1160970 h 1160970"/>
              <a:gd name="connsiteX51" fmla="*/ 2918 w 1739450"/>
              <a:gd name="connsiteY51" fmla="*/ 55064 h 1160970"/>
              <a:gd name="connsiteX52" fmla="*/ 0 w 1739450"/>
              <a:gd name="connsiteY52" fmla="*/ 43746 h 1160970"/>
              <a:gd name="connsiteX53" fmla="*/ 43457 w 1739450"/>
              <a:gd name="connsiteY53" fmla="*/ 32603 h 1160970"/>
              <a:gd name="connsiteX54" fmla="*/ 367796 w 1739450"/>
              <a:gd name="connsiteY54" fmla="*/ 0 h 1160970"/>
              <a:gd name="connsiteX0" fmla="*/ 1495851 w 1739450"/>
              <a:gd name="connsiteY0" fmla="*/ 808471 h 1139605"/>
              <a:gd name="connsiteX1" fmla="*/ 1561694 w 1739450"/>
              <a:gd name="connsiteY1" fmla="*/ 840347 h 1139605"/>
              <a:gd name="connsiteX2" fmla="*/ 1589531 w 1739450"/>
              <a:gd name="connsiteY2" fmla="*/ 966143 h 1139605"/>
              <a:gd name="connsiteX3" fmla="*/ 1495851 w 1739450"/>
              <a:gd name="connsiteY3" fmla="*/ 808471 h 1139605"/>
              <a:gd name="connsiteX4" fmla="*/ 1668592 w 1739450"/>
              <a:gd name="connsiteY4" fmla="*/ 883579 h 1139605"/>
              <a:gd name="connsiteX5" fmla="*/ 1644165 w 1739450"/>
              <a:gd name="connsiteY5" fmla="*/ 990285 h 1139605"/>
              <a:gd name="connsiteX6" fmla="*/ 1582937 w 1739450"/>
              <a:gd name="connsiteY6" fmla="*/ 927946 h 1139605"/>
              <a:gd name="connsiteX7" fmla="*/ 1668592 w 1739450"/>
              <a:gd name="connsiteY7" fmla="*/ 883579 h 1139605"/>
              <a:gd name="connsiteX8" fmla="*/ 1447127 w 1739450"/>
              <a:gd name="connsiteY8" fmla="*/ 971694 h 1139605"/>
              <a:gd name="connsiteX9" fmla="*/ 1596230 w 1739450"/>
              <a:gd name="connsiteY9" fmla="*/ 746568 h 1139605"/>
              <a:gd name="connsiteX10" fmla="*/ 1519813 w 1739450"/>
              <a:gd name="connsiteY10" fmla="*/ 927531 h 1139605"/>
              <a:gd name="connsiteX11" fmla="*/ 1415926 w 1739450"/>
              <a:gd name="connsiteY11" fmla="*/ 931732 h 1139605"/>
              <a:gd name="connsiteX12" fmla="*/ 1447127 w 1739450"/>
              <a:gd name="connsiteY12" fmla="*/ 971694 h 1139605"/>
              <a:gd name="connsiteX13" fmla="*/ 1569509 w 1739450"/>
              <a:gd name="connsiteY13" fmla="*/ 951302 h 1139605"/>
              <a:gd name="connsiteX14" fmla="*/ 1510767 w 1739450"/>
              <a:gd name="connsiteY14" fmla="*/ 890968 h 1139605"/>
              <a:gd name="connsiteX15" fmla="*/ 1543792 w 1739450"/>
              <a:gd name="connsiteY15" fmla="*/ 903660 h 1139605"/>
              <a:gd name="connsiteX16" fmla="*/ 1569509 w 1739450"/>
              <a:gd name="connsiteY16" fmla="*/ 951302 h 1139605"/>
              <a:gd name="connsiteX17" fmla="*/ 1661380 w 1739450"/>
              <a:gd name="connsiteY17" fmla="*/ 991916 h 1139605"/>
              <a:gd name="connsiteX18" fmla="*/ 1492294 w 1739450"/>
              <a:gd name="connsiteY18" fmla="*/ 838131 h 1139605"/>
              <a:gd name="connsiteX19" fmla="*/ 1578157 w 1739450"/>
              <a:gd name="connsiteY19" fmla="*/ 877121 h 1139605"/>
              <a:gd name="connsiteX20" fmla="*/ 1661380 w 1739450"/>
              <a:gd name="connsiteY20" fmla="*/ 991916 h 1139605"/>
              <a:gd name="connsiteX21" fmla="*/ 1739450 w 1739450"/>
              <a:gd name="connsiteY21" fmla="*/ 922496 h 1139605"/>
              <a:gd name="connsiteX22" fmla="*/ 1720221 w 1739450"/>
              <a:gd name="connsiteY22" fmla="*/ 959509 h 1139605"/>
              <a:gd name="connsiteX23" fmla="*/ 1621187 w 1739450"/>
              <a:gd name="connsiteY23" fmla="*/ 830463 h 1139605"/>
              <a:gd name="connsiteX24" fmla="*/ 1739450 w 1739450"/>
              <a:gd name="connsiteY24" fmla="*/ 922496 h 1139605"/>
              <a:gd name="connsiteX25" fmla="*/ 1597604 w 1739450"/>
              <a:gd name="connsiteY25" fmla="*/ 863814 h 1139605"/>
              <a:gd name="connsiteX26" fmla="*/ 1682733 w 1739450"/>
              <a:gd name="connsiteY26" fmla="*/ 880481 h 1139605"/>
              <a:gd name="connsiteX27" fmla="*/ 1665762 w 1739450"/>
              <a:gd name="connsiteY27" fmla="*/ 880519 h 1139605"/>
              <a:gd name="connsiteX28" fmla="*/ 1597604 w 1739450"/>
              <a:gd name="connsiteY28" fmla="*/ 863814 h 1139605"/>
              <a:gd name="connsiteX29" fmla="*/ 1562616 w 1739450"/>
              <a:gd name="connsiteY29" fmla="*/ 818834 h 1139605"/>
              <a:gd name="connsiteX30" fmla="*/ 1619654 w 1739450"/>
              <a:gd name="connsiteY30" fmla="*/ 803060 h 1139605"/>
              <a:gd name="connsiteX31" fmla="*/ 1643659 w 1739450"/>
              <a:gd name="connsiteY31" fmla="*/ 868818 h 1139605"/>
              <a:gd name="connsiteX32" fmla="*/ 1562616 w 1739450"/>
              <a:gd name="connsiteY32" fmla="*/ 818834 h 1139605"/>
              <a:gd name="connsiteX33" fmla="*/ 1546816 w 1739450"/>
              <a:gd name="connsiteY33" fmla="*/ 493064 h 1139605"/>
              <a:gd name="connsiteX34" fmla="*/ 1492005 w 1739450"/>
              <a:gd name="connsiteY34" fmla="*/ 675005 h 1139605"/>
              <a:gd name="connsiteX35" fmla="*/ 1482325 w 1739450"/>
              <a:gd name="connsiteY35" fmla="*/ 916906 h 1139605"/>
              <a:gd name="connsiteX36" fmla="*/ 1706145 w 1739450"/>
              <a:gd name="connsiteY36" fmla="*/ 957460 h 1139605"/>
              <a:gd name="connsiteX37" fmla="*/ 1587570 w 1739450"/>
              <a:gd name="connsiteY37" fmla="*/ 905884 h 1139605"/>
              <a:gd name="connsiteX38" fmla="*/ 1513627 w 1739450"/>
              <a:gd name="connsiteY38" fmla="*/ 767605 h 1139605"/>
              <a:gd name="connsiteX39" fmla="*/ 1441465 w 1739450"/>
              <a:gd name="connsiteY39" fmla="*/ 805571 h 1139605"/>
              <a:gd name="connsiteX40" fmla="*/ 1536830 w 1739450"/>
              <a:gd name="connsiteY40" fmla="*/ 504597 h 1139605"/>
              <a:gd name="connsiteX41" fmla="*/ 1546816 w 1739450"/>
              <a:gd name="connsiteY41" fmla="*/ 493064 h 1139605"/>
              <a:gd name="connsiteX42" fmla="*/ 367796 w 1739450"/>
              <a:gd name="connsiteY42" fmla="*/ 0 h 1139605"/>
              <a:gd name="connsiteX43" fmla="*/ 1519344 w 1739450"/>
              <a:gd name="connsiteY43" fmla="*/ 483721 h 1139605"/>
              <a:gd name="connsiteX44" fmla="*/ 1536830 w 1739450"/>
              <a:gd name="connsiteY44" fmla="*/ 504597 h 1139605"/>
              <a:gd name="connsiteX45" fmla="*/ 1455649 w 1739450"/>
              <a:gd name="connsiteY45" fmla="*/ 598357 h 1139605"/>
              <a:gd name="connsiteX46" fmla="*/ 1213869 w 1739450"/>
              <a:gd name="connsiteY46" fmla="*/ 1016663 h 1139605"/>
              <a:gd name="connsiteX47" fmla="*/ 1171838 w 1739450"/>
              <a:gd name="connsiteY47" fmla="*/ 1137206 h 1139605"/>
              <a:gd name="connsiteX48" fmla="*/ 1180360 w 1739450"/>
              <a:gd name="connsiteY48" fmla="*/ 1139605 h 1139605"/>
              <a:gd name="connsiteX49" fmla="*/ 1502520 w 1739450"/>
              <a:gd name="connsiteY49" fmla="*/ 909324 h 1139605"/>
              <a:gd name="connsiteX50" fmla="*/ 1174401 w 1739450"/>
              <a:gd name="connsiteY50" fmla="*/ 1131909 h 1139605"/>
              <a:gd name="connsiteX51" fmla="*/ 2918 w 1739450"/>
              <a:gd name="connsiteY51" fmla="*/ 55064 h 1139605"/>
              <a:gd name="connsiteX52" fmla="*/ 0 w 1739450"/>
              <a:gd name="connsiteY52" fmla="*/ 43746 h 1139605"/>
              <a:gd name="connsiteX53" fmla="*/ 43457 w 1739450"/>
              <a:gd name="connsiteY53" fmla="*/ 32603 h 1139605"/>
              <a:gd name="connsiteX54" fmla="*/ 367796 w 1739450"/>
              <a:gd name="connsiteY54" fmla="*/ 0 h 113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39450" h="1139605">
                <a:moveTo>
                  <a:pt x="1495851" y="808471"/>
                </a:moveTo>
                <a:lnTo>
                  <a:pt x="1561694" y="840347"/>
                </a:lnTo>
                <a:lnTo>
                  <a:pt x="1589531" y="966143"/>
                </a:lnTo>
                <a:lnTo>
                  <a:pt x="1495851" y="808471"/>
                </a:lnTo>
                <a:close/>
                <a:moveTo>
                  <a:pt x="1668592" y="883579"/>
                </a:moveTo>
                <a:lnTo>
                  <a:pt x="1644165" y="990285"/>
                </a:lnTo>
                <a:lnTo>
                  <a:pt x="1582937" y="927946"/>
                </a:lnTo>
                <a:lnTo>
                  <a:pt x="1668592" y="883579"/>
                </a:lnTo>
                <a:close/>
                <a:moveTo>
                  <a:pt x="1447127" y="971694"/>
                </a:moveTo>
                <a:lnTo>
                  <a:pt x="1596230" y="746568"/>
                </a:lnTo>
                <a:lnTo>
                  <a:pt x="1519813" y="927531"/>
                </a:lnTo>
                <a:cubicBezTo>
                  <a:pt x="1474678" y="927531"/>
                  <a:pt x="1460121" y="935365"/>
                  <a:pt x="1415926" y="931732"/>
                </a:cubicBezTo>
                <a:lnTo>
                  <a:pt x="1447127" y="971694"/>
                </a:lnTo>
                <a:close/>
                <a:moveTo>
                  <a:pt x="1569509" y="951302"/>
                </a:moveTo>
                <a:lnTo>
                  <a:pt x="1510767" y="890968"/>
                </a:lnTo>
                <a:lnTo>
                  <a:pt x="1543792" y="903660"/>
                </a:lnTo>
                <a:lnTo>
                  <a:pt x="1569509" y="951302"/>
                </a:lnTo>
                <a:close/>
                <a:moveTo>
                  <a:pt x="1661380" y="991916"/>
                </a:moveTo>
                <a:lnTo>
                  <a:pt x="1492294" y="838131"/>
                </a:lnTo>
                <a:lnTo>
                  <a:pt x="1578157" y="877121"/>
                </a:lnTo>
                <a:lnTo>
                  <a:pt x="1661380" y="991916"/>
                </a:lnTo>
                <a:close/>
                <a:moveTo>
                  <a:pt x="1739450" y="922496"/>
                </a:moveTo>
                <a:lnTo>
                  <a:pt x="1720221" y="959509"/>
                </a:lnTo>
                <a:lnTo>
                  <a:pt x="1621187" y="830463"/>
                </a:lnTo>
                <a:lnTo>
                  <a:pt x="1739450" y="922496"/>
                </a:lnTo>
                <a:close/>
                <a:moveTo>
                  <a:pt x="1597604" y="863814"/>
                </a:moveTo>
                <a:lnTo>
                  <a:pt x="1682733" y="880481"/>
                </a:lnTo>
                <a:lnTo>
                  <a:pt x="1665762" y="880519"/>
                </a:lnTo>
                <a:lnTo>
                  <a:pt x="1597604" y="863814"/>
                </a:lnTo>
                <a:close/>
                <a:moveTo>
                  <a:pt x="1562616" y="818834"/>
                </a:moveTo>
                <a:cubicBezTo>
                  <a:pt x="1562648" y="818958"/>
                  <a:pt x="1619622" y="802936"/>
                  <a:pt x="1619654" y="803060"/>
                </a:cubicBezTo>
                <a:lnTo>
                  <a:pt x="1643659" y="868818"/>
                </a:lnTo>
                <a:lnTo>
                  <a:pt x="1562616" y="818834"/>
                </a:lnTo>
                <a:close/>
                <a:moveTo>
                  <a:pt x="1546816" y="493064"/>
                </a:moveTo>
                <a:lnTo>
                  <a:pt x="1492005" y="675005"/>
                </a:lnTo>
                <a:cubicBezTo>
                  <a:pt x="1590706" y="800515"/>
                  <a:pt x="1421056" y="764890"/>
                  <a:pt x="1482325" y="916906"/>
                </a:cubicBezTo>
                <a:lnTo>
                  <a:pt x="1706145" y="957460"/>
                </a:lnTo>
                <a:lnTo>
                  <a:pt x="1587570" y="905884"/>
                </a:lnTo>
                <a:lnTo>
                  <a:pt x="1513627" y="767605"/>
                </a:lnTo>
                <a:cubicBezTo>
                  <a:pt x="1462687" y="604292"/>
                  <a:pt x="1538690" y="941902"/>
                  <a:pt x="1441465" y="805571"/>
                </a:cubicBezTo>
                <a:lnTo>
                  <a:pt x="1536830" y="504597"/>
                </a:lnTo>
                <a:lnTo>
                  <a:pt x="1546816" y="493064"/>
                </a:lnTo>
                <a:close/>
                <a:moveTo>
                  <a:pt x="367796" y="0"/>
                </a:moveTo>
                <a:cubicBezTo>
                  <a:pt x="819148" y="0"/>
                  <a:pt x="1227103" y="185277"/>
                  <a:pt x="1519344" y="483721"/>
                </a:cubicBezTo>
                <a:lnTo>
                  <a:pt x="1536830" y="504597"/>
                </a:lnTo>
                <a:lnTo>
                  <a:pt x="1455649" y="598357"/>
                </a:lnTo>
                <a:cubicBezTo>
                  <a:pt x="1356949" y="723897"/>
                  <a:pt x="1275138" y="864609"/>
                  <a:pt x="1213869" y="1016663"/>
                </a:cubicBezTo>
                <a:lnTo>
                  <a:pt x="1171838" y="1137206"/>
                </a:lnTo>
                <a:lnTo>
                  <a:pt x="1180360" y="1139605"/>
                </a:lnTo>
                <a:lnTo>
                  <a:pt x="1502520" y="909324"/>
                </a:lnTo>
                <a:lnTo>
                  <a:pt x="1174401" y="1131909"/>
                </a:lnTo>
                <a:cubicBezTo>
                  <a:pt x="570861" y="1032192"/>
                  <a:pt x="181210" y="626660"/>
                  <a:pt x="2918" y="55064"/>
                </a:cubicBezTo>
                <a:lnTo>
                  <a:pt x="0" y="43746"/>
                </a:lnTo>
                <a:lnTo>
                  <a:pt x="43457" y="32603"/>
                </a:lnTo>
                <a:cubicBezTo>
                  <a:pt x="148222" y="11226"/>
                  <a:pt x="256694" y="0"/>
                  <a:pt x="367796" y="0"/>
                </a:cubicBezTo>
                <a:close/>
              </a:path>
            </a:pathLst>
          </a:custGeom>
          <a:solidFill>
            <a:srgbClr val="CF9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rot="7186355">
            <a:off x="5887369" y="2295177"/>
            <a:ext cx="1763337" cy="1220165"/>
          </a:xfrm>
          <a:custGeom>
            <a:avLst/>
            <a:gdLst>
              <a:gd name="connsiteX0" fmla="*/ 1659975 w 1920510"/>
              <a:gd name="connsiteY0" fmla="*/ 1176581 h 1182626"/>
              <a:gd name="connsiteX1" fmla="*/ 1544947 w 1920510"/>
              <a:gd name="connsiteY1" fmla="*/ 1182625 h 1182626"/>
              <a:gd name="connsiteX2" fmla="*/ 1542639 w 1920510"/>
              <a:gd name="connsiteY2" fmla="*/ 1182489 h 1182626"/>
              <a:gd name="connsiteX3" fmla="*/ 1705436 w 1920510"/>
              <a:gd name="connsiteY3" fmla="*/ 1174192 h 1182626"/>
              <a:gd name="connsiteX4" fmla="*/ 1704455 w 1920510"/>
              <a:gd name="connsiteY4" fmla="*/ 1174341 h 1182626"/>
              <a:gd name="connsiteX5" fmla="*/ 1659975 w 1920510"/>
              <a:gd name="connsiteY5" fmla="*/ 1176581 h 1182626"/>
              <a:gd name="connsiteX6" fmla="*/ 1363391 w 1920510"/>
              <a:gd name="connsiteY6" fmla="*/ 1171895 h 1182626"/>
              <a:gd name="connsiteX7" fmla="*/ 1542639 w 1920510"/>
              <a:gd name="connsiteY7" fmla="*/ 1182489 h 1182626"/>
              <a:gd name="connsiteX8" fmla="*/ 1539909 w 1920510"/>
              <a:gd name="connsiteY8" fmla="*/ 1182626 h 1182626"/>
              <a:gd name="connsiteX9" fmla="*/ 1405878 w 1920510"/>
              <a:gd name="connsiteY9" fmla="*/ 1177140 h 1182626"/>
              <a:gd name="connsiteX10" fmla="*/ 1355144 w 1920510"/>
              <a:gd name="connsiteY10" fmla="*/ 1170877 h 1182626"/>
              <a:gd name="connsiteX11" fmla="*/ 1363391 w 1920510"/>
              <a:gd name="connsiteY11" fmla="*/ 1171895 h 1182626"/>
              <a:gd name="connsiteX12" fmla="*/ 1359572 w 1920510"/>
              <a:gd name="connsiteY12" fmla="*/ 1171670 h 1182626"/>
              <a:gd name="connsiteX13" fmla="*/ 1778611 w 1920510"/>
              <a:gd name="connsiteY13" fmla="*/ 1163056 h 1182626"/>
              <a:gd name="connsiteX14" fmla="*/ 1710009 w 1920510"/>
              <a:gd name="connsiteY14" fmla="*/ 1173951 h 1182626"/>
              <a:gd name="connsiteX15" fmla="*/ 1705436 w 1920510"/>
              <a:gd name="connsiteY15" fmla="*/ 1174192 h 1182626"/>
              <a:gd name="connsiteX16" fmla="*/ 1870078 w 1920510"/>
              <a:gd name="connsiteY16" fmla="*/ 1148529 h 1182626"/>
              <a:gd name="connsiteX17" fmla="*/ 1864248 w 1920510"/>
              <a:gd name="connsiteY17" fmla="*/ 1150023 h 1182626"/>
              <a:gd name="connsiteX18" fmla="*/ 1778611 w 1920510"/>
              <a:gd name="connsiteY18" fmla="*/ 1163056 h 1182626"/>
              <a:gd name="connsiteX19" fmla="*/ 1872259 w 1920510"/>
              <a:gd name="connsiteY19" fmla="*/ 1147969 h 1182626"/>
              <a:gd name="connsiteX20" fmla="*/ 1870302 w 1920510"/>
              <a:gd name="connsiteY20" fmla="*/ 1148493 h 1182626"/>
              <a:gd name="connsiteX21" fmla="*/ 1870078 w 1920510"/>
              <a:gd name="connsiteY21" fmla="*/ 1148529 h 1182626"/>
              <a:gd name="connsiteX22" fmla="*/ 1907610 w 1920510"/>
              <a:gd name="connsiteY22" fmla="*/ 1138510 h 1182626"/>
              <a:gd name="connsiteX23" fmla="*/ 1907706 w 1920510"/>
              <a:gd name="connsiteY23" fmla="*/ 1138881 h 1182626"/>
              <a:gd name="connsiteX24" fmla="*/ 1872259 w 1920510"/>
              <a:gd name="connsiteY24" fmla="*/ 1147969 h 1182626"/>
              <a:gd name="connsiteX25" fmla="*/ 1546816 w 1920510"/>
              <a:gd name="connsiteY25" fmla="*/ 493064 h 1182626"/>
              <a:gd name="connsiteX26" fmla="*/ 1634245 w 1920510"/>
              <a:gd name="connsiteY26" fmla="*/ 589301 h 1182626"/>
              <a:gd name="connsiteX27" fmla="*/ 1876025 w 1920510"/>
              <a:gd name="connsiteY27" fmla="*/ 1007508 h 1182626"/>
              <a:gd name="connsiteX28" fmla="*/ 1920510 w 1920510"/>
              <a:gd name="connsiteY28" fmla="*/ 1135058 h 1182626"/>
              <a:gd name="connsiteX29" fmla="*/ 1907610 w 1920510"/>
              <a:gd name="connsiteY29" fmla="*/ 1138510 h 1182626"/>
              <a:gd name="connsiteX30" fmla="*/ 1904787 w 1920510"/>
              <a:gd name="connsiteY30" fmla="*/ 1127563 h 1182626"/>
              <a:gd name="connsiteX31" fmla="*/ 1680225 w 1920510"/>
              <a:gd name="connsiteY31" fmla="*/ 675790 h 1182626"/>
              <a:gd name="connsiteX32" fmla="*/ 1536830 w 1920510"/>
              <a:gd name="connsiteY32" fmla="*/ 504597 h 1182626"/>
              <a:gd name="connsiteX33" fmla="*/ 367796 w 1920510"/>
              <a:gd name="connsiteY33" fmla="*/ 0 h 1182626"/>
              <a:gd name="connsiteX34" fmla="*/ 1519344 w 1920510"/>
              <a:gd name="connsiteY34" fmla="*/ 483721 h 1182626"/>
              <a:gd name="connsiteX35" fmla="*/ 1536830 w 1920510"/>
              <a:gd name="connsiteY35" fmla="*/ 504597 h 1182626"/>
              <a:gd name="connsiteX36" fmla="*/ 1455649 w 1920510"/>
              <a:gd name="connsiteY36" fmla="*/ 598357 h 1182626"/>
              <a:gd name="connsiteX37" fmla="*/ 1213869 w 1920510"/>
              <a:gd name="connsiteY37" fmla="*/ 1016663 h 1182626"/>
              <a:gd name="connsiteX38" fmla="*/ 1171838 w 1920510"/>
              <a:gd name="connsiteY38" fmla="*/ 1137206 h 1182626"/>
              <a:gd name="connsiteX39" fmla="*/ 1180360 w 1920510"/>
              <a:gd name="connsiteY39" fmla="*/ 1139605 h 1182626"/>
              <a:gd name="connsiteX40" fmla="*/ 1355144 w 1920510"/>
              <a:gd name="connsiteY40" fmla="*/ 1170877 h 1182626"/>
              <a:gd name="connsiteX41" fmla="*/ 1274884 w 1920510"/>
              <a:gd name="connsiteY41" fmla="*/ 1160970 h 1182626"/>
              <a:gd name="connsiteX42" fmla="*/ 2918 w 1920510"/>
              <a:gd name="connsiteY42" fmla="*/ 55064 h 1182626"/>
              <a:gd name="connsiteX43" fmla="*/ 0 w 1920510"/>
              <a:gd name="connsiteY43" fmla="*/ 43746 h 1182626"/>
              <a:gd name="connsiteX44" fmla="*/ 43457 w 1920510"/>
              <a:gd name="connsiteY44" fmla="*/ 32603 h 1182626"/>
              <a:gd name="connsiteX45" fmla="*/ 367796 w 1920510"/>
              <a:gd name="connsiteY45"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55144 w 1920510"/>
              <a:gd name="connsiteY49" fmla="*/ 1170877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09392 w 1920510"/>
              <a:gd name="connsiteY13" fmla="*/ 1032826 h 1182626"/>
              <a:gd name="connsiteX14" fmla="*/ 1363391 w 1920510"/>
              <a:gd name="connsiteY14" fmla="*/ 1171895 h 1182626"/>
              <a:gd name="connsiteX15" fmla="*/ 1359572 w 1920510"/>
              <a:gd name="connsiteY15" fmla="*/ 1171670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09392 w 1920510"/>
              <a:gd name="connsiteY13" fmla="*/ 1032826 h 1182626"/>
              <a:gd name="connsiteX14" fmla="*/ 1363391 w 1920510"/>
              <a:gd name="connsiteY14" fmla="*/ 1171895 h 1182626"/>
              <a:gd name="connsiteX15" fmla="*/ 1255572 w 1920510"/>
              <a:gd name="connsiteY15" fmla="*/ 1106394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363391 w 1920510"/>
              <a:gd name="connsiteY12" fmla="*/ 1171895 h 1182626"/>
              <a:gd name="connsiteX13" fmla="*/ 1309392 w 1920510"/>
              <a:gd name="connsiteY13" fmla="*/ 1032826 h 1182626"/>
              <a:gd name="connsiteX14" fmla="*/ 1370601 w 1920510"/>
              <a:gd name="connsiteY14" fmla="*/ 1101816 h 1182626"/>
              <a:gd name="connsiteX15" fmla="*/ 1255572 w 1920510"/>
              <a:gd name="connsiteY15" fmla="*/ 1106394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418181 w 1920510"/>
              <a:gd name="connsiteY8" fmla="*/ 1117532 h 1182626"/>
              <a:gd name="connsiteX9" fmla="*/ 1542639 w 1920510"/>
              <a:gd name="connsiteY9" fmla="*/ 1182489 h 1182626"/>
              <a:gd name="connsiteX10" fmla="*/ 1539909 w 1920510"/>
              <a:gd name="connsiteY10" fmla="*/ 1182626 h 1182626"/>
              <a:gd name="connsiteX11" fmla="*/ 1378389 w 1920510"/>
              <a:gd name="connsiteY11" fmla="*/ 1020968 h 1182626"/>
              <a:gd name="connsiteX12" fmla="*/ 1418181 w 1920510"/>
              <a:gd name="connsiteY12" fmla="*/ 1117532 h 1182626"/>
              <a:gd name="connsiteX13" fmla="*/ 1309392 w 1920510"/>
              <a:gd name="connsiteY13" fmla="*/ 1032826 h 1182626"/>
              <a:gd name="connsiteX14" fmla="*/ 1370601 w 1920510"/>
              <a:gd name="connsiteY14" fmla="*/ 1101816 h 1182626"/>
              <a:gd name="connsiteX15" fmla="*/ 1255572 w 1920510"/>
              <a:gd name="connsiteY15" fmla="*/ 1106394 h 1182626"/>
              <a:gd name="connsiteX16" fmla="*/ 1309392 w 1920510"/>
              <a:gd name="connsiteY16" fmla="*/ 1032826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386123 w 1920510"/>
              <a:gd name="connsiteY37" fmla="*/ 978406 h 1182626"/>
              <a:gd name="connsiteX38" fmla="*/ 1464557 w 1920510"/>
              <a:gd name="connsiteY38" fmla="*/ 918131 h 1182626"/>
              <a:gd name="connsiteX39" fmla="*/ 1454032 w 1920510"/>
              <a:gd name="connsiteY39" fmla="*/ 69846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80360 w 1920510"/>
              <a:gd name="connsiteY48" fmla="*/ 1139605 h 1182626"/>
              <a:gd name="connsiteX49" fmla="*/ 1314734 w 1920510"/>
              <a:gd name="connsiteY49" fmla="*/ 1007881 h 1182626"/>
              <a:gd name="connsiteX50" fmla="*/ 1259441 w 1920510"/>
              <a:gd name="connsiteY50" fmla="*/ 1149991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9975 w 1920510"/>
              <a:gd name="connsiteY6" fmla="*/ 1176581 h 1182625"/>
              <a:gd name="connsiteX7" fmla="*/ 1705436 w 1920510"/>
              <a:gd name="connsiteY7" fmla="*/ 1174192 h 1182625"/>
              <a:gd name="connsiteX8" fmla="*/ 1418181 w 1920510"/>
              <a:gd name="connsiteY8" fmla="*/ 1117532 h 1182625"/>
              <a:gd name="connsiteX9" fmla="*/ 1542639 w 1920510"/>
              <a:gd name="connsiteY9" fmla="*/ 1182489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542639 w 1920510"/>
              <a:gd name="connsiteY9" fmla="*/ 1182489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497849 w 1920510"/>
              <a:gd name="connsiteY9" fmla="*/ 1079772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461253 w 1920510"/>
              <a:gd name="connsiteY2" fmla="*/ 980912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497849 w 1920510"/>
              <a:gd name="connsiteY9" fmla="*/ 1079772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545528 w 1920510"/>
              <a:gd name="connsiteY0" fmla="*/ 1012135 h 1182625"/>
              <a:gd name="connsiteX1" fmla="*/ 1544947 w 1920510"/>
              <a:gd name="connsiteY1" fmla="*/ 1182625 h 1182625"/>
              <a:gd name="connsiteX2" fmla="*/ 1461253 w 1920510"/>
              <a:gd name="connsiteY2" fmla="*/ 980912 h 1182625"/>
              <a:gd name="connsiteX3" fmla="*/ 1545528 w 1920510"/>
              <a:gd name="connsiteY3" fmla="*/ 1012135 h 1182625"/>
              <a:gd name="connsiteX4" fmla="*/ 1705436 w 1920510"/>
              <a:gd name="connsiteY4" fmla="*/ 1174192 h 1182625"/>
              <a:gd name="connsiteX5" fmla="*/ 1704455 w 1920510"/>
              <a:gd name="connsiteY5" fmla="*/ 1174341 h 1182625"/>
              <a:gd name="connsiteX6" fmla="*/ 1472693 w 1920510"/>
              <a:gd name="connsiteY6" fmla="*/ 896959 h 1182625"/>
              <a:gd name="connsiteX7" fmla="*/ 1705436 w 1920510"/>
              <a:gd name="connsiteY7" fmla="*/ 1174192 h 1182625"/>
              <a:gd name="connsiteX8" fmla="*/ 1418181 w 1920510"/>
              <a:gd name="connsiteY8" fmla="*/ 1117532 h 1182625"/>
              <a:gd name="connsiteX9" fmla="*/ 1497849 w 1920510"/>
              <a:gd name="connsiteY9" fmla="*/ 1079772 h 1182625"/>
              <a:gd name="connsiteX10" fmla="*/ 1468315 w 1920510"/>
              <a:gd name="connsiteY10" fmla="*/ 1030927 h 1182625"/>
              <a:gd name="connsiteX11" fmla="*/ 1378389 w 1920510"/>
              <a:gd name="connsiteY11" fmla="*/ 1020968 h 1182625"/>
              <a:gd name="connsiteX12" fmla="*/ 1418181 w 1920510"/>
              <a:gd name="connsiteY12" fmla="*/ 1117532 h 1182625"/>
              <a:gd name="connsiteX13" fmla="*/ 1309392 w 1920510"/>
              <a:gd name="connsiteY13" fmla="*/ 1032826 h 1182625"/>
              <a:gd name="connsiteX14" fmla="*/ 1370601 w 1920510"/>
              <a:gd name="connsiteY14" fmla="*/ 1101816 h 1182625"/>
              <a:gd name="connsiteX15" fmla="*/ 1255572 w 1920510"/>
              <a:gd name="connsiteY15" fmla="*/ 1106394 h 1182625"/>
              <a:gd name="connsiteX16" fmla="*/ 1309392 w 1920510"/>
              <a:gd name="connsiteY16" fmla="*/ 1032826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386123 w 1920510"/>
              <a:gd name="connsiteY37" fmla="*/ 978406 h 1182625"/>
              <a:gd name="connsiteX38" fmla="*/ 1464557 w 1920510"/>
              <a:gd name="connsiteY38" fmla="*/ 918131 h 1182625"/>
              <a:gd name="connsiteX39" fmla="*/ 1454032 w 1920510"/>
              <a:gd name="connsiteY39" fmla="*/ 69846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80360 w 1920510"/>
              <a:gd name="connsiteY48" fmla="*/ 1139605 h 1182625"/>
              <a:gd name="connsiteX49" fmla="*/ 1314734 w 1920510"/>
              <a:gd name="connsiteY49" fmla="*/ 1007881 h 1182625"/>
              <a:gd name="connsiteX50" fmla="*/ 1259441 w 1920510"/>
              <a:gd name="connsiteY50" fmla="*/ 1149991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710009 w 1920510"/>
              <a:gd name="connsiteY18" fmla="*/ 1173951 h 1174341"/>
              <a:gd name="connsiteX19" fmla="*/ 1705436 w 1920510"/>
              <a:gd name="connsiteY19" fmla="*/ 1174192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710009 w 1920510"/>
              <a:gd name="connsiteY18" fmla="*/ 1173951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584191 w 1920510"/>
              <a:gd name="connsiteY18" fmla="*/ 952202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705436 w 1920510"/>
              <a:gd name="connsiteY4" fmla="*/ 1174192 h 1174341"/>
              <a:gd name="connsiteX5" fmla="*/ 1704455 w 1920510"/>
              <a:gd name="connsiteY5" fmla="*/ 1174341 h 1174341"/>
              <a:gd name="connsiteX6" fmla="*/ 1472693 w 1920510"/>
              <a:gd name="connsiteY6" fmla="*/ 896959 h 1174341"/>
              <a:gd name="connsiteX7" fmla="*/ 1705436 w 1920510"/>
              <a:gd name="connsiteY7" fmla="*/ 1174192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584191 w 1920510"/>
              <a:gd name="connsiteY18" fmla="*/ 952202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687443 w 1920510"/>
              <a:gd name="connsiteY23" fmla="*/ 930899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74341"/>
              <a:gd name="connsiteX1" fmla="*/ 1489452 w 1920510"/>
              <a:gd name="connsiteY1" fmla="*/ 1091196 h 1174341"/>
              <a:gd name="connsiteX2" fmla="*/ 1461253 w 1920510"/>
              <a:gd name="connsiteY2" fmla="*/ 980912 h 1174341"/>
              <a:gd name="connsiteX3" fmla="*/ 1545528 w 1920510"/>
              <a:gd name="connsiteY3" fmla="*/ 1012135 h 1174341"/>
              <a:gd name="connsiteX4" fmla="*/ 1530757 w 1920510"/>
              <a:gd name="connsiteY4" fmla="*/ 896048 h 1174341"/>
              <a:gd name="connsiteX5" fmla="*/ 1704455 w 1920510"/>
              <a:gd name="connsiteY5" fmla="*/ 1174341 h 1174341"/>
              <a:gd name="connsiteX6" fmla="*/ 1472693 w 1920510"/>
              <a:gd name="connsiteY6" fmla="*/ 896959 h 1174341"/>
              <a:gd name="connsiteX7" fmla="*/ 1530757 w 1920510"/>
              <a:gd name="connsiteY7" fmla="*/ 896048 h 1174341"/>
              <a:gd name="connsiteX8" fmla="*/ 1418181 w 1920510"/>
              <a:gd name="connsiteY8" fmla="*/ 1117532 h 1174341"/>
              <a:gd name="connsiteX9" fmla="*/ 1497849 w 1920510"/>
              <a:gd name="connsiteY9" fmla="*/ 1079772 h 1174341"/>
              <a:gd name="connsiteX10" fmla="*/ 1468315 w 1920510"/>
              <a:gd name="connsiteY10" fmla="*/ 1030927 h 1174341"/>
              <a:gd name="connsiteX11" fmla="*/ 1378389 w 1920510"/>
              <a:gd name="connsiteY11" fmla="*/ 1020968 h 1174341"/>
              <a:gd name="connsiteX12" fmla="*/ 1418181 w 1920510"/>
              <a:gd name="connsiteY12" fmla="*/ 1117532 h 1174341"/>
              <a:gd name="connsiteX13" fmla="*/ 1309392 w 1920510"/>
              <a:gd name="connsiteY13" fmla="*/ 1032826 h 1174341"/>
              <a:gd name="connsiteX14" fmla="*/ 1370601 w 1920510"/>
              <a:gd name="connsiteY14" fmla="*/ 1101816 h 1174341"/>
              <a:gd name="connsiteX15" fmla="*/ 1255572 w 1920510"/>
              <a:gd name="connsiteY15" fmla="*/ 1106394 h 1174341"/>
              <a:gd name="connsiteX16" fmla="*/ 1309392 w 1920510"/>
              <a:gd name="connsiteY16" fmla="*/ 1032826 h 1174341"/>
              <a:gd name="connsiteX17" fmla="*/ 1778611 w 1920510"/>
              <a:gd name="connsiteY17" fmla="*/ 1163056 h 1174341"/>
              <a:gd name="connsiteX18" fmla="*/ 1584191 w 1920510"/>
              <a:gd name="connsiteY18" fmla="*/ 952202 h 1174341"/>
              <a:gd name="connsiteX19" fmla="*/ 1591982 w 1920510"/>
              <a:gd name="connsiteY19" fmla="*/ 1102981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687443 w 1920510"/>
              <a:gd name="connsiteY23" fmla="*/ 930899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386123 w 1920510"/>
              <a:gd name="connsiteY37" fmla="*/ 978406 h 1174341"/>
              <a:gd name="connsiteX38" fmla="*/ 1464557 w 1920510"/>
              <a:gd name="connsiteY38" fmla="*/ 918131 h 1174341"/>
              <a:gd name="connsiteX39" fmla="*/ 1454032 w 1920510"/>
              <a:gd name="connsiteY39" fmla="*/ 69846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80360 w 1920510"/>
              <a:gd name="connsiteY48" fmla="*/ 1139605 h 1174341"/>
              <a:gd name="connsiteX49" fmla="*/ 1314734 w 1920510"/>
              <a:gd name="connsiteY49" fmla="*/ 1007881 h 1174341"/>
              <a:gd name="connsiteX50" fmla="*/ 1259441 w 1920510"/>
              <a:gd name="connsiteY50" fmla="*/ 1149991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545528 w 1920510"/>
              <a:gd name="connsiteY0" fmla="*/ 1012135 h 1163056"/>
              <a:gd name="connsiteX1" fmla="*/ 1489452 w 1920510"/>
              <a:gd name="connsiteY1" fmla="*/ 1091196 h 1163056"/>
              <a:gd name="connsiteX2" fmla="*/ 1461253 w 1920510"/>
              <a:gd name="connsiteY2" fmla="*/ 980912 h 1163056"/>
              <a:gd name="connsiteX3" fmla="*/ 1545528 w 1920510"/>
              <a:gd name="connsiteY3" fmla="*/ 1012135 h 1163056"/>
              <a:gd name="connsiteX4" fmla="*/ 1530757 w 1920510"/>
              <a:gd name="connsiteY4" fmla="*/ 896048 h 1163056"/>
              <a:gd name="connsiteX5" fmla="*/ 1530520 w 1920510"/>
              <a:gd name="connsiteY5" fmla="*/ 1119191 h 1163056"/>
              <a:gd name="connsiteX6" fmla="*/ 1472693 w 1920510"/>
              <a:gd name="connsiteY6" fmla="*/ 896959 h 1163056"/>
              <a:gd name="connsiteX7" fmla="*/ 1530757 w 1920510"/>
              <a:gd name="connsiteY7" fmla="*/ 896048 h 1163056"/>
              <a:gd name="connsiteX8" fmla="*/ 1418181 w 1920510"/>
              <a:gd name="connsiteY8" fmla="*/ 1117532 h 1163056"/>
              <a:gd name="connsiteX9" fmla="*/ 1497849 w 1920510"/>
              <a:gd name="connsiteY9" fmla="*/ 1079772 h 1163056"/>
              <a:gd name="connsiteX10" fmla="*/ 1468315 w 1920510"/>
              <a:gd name="connsiteY10" fmla="*/ 1030927 h 1163056"/>
              <a:gd name="connsiteX11" fmla="*/ 1378389 w 1920510"/>
              <a:gd name="connsiteY11" fmla="*/ 1020968 h 1163056"/>
              <a:gd name="connsiteX12" fmla="*/ 1418181 w 1920510"/>
              <a:gd name="connsiteY12" fmla="*/ 1117532 h 1163056"/>
              <a:gd name="connsiteX13" fmla="*/ 1309392 w 1920510"/>
              <a:gd name="connsiteY13" fmla="*/ 1032826 h 1163056"/>
              <a:gd name="connsiteX14" fmla="*/ 1370601 w 1920510"/>
              <a:gd name="connsiteY14" fmla="*/ 1101816 h 1163056"/>
              <a:gd name="connsiteX15" fmla="*/ 1255572 w 1920510"/>
              <a:gd name="connsiteY15" fmla="*/ 1106394 h 1163056"/>
              <a:gd name="connsiteX16" fmla="*/ 1309392 w 1920510"/>
              <a:gd name="connsiteY16" fmla="*/ 1032826 h 1163056"/>
              <a:gd name="connsiteX17" fmla="*/ 1778611 w 1920510"/>
              <a:gd name="connsiteY17" fmla="*/ 1163056 h 1163056"/>
              <a:gd name="connsiteX18" fmla="*/ 1584191 w 1920510"/>
              <a:gd name="connsiteY18" fmla="*/ 952202 h 1163056"/>
              <a:gd name="connsiteX19" fmla="*/ 1591982 w 1920510"/>
              <a:gd name="connsiteY19" fmla="*/ 1102981 h 1163056"/>
              <a:gd name="connsiteX20" fmla="*/ 1778611 w 1920510"/>
              <a:gd name="connsiteY20" fmla="*/ 1163056 h 1163056"/>
              <a:gd name="connsiteX21" fmla="*/ 1870078 w 1920510"/>
              <a:gd name="connsiteY21" fmla="*/ 1148529 h 1163056"/>
              <a:gd name="connsiteX22" fmla="*/ 1864248 w 1920510"/>
              <a:gd name="connsiteY22" fmla="*/ 1150023 h 1163056"/>
              <a:gd name="connsiteX23" fmla="*/ 1687443 w 1920510"/>
              <a:gd name="connsiteY23" fmla="*/ 930899 h 1163056"/>
              <a:gd name="connsiteX24" fmla="*/ 1870078 w 1920510"/>
              <a:gd name="connsiteY24" fmla="*/ 1148529 h 1163056"/>
              <a:gd name="connsiteX25" fmla="*/ 1872259 w 1920510"/>
              <a:gd name="connsiteY25" fmla="*/ 1147969 h 1163056"/>
              <a:gd name="connsiteX26" fmla="*/ 1870302 w 1920510"/>
              <a:gd name="connsiteY26" fmla="*/ 1148493 h 1163056"/>
              <a:gd name="connsiteX27" fmla="*/ 1870078 w 1920510"/>
              <a:gd name="connsiteY27" fmla="*/ 1148529 h 1163056"/>
              <a:gd name="connsiteX28" fmla="*/ 1872259 w 1920510"/>
              <a:gd name="connsiteY28" fmla="*/ 1147969 h 1163056"/>
              <a:gd name="connsiteX29" fmla="*/ 1907610 w 1920510"/>
              <a:gd name="connsiteY29" fmla="*/ 1138510 h 1163056"/>
              <a:gd name="connsiteX30" fmla="*/ 1907706 w 1920510"/>
              <a:gd name="connsiteY30" fmla="*/ 1138881 h 1163056"/>
              <a:gd name="connsiteX31" fmla="*/ 1872259 w 1920510"/>
              <a:gd name="connsiteY31" fmla="*/ 1147969 h 1163056"/>
              <a:gd name="connsiteX32" fmla="*/ 1907610 w 1920510"/>
              <a:gd name="connsiteY32" fmla="*/ 1138510 h 1163056"/>
              <a:gd name="connsiteX33" fmla="*/ 1546816 w 1920510"/>
              <a:gd name="connsiteY33" fmla="*/ 493064 h 1163056"/>
              <a:gd name="connsiteX34" fmla="*/ 1634245 w 1920510"/>
              <a:gd name="connsiteY34" fmla="*/ 589301 h 1163056"/>
              <a:gd name="connsiteX35" fmla="*/ 1876025 w 1920510"/>
              <a:gd name="connsiteY35" fmla="*/ 1007508 h 1163056"/>
              <a:gd name="connsiteX36" fmla="*/ 1920510 w 1920510"/>
              <a:gd name="connsiteY36" fmla="*/ 1135058 h 1163056"/>
              <a:gd name="connsiteX37" fmla="*/ 1386123 w 1920510"/>
              <a:gd name="connsiteY37" fmla="*/ 978406 h 1163056"/>
              <a:gd name="connsiteX38" fmla="*/ 1464557 w 1920510"/>
              <a:gd name="connsiteY38" fmla="*/ 918131 h 1163056"/>
              <a:gd name="connsiteX39" fmla="*/ 1454032 w 1920510"/>
              <a:gd name="connsiteY39" fmla="*/ 698460 h 1163056"/>
              <a:gd name="connsiteX40" fmla="*/ 1536830 w 1920510"/>
              <a:gd name="connsiteY40" fmla="*/ 504597 h 1163056"/>
              <a:gd name="connsiteX41" fmla="*/ 1546816 w 1920510"/>
              <a:gd name="connsiteY41" fmla="*/ 493064 h 1163056"/>
              <a:gd name="connsiteX42" fmla="*/ 367796 w 1920510"/>
              <a:gd name="connsiteY42" fmla="*/ 0 h 1163056"/>
              <a:gd name="connsiteX43" fmla="*/ 1519344 w 1920510"/>
              <a:gd name="connsiteY43" fmla="*/ 483721 h 1163056"/>
              <a:gd name="connsiteX44" fmla="*/ 1536830 w 1920510"/>
              <a:gd name="connsiteY44" fmla="*/ 504597 h 1163056"/>
              <a:gd name="connsiteX45" fmla="*/ 1455649 w 1920510"/>
              <a:gd name="connsiteY45" fmla="*/ 598357 h 1163056"/>
              <a:gd name="connsiteX46" fmla="*/ 1213869 w 1920510"/>
              <a:gd name="connsiteY46" fmla="*/ 1016663 h 1163056"/>
              <a:gd name="connsiteX47" fmla="*/ 1171838 w 1920510"/>
              <a:gd name="connsiteY47" fmla="*/ 1137206 h 1163056"/>
              <a:gd name="connsiteX48" fmla="*/ 1180360 w 1920510"/>
              <a:gd name="connsiteY48" fmla="*/ 1139605 h 1163056"/>
              <a:gd name="connsiteX49" fmla="*/ 1314734 w 1920510"/>
              <a:gd name="connsiteY49" fmla="*/ 1007881 h 1163056"/>
              <a:gd name="connsiteX50" fmla="*/ 1259441 w 1920510"/>
              <a:gd name="connsiteY50" fmla="*/ 1149991 h 1163056"/>
              <a:gd name="connsiteX51" fmla="*/ 2918 w 1920510"/>
              <a:gd name="connsiteY51" fmla="*/ 55064 h 1163056"/>
              <a:gd name="connsiteX52" fmla="*/ 0 w 1920510"/>
              <a:gd name="connsiteY52" fmla="*/ 43746 h 1163056"/>
              <a:gd name="connsiteX53" fmla="*/ 43457 w 1920510"/>
              <a:gd name="connsiteY53" fmla="*/ 32603 h 1163056"/>
              <a:gd name="connsiteX54" fmla="*/ 367796 w 1920510"/>
              <a:gd name="connsiteY54" fmla="*/ 0 h 1163056"/>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872259 w 1920510"/>
              <a:gd name="connsiteY25" fmla="*/ 1147969 h 1150023"/>
              <a:gd name="connsiteX26" fmla="*/ 1870302 w 1920510"/>
              <a:gd name="connsiteY26" fmla="*/ 1148493 h 1150023"/>
              <a:gd name="connsiteX27" fmla="*/ 1870078 w 1920510"/>
              <a:gd name="connsiteY27" fmla="*/ 1148529 h 1150023"/>
              <a:gd name="connsiteX28" fmla="*/ 1872259 w 1920510"/>
              <a:gd name="connsiteY28" fmla="*/ 1147969 h 1150023"/>
              <a:gd name="connsiteX29" fmla="*/ 1907610 w 1920510"/>
              <a:gd name="connsiteY29" fmla="*/ 1138510 h 1150023"/>
              <a:gd name="connsiteX30" fmla="*/ 1907706 w 1920510"/>
              <a:gd name="connsiteY30" fmla="*/ 1138881 h 1150023"/>
              <a:gd name="connsiteX31" fmla="*/ 1872259 w 1920510"/>
              <a:gd name="connsiteY31" fmla="*/ 1147969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872259 w 1920510"/>
              <a:gd name="connsiteY25" fmla="*/ 1147969 h 1150023"/>
              <a:gd name="connsiteX26" fmla="*/ 1870302 w 1920510"/>
              <a:gd name="connsiteY26" fmla="*/ 1148493 h 1150023"/>
              <a:gd name="connsiteX27" fmla="*/ 1870078 w 1920510"/>
              <a:gd name="connsiteY27" fmla="*/ 1148529 h 1150023"/>
              <a:gd name="connsiteX28" fmla="*/ 1872259 w 1920510"/>
              <a:gd name="connsiteY28" fmla="*/ 1147969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601495 w 1920510"/>
              <a:gd name="connsiteY25" fmla="*/ 880262 h 1150023"/>
              <a:gd name="connsiteX26" fmla="*/ 1870302 w 1920510"/>
              <a:gd name="connsiteY26" fmla="*/ 1148493 h 1150023"/>
              <a:gd name="connsiteX27" fmla="*/ 1870078 w 1920510"/>
              <a:gd name="connsiteY27" fmla="*/ 1148529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601495 w 1920510"/>
              <a:gd name="connsiteY25" fmla="*/ 880262 h 1150023"/>
              <a:gd name="connsiteX26" fmla="*/ 1870302 w 1920510"/>
              <a:gd name="connsiteY26" fmla="*/ 1148493 h 1150023"/>
              <a:gd name="connsiteX27" fmla="*/ 1618600 w 1920510"/>
              <a:gd name="connsiteY27" fmla="*/ 1013838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870078 w 1920510"/>
              <a:gd name="connsiteY21" fmla="*/ 1148529 h 1150023"/>
              <a:gd name="connsiteX22" fmla="*/ 1864248 w 1920510"/>
              <a:gd name="connsiteY22" fmla="*/ 1150023 h 1150023"/>
              <a:gd name="connsiteX23" fmla="*/ 1687443 w 1920510"/>
              <a:gd name="connsiteY23" fmla="*/ 930899 h 1150023"/>
              <a:gd name="connsiteX24" fmla="*/ 1870078 w 1920510"/>
              <a:gd name="connsiteY24" fmla="*/ 1148529 h 1150023"/>
              <a:gd name="connsiteX25" fmla="*/ 1601495 w 1920510"/>
              <a:gd name="connsiteY25" fmla="*/ 880262 h 1150023"/>
              <a:gd name="connsiteX26" fmla="*/ 1661708 w 1920510"/>
              <a:gd name="connsiteY26" fmla="*/ 1084452 h 1150023"/>
              <a:gd name="connsiteX27" fmla="*/ 1618600 w 1920510"/>
              <a:gd name="connsiteY27" fmla="*/ 1013838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50023"/>
              <a:gd name="connsiteX1" fmla="*/ 1489452 w 1920510"/>
              <a:gd name="connsiteY1" fmla="*/ 1091196 h 1150023"/>
              <a:gd name="connsiteX2" fmla="*/ 1461253 w 1920510"/>
              <a:gd name="connsiteY2" fmla="*/ 980912 h 1150023"/>
              <a:gd name="connsiteX3" fmla="*/ 1545528 w 1920510"/>
              <a:gd name="connsiteY3" fmla="*/ 1012135 h 1150023"/>
              <a:gd name="connsiteX4" fmla="*/ 1530757 w 1920510"/>
              <a:gd name="connsiteY4" fmla="*/ 896048 h 1150023"/>
              <a:gd name="connsiteX5" fmla="*/ 1530520 w 1920510"/>
              <a:gd name="connsiteY5" fmla="*/ 1119191 h 1150023"/>
              <a:gd name="connsiteX6" fmla="*/ 1472693 w 1920510"/>
              <a:gd name="connsiteY6" fmla="*/ 896959 h 1150023"/>
              <a:gd name="connsiteX7" fmla="*/ 1530757 w 1920510"/>
              <a:gd name="connsiteY7" fmla="*/ 896048 h 1150023"/>
              <a:gd name="connsiteX8" fmla="*/ 1418181 w 1920510"/>
              <a:gd name="connsiteY8" fmla="*/ 1117532 h 1150023"/>
              <a:gd name="connsiteX9" fmla="*/ 1497849 w 1920510"/>
              <a:gd name="connsiteY9" fmla="*/ 1079772 h 1150023"/>
              <a:gd name="connsiteX10" fmla="*/ 1468315 w 1920510"/>
              <a:gd name="connsiteY10" fmla="*/ 1030927 h 1150023"/>
              <a:gd name="connsiteX11" fmla="*/ 1378389 w 1920510"/>
              <a:gd name="connsiteY11" fmla="*/ 1020968 h 1150023"/>
              <a:gd name="connsiteX12" fmla="*/ 1418181 w 1920510"/>
              <a:gd name="connsiteY12" fmla="*/ 1117532 h 1150023"/>
              <a:gd name="connsiteX13" fmla="*/ 1309392 w 1920510"/>
              <a:gd name="connsiteY13" fmla="*/ 1032826 h 1150023"/>
              <a:gd name="connsiteX14" fmla="*/ 1370601 w 1920510"/>
              <a:gd name="connsiteY14" fmla="*/ 1101816 h 1150023"/>
              <a:gd name="connsiteX15" fmla="*/ 1255572 w 1920510"/>
              <a:gd name="connsiteY15" fmla="*/ 1106394 h 1150023"/>
              <a:gd name="connsiteX16" fmla="*/ 1309392 w 1920510"/>
              <a:gd name="connsiteY16" fmla="*/ 1032826 h 1150023"/>
              <a:gd name="connsiteX17" fmla="*/ 1592967 w 1920510"/>
              <a:gd name="connsiteY17" fmla="*/ 1006658 h 1150023"/>
              <a:gd name="connsiteX18" fmla="*/ 1584191 w 1920510"/>
              <a:gd name="connsiteY18" fmla="*/ 952202 h 1150023"/>
              <a:gd name="connsiteX19" fmla="*/ 1591982 w 1920510"/>
              <a:gd name="connsiteY19" fmla="*/ 1102981 h 1150023"/>
              <a:gd name="connsiteX20" fmla="*/ 1592967 w 1920510"/>
              <a:gd name="connsiteY20" fmla="*/ 1006658 h 1150023"/>
              <a:gd name="connsiteX21" fmla="*/ 1609494 w 1920510"/>
              <a:gd name="connsiteY21" fmla="*/ 1071150 h 1150023"/>
              <a:gd name="connsiteX22" fmla="*/ 1864248 w 1920510"/>
              <a:gd name="connsiteY22" fmla="*/ 1150023 h 1150023"/>
              <a:gd name="connsiteX23" fmla="*/ 1687443 w 1920510"/>
              <a:gd name="connsiteY23" fmla="*/ 930899 h 1150023"/>
              <a:gd name="connsiteX24" fmla="*/ 1609494 w 1920510"/>
              <a:gd name="connsiteY24" fmla="*/ 1071150 h 1150023"/>
              <a:gd name="connsiteX25" fmla="*/ 1601495 w 1920510"/>
              <a:gd name="connsiteY25" fmla="*/ 880262 h 1150023"/>
              <a:gd name="connsiteX26" fmla="*/ 1661708 w 1920510"/>
              <a:gd name="connsiteY26" fmla="*/ 1084452 h 1150023"/>
              <a:gd name="connsiteX27" fmla="*/ 1618600 w 1920510"/>
              <a:gd name="connsiteY27" fmla="*/ 1013838 h 1150023"/>
              <a:gd name="connsiteX28" fmla="*/ 1601495 w 1920510"/>
              <a:gd name="connsiteY28" fmla="*/ 880262 h 1150023"/>
              <a:gd name="connsiteX29" fmla="*/ 1907610 w 1920510"/>
              <a:gd name="connsiteY29" fmla="*/ 1138510 h 1150023"/>
              <a:gd name="connsiteX30" fmla="*/ 1907706 w 1920510"/>
              <a:gd name="connsiteY30" fmla="*/ 1138881 h 1150023"/>
              <a:gd name="connsiteX31" fmla="*/ 1549476 w 1920510"/>
              <a:gd name="connsiteY31" fmla="*/ 809024 h 1150023"/>
              <a:gd name="connsiteX32" fmla="*/ 1907610 w 1920510"/>
              <a:gd name="connsiteY32" fmla="*/ 1138510 h 1150023"/>
              <a:gd name="connsiteX33" fmla="*/ 1546816 w 1920510"/>
              <a:gd name="connsiteY33" fmla="*/ 493064 h 1150023"/>
              <a:gd name="connsiteX34" fmla="*/ 1634245 w 1920510"/>
              <a:gd name="connsiteY34" fmla="*/ 589301 h 1150023"/>
              <a:gd name="connsiteX35" fmla="*/ 1876025 w 1920510"/>
              <a:gd name="connsiteY35" fmla="*/ 1007508 h 1150023"/>
              <a:gd name="connsiteX36" fmla="*/ 1920510 w 1920510"/>
              <a:gd name="connsiteY36" fmla="*/ 1135058 h 1150023"/>
              <a:gd name="connsiteX37" fmla="*/ 1386123 w 1920510"/>
              <a:gd name="connsiteY37" fmla="*/ 978406 h 1150023"/>
              <a:gd name="connsiteX38" fmla="*/ 1464557 w 1920510"/>
              <a:gd name="connsiteY38" fmla="*/ 918131 h 1150023"/>
              <a:gd name="connsiteX39" fmla="*/ 1454032 w 1920510"/>
              <a:gd name="connsiteY39" fmla="*/ 698460 h 1150023"/>
              <a:gd name="connsiteX40" fmla="*/ 1536830 w 1920510"/>
              <a:gd name="connsiteY40" fmla="*/ 504597 h 1150023"/>
              <a:gd name="connsiteX41" fmla="*/ 1546816 w 1920510"/>
              <a:gd name="connsiteY41" fmla="*/ 493064 h 1150023"/>
              <a:gd name="connsiteX42" fmla="*/ 367796 w 1920510"/>
              <a:gd name="connsiteY42" fmla="*/ 0 h 1150023"/>
              <a:gd name="connsiteX43" fmla="*/ 1519344 w 1920510"/>
              <a:gd name="connsiteY43" fmla="*/ 483721 h 1150023"/>
              <a:gd name="connsiteX44" fmla="*/ 1536830 w 1920510"/>
              <a:gd name="connsiteY44" fmla="*/ 504597 h 1150023"/>
              <a:gd name="connsiteX45" fmla="*/ 1455649 w 1920510"/>
              <a:gd name="connsiteY45" fmla="*/ 598357 h 1150023"/>
              <a:gd name="connsiteX46" fmla="*/ 1213869 w 1920510"/>
              <a:gd name="connsiteY46" fmla="*/ 1016663 h 1150023"/>
              <a:gd name="connsiteX47" fmla="*/ 1171838 w 1920510"/>
              <a:gd name="connsiteY47" fmla="*/ 1137206 h 1150023"/>
              <a:gd name="connsiteX48" fmla="*/ 1180360 w 1920510"/>
              <a:gd name="connsiteY48" fmla="*/ 1139605 h 1150023"/>
              <a:gd name="connsiteX49" fmla="*/ 1314734 w 1920510"/>
              <a:gd name="connsiteY49" fmla="*/ 1007881 h 1150023"/>
              <a:gd name="connsiteX50" fmla="*/ 1259441 w 1920510"/>
              <a:gd name="connsiteY50" fmla="*/ 1149991 h 1150023"/>
              <a:gd name="connsiteX51" fmla="*/ 2918 w 1920510"/>
              <a:gd name="connsiteY51" fmla="*/ 55064 h 1150023"/>
              <a:gd name="connsiteX52" fmla="*/ 0 w 1920510"/>
              <a:gd name="connsiteY52" fmla="*/ 43746 h 1150023"/>
              <a:gd name="connsiteX53" fmla="*/ 43457 w 1920510"/>
              <a:gd name="connsiteY53" fmla="*/ 32603 h 1150023"/>
              <a:gd name="connsiteX54" fmla="*/ 367796 w 1920510"/>
              <a:gd name="connsiteY54" fmla="*/ 0 h 1150023"/>
              <a:gd name="connsiteX0" fmla="*/ 1545528 w 1920510"/>
              <a:gd name="connsiteY0" fmla="*/ 1012135 h 1149991"/>
              <a:gd name="connsiteX1" fmla="*/ 1489452 w 1920510"/>
              <a:gd name="connsiteY1" fmla="*/ 1091196 h 1149991"/>
              <a:gd name="connsiteX2" fmla="*/ 1461253 w 1920510"/>
              <a:gd name="connsiteY2" fmla="*/ 980912 h 1149991"/>
              <a:gd name="connsiteX3" fmla="*/ 1545528 w 1920510"/>
              <a:gd name="connsiteY3" fmla="*/ 1012135 h 1149991"/>
              <a:gd name="connsiteX4" fmla="*/ 1530757 w 1920510"/>
              <a:gd name="connsiteY4" fmla="*/ 896048 h 1149991"/>
              <a:gd name="connsiteX5" fmla="*/ 1530520 w 1920510"/>
              <a:gd name="connsiteY5" fmla="*/ 1119191 h 1149991"/>
              <a:gd name="connsiteX6" fmla="*/ 1472693 w 1920510"/>
              <a:gd name="connsiteY6" fmla="*/ 896959 h 1149991"/>
              <a:gd name="connsiteX7" fmla="*/ 1530757 w 1920510"/>
              <a:gd name="connsiteY7" fmla="*/ 896048 h 1149991"/>
              <a:gd name="connsiteX8" fmla="*/ 1418181 w 1920510"/>
              <a:gd name="connsiteY8" fmla="*/ 1117532 h 1149991"/>
              <a:gd name="connsiteX9" fmla="*/ 1497849 w 1920510"/>
              <a:gd name="connsiteY9" fmla="*/ 1079772 h 1149991"/>
              <a:gd name="connsiteX10" fmla="*/ 1468315 w 1920510"/>
              <a:gd name="connsiteY10" fmla="*/ 1030927 h 1149991"/>
              <a:gd name="connsiteX11" fmla="*/ 1378389 w 1920510"/>
              <a:gd name="connsiteY11" fmla="*/ 1020968 h 1149991"/>
              <a:gd name="connsiteX12" fmla="*/ 1418181 w 1920510"/>
              <a:gd name="connsiteY12" fmla="*/ 1117532 h 1149991"/>
              <a:gd name="connsiteX13" fmla="*/ 1309392 w 1920510"/>
              <a:gd name="connsiteY13" fmla="*/ 1032826 h 1149991"/>
              <a:gd name="connsiteX14" fmla="*/ 1370601 w 1920510"/>
              <a:gd name="connsiteY14" fmla="*/ 1101816 h 1149991"/>
              <a:gd name="connsiteX15" fmla="*/ 1255572 w 1920510"/>
              <a:gd name="connsiteY15" fmla="*/ 1106394 h 1149991"/>
              <a:gd name="connsiteX16" fmla="*/ 1309392 w 1920510"/>
              <a:gd name="connsiteY16" fmla="*/ 1032826 h 1149991"/>
              <a:gd name="connsiteX17" fmla="*/ 1592967 w 1920510"/>
              <a:gd name="connsiteY17" fmla="*/ 1006658 h 1149991"/>
              <a:gd name="connsiteX18" fmla="*/ 1584191 w 1920510"/>
              <a:gd name="connsiteY18" fmla="*/ 952202 h 1149991"/>
              <a:gd name="connsiteX19" fmla="*/ 1591982 w 1920510"/>
              <a:gd name="connsiteY19" fmla="*/ 1102981 h 1149991"/>
              <a:gd name="connsiteX20" fmla="*/ 1592967 w 1920510"/>
              <a:gd name="connsiteY20" fmla="*/ 1006658 h 1149991"/>
              <a:gd name="connsiteX21" fmla="*/ 1609494 w 1920510"/>
              <a:gd name="connsiteY21" fmla="*/ 1071150 h 1149991"/>
              <a:gd name="connsiteX22" fmla="*/ 1686490 w 1920510"/>
              <a:gd name="connsiteY22" fmla="*/ 1011439 h 1149991"/>
              <a:gd name="connsiteX23" fmla="*/ 1687443 w 1920510"/>
              <a:gd name="connsiteY23" fmla="*/ 930899 h 1149991"/>
              <a:gd name="connsiteX24" fmla="*/ 1609494 w 1920510"/>
              <a:gd name="connsiteY24" fmla="*/ 1071150 h 1149991"/>
              <a:gd name="connsiteX25" fmla="*/ 1601495 w 1920510"/>
              <a:gd name="connsiteY25" fmla="*/ 880262 h 1149991"/>
              <a:gd name="connsiteX26" fmla="*/ 1661708 w 1920510"/>
              <a:gd name="connsiteY26" fmla="*/ 1084452 h 1149991"/>
              <a:gd name="connsiteX27" fmla="*/ 1618600 w 1920510"/>
              <a:gd name="connsiteY27" fmla="*/ 1013838 h 1149991"/>
              <a:gd name="connsiteX28" fmla="*/ 1601495 w 1920510"/>
              <a:gd name="connsiteY28" fmla="*/ 880262 h 1149991"/>
              <a:gd name="connsiteX29" fmla="*/ 1907610 w 1920510"/>
              <a:gd name="connsiteY29" fmla="*/ 1138510 h 1149991"/>
              <a:gd name="connsiteX30" fmla="*/ 1907706 w 1920510"/>
              <a:gd name="connsiteY30" fmla="*/ 1138881 h 1149991"/>
              <a:gd name="connsiteX31" fmla="*/ 1549476 w 1920510"/>
              <a:gd name="connsiteY31" fmla="*/ 809024 h 1149991"/>
              <a:gd name="connsiteX32" fmla="*/ 1907610 w 1920510"/>
              <a:gd name="connsiteY32" fmla="*/ 1138510 h 1149991"/>
              <a:gd name="connsiteX33" fmla="*/ 1546816 w 1920510"/>
              <a:gd name="connsiteY33" fmla="*/ 493064 h 1149991"/>
              <a:gd name="connsiteX34" fmla="*/ 1634245 w 1920510"/>
              <a:gd name="connsiteY34" fmla="*/ 589301 h 1149991"/>
              <a:gd name="connsiteX35" fmla="*/ 1876025 w 1920510"/>
              <a:gd name="connsiteY35" fmla="*/ 1007508 h 1149991"/>
              <a:gd name="connsiteX36" fmla="*/ 1920510 w 1920510"/>
              <a:gd name="connsiteY36" fmla="*/ 1135058 h 1149991"/>
              <a:gd name="connsiteX37" fmla="*/ 1386123 w 1920510"/>
              <a:gd name="connsiteY37" fmla="*/ 978406 h 1149991"/>
              <a:gd name="connsiteX38" fmla="*/ 1464557 w 1920510"/>
              <a:gd name="connsiteY38" fmla="*/ 918131 h 1149991"/>
              <a:gd name="connsiteX39" fmla="*/ 1454032 w 1920510"/>
              <a:gd name="connsiteY39" fmla="*/ 698460 h 1149991"/>
              <a:gd name="connsiteX40" fmla="*/ 1536830 w 1920510"/>
              <a:gd name="connsiteY40" fmla="*/ 504597 h 1149991"/>
              <a:gd name="connsiteX41" fmla="*/ 1546816 w 1920510"/>
              <a:gd name="connsiteY41" fmla="*/ 493064 h 1149991"/>
              <a:gd name="connsiteX42" fmla="*/ 367796 w 1920510"/>
              <a:gd name="connsiteY42" fmla="*/ 0 h 1149991"/>
              <a:gd name="connsiteX43" fmla="*/ 1519344 w 1920510"/>
              <a:gd name="connsiteY43" fmla="*/ 483721 h 1149991"/>
              <a:gd name="connsiteX44" fmla="*/ 1536830 w 1920510"/>
              <a:gd name="connsiteY44" fmla="*/ 504597 h 1149991"/>
              <a:gd name="connsiteX45" fmla="*/ 1455649 w 1920510"/>
              <a:gd name="connsiteY45" fmla="*/ 598357 h 1149991"/>
              <a:gd name="connsiteX46" fmla="*/ 1213869 w 1920510"/>
              <a:gd name="connsiteY46" fmla="*/ 1016663 h 1149991"/>
              <a:gd name="connsiteX47" fmla="*/ 1171838 w 1920510"/>
              <a:gd name="connsiteY47" fmla="*/ 1137206 h 1149991"/>
              <a:gd name="connsiteX48" fmla="*/ 1180360 w 1920510"/>
              <a:gd name="connsiteY48" fmla="*/ 1139605 h 1149991"/>
              <a:gd name="connsiteX49" fmla="*/ 1314734 w 1920510"/>
              <a:gd name="connsiteY49" fmla="*/ 1007881 h 1149991"/>
              <a:gd name="connsiteX50" fmla="*/ 1259441 w 1920510"/>
              <a:gd name="connsiteY50" fmla="*/ 1149991 h 1149991"/>
              <a:gd name="connsiteX51" fmla="*/ 2918 w 1920510"/>
              <a:gd name="connsiteY51" fmla="*/ 55064 h 1149991"/>
              <a:gd name="connsiteX52" fmla="*/ 0 w 1920510"/>
              <a:gd name="connsiteY52" fmla="*/ 43746 h 1149991"/>
              <a:gd name="connsiteX53" fmla="*/ 43457 w 1920510"/>
              <a:gd name="connsiteY53" fmla="*/ 32603 h 1149991"/>
              <a:gd name="connsiteX54" fmla="*/ 367796 w 1920510"/>
              <a:gd name="connsiteY54" fmla="*/ 0 h 1149991"/>
              <a:gd name="connsiteX0" fmla="*/ 1545528 w 1907706"/>
              <a:gd name="connsiteY0" fmla="*/ 1012135 h 1149991"/>
              <a:gd name="connsiteX1" fmla="*/ 1489452 w 1907706"/>
              <a:gd name="connsiteY1" fmla="*/ 1091196 h 1149991"/>
              <a:gd name="connsiteX2" fmla="*/ 1461253 w 1907706"/>
              <a:gd name="connsiteY2" fmla="*/ 980912 h 1149991"/>
              <a:gd name="connsiteX3" fmla="*/ 1545528 w 1907706"/>
              <a:gd name="connsiteY3" fmla="*/ 1012135 h 1149991"/>
              <a:gd name="connsiteX4" fmla="*/ 1530757 w 1907706"/>
              <a:gd name="connsiteY4" fmla="*/ 896048 h 1149991"/>
              <a:gd name="connsiteX5" fmla="*/ 1530520 w 1907706"/>
              <a:gd name="connsiteY5" fmla="*/ 1119191 h 1149991"/>
              <a:gd name="connsiteX6" fmla="*/ 1472693 w 1907706"/>
              <a:gd name="connsiteY6" fmla="*/ 896959 h 1149991"/>
              <a:gd name="connsiteX7" fmla="*/ 1530757 w 1907706"/>
              <a:gd name="connsiteY7" fmla="*/ 896048 h 1149991"/>
              <a:gd name="connsiteX8" fmla="*/ 1418181 w 1907706"/>
              <a:gd name="connsiteY8" fmla="*/ 1117532 h 1149991"/>
              <a:gd name="connsiteX9" fmla="*/ 1497849 w 1907706"/>
              <a:gd name="connsiteY9" fmla="*/ 1079772 h 1149991"/>
              <a:gd name="connsiteX10" fmla="*/ 1468315 w 1907706"/>
              <a:gd name="connsiteY10" fmla="*/ 1030927 h 1149991"/>
              <a:gd name="connsiteX11" fmla="*/ 1378389 w 1907706"/>
              <a:gd name="connsiteY11" fmla="*/ 1020968 h 1149991"/>
              <a:gd name="connsiteX12" fmla="*/ 1418181 w 1907706"/>
              <a:gd name="connsiteY12" fmla="*/ 1117532 h 1149991"/>
              <a:gd name="connsiteX13" fmla="*/ 1309392 w 1907706"/>
              <a:gd name="connsiteY13" fmla="*/ 1032826 h 1149991"/>
              <a:gd name="connsiteX14" fmla="*/ 1370601 w 1907706"/>
              <a:gd name="connsiteY14" fmla="*/ 1101816 h 1149991"/>
              <a:gd name="connsiteX15" fmla="*/ 1255572 w 1907706"/>
              <a:gd name="connsiteY15" fmla="*/ 1106394 h 1149991"/>
              <a:gd name="connsiteX16" fmla="*/ 1309392 w 1907706"/>
              <a:gd name="connsiteY16" fmla="*/ 1032826 h 1149991"/>
              <a:gd name="connsiteX17" fmla="*/ 1592967 w 1907706"/>
              <a:gd name="connsiteY17" fmla="*/ 1006658 h 1149991"/>
              <a:gd name="connsiteX18" fmla="*/ 1584191 w 1907706"/>
              <a:gd name="connsiteY18" fmla="*/ 952202 h 1149991"/>
              <a:gd name="connsiteX19" fmla="*/ 1591982 w 1907706"/>
              <a:gd name="connsiteY19" fmla="*/ 1102981 h 1149991"/>
              <a:gd name="connsiteX20" fmla="*/ 1592967 w 1907706"/>
              <a:gd name="connsiteY20" fmla="*/ 1006658 h 1149991"/>
              <a:gd name="connsiteX21" fmla="*/ 1609494 w 1907706"/>
              <a:gd name="connsiteY21" fmla="*/ 1071150 h 1149991"/>
              <a:gd name="connsiteX22" fmla="*/ 1686490 w 1907706"/>
              <a:gd name="connsiteY22" fmla="*/ 1011439 h 1149991"/>
              <a:gd name="connsiteX23" fmla="*/ 1687443 w 1907706"/>
              <a:gd name="connsiteY23" fmla="*/ 930899 h 1149991"/>
              <a:gd name="connsiteX24" fmla="*/ 1609494 w 1907706"/>
              <a:gd name="connsiteY24" fmla="*/ 1071150 h 1149991"/>
              <a:gd name="connsiteX25" fmla="*/ 1601495 w 1907706"/>
              <a:gd name="connsiteY25" fmla="*/ 880262 h 1149991"/>
              <a:gd name="connsiteX26" fmla="*/ 1661708 w 1907706"/>
              <a:gd name="connsiteY26" fmla="*/ 1084452 h 1149991"/>
              <a:gd name="connsiteX27" fmla="*/ 1618600 w 1907706"/>
              <a:gd name="connsiteY27" fmla="*/ 1013838 h 1149991"/>
              <a:gd name="connsiteX28" fmla="*/ 1601495 w 1907706"/>
              <a:gd name="connsiteY28" fmla="*/ 880262 h 1149991"/>
              <a:gd name="connsiteX29" fmla="*/ 1907610 w 1907706"/>
              <a:gd name="connsiteY29" fmla="*/ 1138510 h 1149991"/>
              <a:gd name="connsiteX30" fmla="*/ 1907706 w 1907706"/>
              <a:gd name="connsiteY30" fmla="*/ 1138881 h 1149991"/>
              <a:gd name="connsiteX31" fmla="*/ 1549476 w 1907706"/>
              <a:gd name="connsiteY31" fmla="*/ 809024 h 1149991"/>
              <a:gd name="connsiteX32" fmla="*/ 1907610 w 1907706"/>
              <a:gd name="connsiteY32" fmla="*/ 1138510 h 1149991"/>
              <a:gd name="connsiteX33" fmla="*/ 1546816 w 1907706"/>
              <a:gd name="connsiteY33" fmla="*/ 493064 h 1149991"/>
              <a:gd name="connsiteX34" fmla="*/ 1634245 w 1907706"/>
              <a:gd name="connsiteY34" fmla="*/ 589301 h 1149991"/>
              <a:gd name="connsiteX35" fmla="*/ 1876025 w 1907706"/>
              <a:gd name="connsiteY35" fmla="*/ 1007508 h 1149991"/>
              <a:gd name="connsiteX36" fmla="*/ 1635902 w 1907706"/>
              <a:gd name="connsiteY36" fmla="*/ 902396 h 1149991"/>
              <a:gd name="connsiteX37" fmla="*/ 1386123 w 1907706"/>
              <a:gd name="connsiteY37" fmla="*/ 978406 h 1149991"/>
              <a:gd name="connsiteX38" fmla="*/ 1464557 w 1907706"/>
              <a:gd name="connsiteY38" fmla="*/ 918131 h 1149991"/>
              <a:gd name="connsiteX39" fmla="*/ 1454032 w 1907706"/>
              <a:gd name="connsiteY39" fmla="*/ 698460 h 1149991"/>
              <a:gd name="connsiteX40" fmla="*/ 1536830 w 1907706"/>
              <a:gd name="connsiteY40" fmla="*/ 504597 h 1149991"/>
              <a:gd name="connsiteX41" fmla="*/ 1546816 w 1907706"/>
              <a:gd name="connsiteY41" fmla="*/ 493064 h 1149991"/>
              <a:gd name="connsiteX42" fmla="*/ 367796 w 1907706"/>
              <a:gd name="connsiteY42" fmla="*/ 0 h 1149991"/>
              <a:gd name="connsiteX43" fmla="*/ 1519344 w 1907706"/>
              <a:gd name="connsiteY43" fmla="*/ 483721 h 1149991"/>
              <a:gd name="connsiteX44" fmla="*/ 1536830 w 1907706"/>
              <a:gd name="connsiteY44" fmla="*/ 504597 h 1149991"/>
              <a:gd name="connsiteX45" fmla="*/ 1455649 w 1907706"/>
              <a:gd name="connsiteY45" fmla="*/ 598357 h 1149991"/>
              <a:gd name="connsiteX46" fmla="*/ 1213869 w 1907706"/>
              <a:gd name="connsiteY46" fmla="*/ 1016663 h 1149991"/>
              <a:gd name="connsiteX47" fmla="*/ 1171838 w 1907706"/>
              <a:gd name="connsiteY47" fmla="*/ 1137206 h 1149991"/>
              <a:gd name="connsiteX48" fmla="*/ 1180360 w 1907706"/>
              <a:gd name="connsiteY48" fmla="*/ 1139605 h 1149991"/>
              <a:gd name="connsiteX49" fmla="*/ 1314734 w 1907706"/>
              <a:gd name="connsiteY49" fmla="*/ 1007881 h 1149991"/>
              <a:gd name="connsiteX50" fmla="*/ 1259441 w 1907706"/>
              <a:gd name="connsiteY50" fmla="*/ 1149991 h 1149991"/>
              <a:gd name="connsiteX51" fmla="*/ 2918 w 1907706"/>
              <a:gd name="connsiteY51" fmla="*/ 55064 h 1149991"/>
              <a:gd name="connsiteX52" fmla="*/ 0 w 1907706"/>
              <a:gd name="connsiteY52" fmla="*/ 43746 h 1149991"/>
              <a:gd name="connsiteX53" fmla="*/ 43457 w 1907706"/>
              <a:gd name="connsiteY53" fmla="*/ 32603 h 1149991"/>
              <a:gd name="connsiteX54" fmla="*/ 367796 w 1907706"/>
              <a:gd name="connsiteY54" fmla="*/ 0 h 1149991"/>
              <a:gd name="connsiteX0" fmla="*/ 1545528 w 1907706"/>
              <a:gd name="connsiteY0" fmla="*/ 1012135 h 1149991"/>
              <a:gd name="connsiteX1" fmla="*/ 1489452 w 1907706"/>
              <a:gd name="connsiteY1" fmla="*/ 1091196 h 1149991"/>
              <a:gd name="connsiteX2" fmla="*/ 1461253 w 1907706"/>
              <a:gd name="connsiteY2" fmla="*/ 980912 h 1149991"/>
              <a:gd name="connsiteX3" fmla="*/ 1545528 w 1907706"/>
              <a:gd name="connsiteY3" fmla="*/ 1012135 h 1149991"/>
              <a:gd name="connsiteX4" fmla="*/ 1530757 w 1907706"/>
              <a:gd name="connsiteY4" fmla="*/ 896048 h 1149991"/>
              <a:gd name="connsiteX5" fmla="*/ 1530520 w 1907706"/>
              <a:gd name="connsiteY5" fmla="*/ 1119191 h 1149991"/>
              <a:gd name="connsiteX6" fmla="*/ 1472693 w 1907706"/>
              <a:gd name="connsiteY6" fmla="*/ 896959 h 1149991"/>
              <a:gd name="connsiteX7" fmla="*/ 1530757 w 1907706"/>
              <a:gd name="connsiteY7" fmla="*/ 896048 h 1149991"/>
              <a:gd name="connsiteX8" fmla="*/ 1418181 w 1907706"/>
              <a:gd name="connsiteY8" fmla="*/ 1117532 h 1149991"/>
              <a:gd name="connsiteX9" fmla="*/ 1497849 w 1907706"/>
              <a:gd name="connsiteY9" fmla="*/ 1079772 h 1149991"/>
              <a:gd name="connsiteX10" fmla="*/ 1468315 w 1907706"/>
              <a:gd name="connsiteY10" fmla="*/ 1030927 h 1149991"/>
              <a:gd name="connsiteX11" fmla="*/ 1378389 w 1907706"/>
              <a:gd name="connsiteY11" fmla="*/ 1020968 h 1149991"/>
              <a:gd name="connsiteX12" fmla="*/ 1418181 w 1907706"/>
              <a:gd name="connsiteY12" fmla="*/ 1117532 h 1149991"/>
              <a:gd name="connsiteX13" fmla="*/ 1309392 w 1907706"/>
              <a:gd name="connsiteY13" fmla="*/ 1032826 h 1149991"/>
              <a:gd name="connsiteX14" fmla="*/ 1370601 w 1907706"/>
              <a:gd name="connsiteY14" fmla="*/ 1101816 h 1149991"/>
              <a:gd name="connsiteX15" fmla="*/ 1255572 w 1907706"/>
              <a:gd name="connsiteY15" fmla="*/ 1106394 h 1149991"/>
              <a:gd name="connsiteX16" fmla="*/ 1309392 w 1907706"/>
              <a:gd name="connsiteY16" fmla="*/ 1032826 h 1149991"/>
              <a:gd name="connsiteX17" fmla="*/ 1592967 w 1907706"/>
              <a:gd name="connsiteY17" fmla="*/ 1006658 h 1149991"/>
              <a:gd name="connsiteX18" fmla="*/ 1584191 w 1907706"/>
              <a:gd name="connsiteY18" fmla="*/ 952202 h 1149991"/>
              <a:gd name="connsiteX19" fmla="*/ 1591982 w 1907706"/>
              <a:gd name="connsiteY19" fmla="*/ 1102981 h 1149991"/>
              <a:gd name="connsiteX20" fmla="*/ 1592967 w 1907706"/>
              <a:gd name="connsiteY20" fmla="*/ 1006658 h 1149991"/>
              <a:gd name="connsiteX21" fmla="*/ 1609494 w 1907706"/>
              <a:gd name="connsiteY21" fmla="*/ 1071150 h 1149991"/>
              <a:gd name="connsiteX22" fmla="*/ 1686490 w 1907706"/>
              <a:gd name="connsiteY22" fmla="*/ 1011439 h 1149991"/>
              <a:gd name="connsiteX23" fmla="*/ 1687443 w 1907706"/>
              <a:gd name="connsiteY23" fmla="*/ 930899 h 1149991"/>
              <a:gd name="connsiteX24" fmla="*/ 1609494 w 1907706"/>
              <a:gd name="connsiteY24" fmla="*/ 1071150 h 1149991"/>
              <a:gd name="connsiteX25" fmla="*/ 1601495 w 1907706"/>
              <a:gd name="connsiteY25" fmla="*/ 880262 h 1149991"/>
              <a:gd name="connsiteX26" fmla="*/ 1661708 w 1907706"/>
              <a:gd name="connsiteY26" fmla="*/ 1084452 h 1149991"/>
              <a:gd name="connsiteX27" fmla="*/ 1618600 w 1907706"/>
              <a:gd name="connsiteY27" fmla="*/ 1013838 h 1149991"/>
              <a:gd name="connsiteX28" fmla="*/ 1601495 w 1907706"/>
              <a:gd name="connsiteY28" fmla="*/ 880262 h 1149991"/>
              <a:gd name="connsiteX29" fmla="*/ 1753180 w 1907706"/>
              <a:gd name="connsiteY29" fmla="*/ 1028715 h 1149991"/>
              <a:gd name="connsiteX30" fmla="*/ 1907706 w 1907706"/>
              <a:gd name="connsiteY30" fmla="*/ 1138881 h 1149991"/>
              <a:gd name="connsiteX31" fmla="*/ 1549476 w 1907706"/>
              <a:gd name="connsiteY31" fmla="*/ 809024 h 1149991"/>
              <a:gd name="connsiteX32" fmla="*/ 1753180 w 1907706"/>
              <a:gd name="connsiteY32" fmla="*/ 1028715 h 1149991"/>
              <a:gd name="connsiteX33" fmla="*/ 1546816 w 1907706"/>
              <a:gd name="connsiteY33" fmla="*/ 493064 h 1149991"/>
              <a:gd name="connsiteX34" fmla="*/ 1634245 w 1907706"/>
              <a:gd name="connsiteY34" fmla="*/ 589301 h 1149991"/>
              <a:gd name="connsiteX35" fmla="*/ 1876025 w 1907706"/>
              <a:gd name="connsiteY35" fmla="*/ 1007508 h 1149991"/>
              <a:gd name="connsiteX36" fmla="*/ 1635902 w 1907706"/>
              <a:gd name="connsiteY36" fmla="*/ 902396 h 1149991"/>
              <a:gd name="connsiteX37" fmla="*/ 1386123 w 1907706"/>
              <a:gd name="connsiteY37" fmla="*/ 978406 h 1149991"/>
              <a:gd name="connsiteX38" fmla="*/ 1464557 w 1907706"/>
              <a:gd name="connsiteY38" fmla="*/ 918131 h 1149991"/>
              <a:gd name="connsiteX39" fmla="*/ 1454032 w 1907706"/>
              <a:gd name="connsiteY39" fmla="*/ 698460 h 1149991"/>
              <a:gd name="connsiteX40" fmla="*/ 1536830 w 1907706"/>
              <a:gd name="connsiteY40" fmla="*/ 504597 h 1149991"/>
              <a:gd name="connsiteX41" fmla="*/ 1546816 w 1907706"/>
              <a:gd name="connsiteY41" fmla="*/ 493064 h 1149991"/>
              <a:gd name="connsiteX42" fmla="*/ 367796 w 1907706"/>
              <a:gd name="connsiteY42" fmla="*/ 0 h 1149991"/>
              <a:gd name="connsiteX43" fmla="*/ 1519344 w 1907706"/>
              <a:gd name="connsiteY43" fmla="*/ 483721 h 1149991"/>
              <a:gd name="connsiteX44" fmla="*/ 1536830 w 1907706"/>
              <a:gd name="connsiteY44" fmla="*/ 504597 h 1149991"/>
              <a:gd name="connsiteX45" fmla="*/ 1455649 w 1907706"/>
              <a:gd name="connsiteY45" fmla="*/ 598357 h 1149991"/>
              <a:gd name="connsiteX46" fmla="*/ 1213869 w 1907706"/>
              <a:gd name="connsiteY46" fmla="*/ 1016663 h 1149991"/>
              <a:gd name="connsiteX47" fmla="*/ 1171838 w 1907706"/>
              <a:gd name="connsiteY47" fmla="*/ 1137206 h 1149991"/>
              <a:gd name="connsiteX48" fmla="*/ 1180360 w 1907706"/>
              <a:gd name="connsiteY48" fmla="*/ 1139605 h 1149991"/>
              <a:gd name="connsiteX49" fmla="*/ 1314734 w 1907706"/>
              <a:gd name="connsiteY49" fmla="*/ 1007881 h 1149991"/>
              <a:gd name="connsiteX50" fmla="*/ 1259441 w 1907706"/>
              <a:gd name="connsiteY50" fmla="*/ 1149991 h 1149991"/>
              <a:gd name="connsiteX51" fmla="*/ 2918 w 1907706"/>
              <a:gd name="connsiteY51" fmla="*/ 55064 h 1149991"/>
              <a:gd name="connsiteX52" fmla="*/ 0 w 1907706"/>
              <a:gd name="connsiteY52" fmla="*/ 43746 h 1149991"/>
              <a:gd name="connsiteX53" fmla="*/ 43457 w 1907706"/>
              <a:gd name="connsiteY53" fmla="*/ 32603 h 1149991"/>
              <a:gd name="connsiteX54" fmla="*/ 367796 w 1907706"/>
              <a:gd name="connsiteY54" fmla="*/ 0 h 1149991"/>
              <a:gd name="connsiteX0" fmla="*/ 1545528 w 1876025"/>
              <a:gd name="connsiteY0" fmla="*/ 1012135 h 1149991"/>
              <a:gd name="connsiteX1" fmla="*/ 1489452 w 1876025"/>
              <a:gd name="connsiteY1" fmla="*/ 1091196 h 1149991"/>
              <a:gd name="connsiteX2" fmla="*/ 1461253 w 1876025"/>
              <a:gd name="connsiteY2" fmla="*/ 980912 h 1149991"/>
              <a:gd name="connsiteX3" fmla="*/ 1545528 w 1876025"/>
              <a:gd name="connsiteY3" fmla="*/ 1012135 h 1149991"/>
              <a:gd name="connsiteX4" fmla="*/ 1530757 w 1876025"/>
              <a:gd name="connsiteY4" fmla="*/ 896048 h 1149991"/>
              <a:gd name="connsiteX5" fmla="*/ 1530520 w 1876025"/>
              <a:gd name="connsiteY5" fmla="*/ 1119191 h 1149991"/>
              <a:gd name="connsiteX6" fmla="*/ 1472693 w 1876025"/>
              <a:gd name="connsiteY6" fmla="*/ 896959 h 1149991"/>
              <a:gd name="connsiteX7" fmla="*/ 1530757 w 1876025"/>
              <a:gd name="connsiteY7" fmla="*/ 896048 h 1149991"/>
              <a:gd name="connsiteX8" fmla="*/ 1418181 w 1876025"/>
              <a:gd name="connsiteY8" fmla="*/ 1117532 h 1149991"/>
              <a:gd name="connsiteX9" fmla="*/ 1497849 w 1876025"/>
              <a:gd name="connsiteY9" fmla="*/ 1079772 h 1149991"/>
              <a:gd name="connsiteX10" fmla="*/ 1468315 w 1876025"/>
              <a:gd name="connsiteY10" fmla="*/ 1030927 h 1149991"/>
              <a:gd name="connsiteX11" fmla="*/ 1378389 w 1876025"/>
              <a:gd name="connsiteY11" fmla="*/ 1020968 h 1149991"/>
              <a:gd name="connsiteX12" fmla="*/ 1418181 w 1876025"/>
              <a:gd name="connsiteY12" fmla="*/ 1117532 h 1149991"/>
              <a:gd name="connsiteX13" fmla="*/ 1309392 w 1876025"/>
              <a:gd name="connsiteY13" fmla="*/ 1032826 h 1149991"/>
              <a:gd name="connsiteX14" fmla="*/ 1370601 w 1876025"/>
              <a:gd name="connsiteY14" fmla="*/ 1101816 h 1149991"/>
              <a:gd name="connsiteX15" fmla="*/ 1255572 w 1876025"/>
              <a:gd name="connsiteY15" fmla="*/ 1106394 h 1149991"/>
              <a:gd name="connsiteX16" fmla="*/ 1309392 w 1876025"/>
              <a:gd name="connsiteY16" fmla="*/ 1032826 h 1149991"/>
              <a:gd name="connsiteX17" fmla="*/ 1592967 w 1876025"/>
              <a:gd name="connsiteY17" fmla="*/ 1006658 h 1149991"/>
              <a:gd name="connsiteX18" fmla="*/ 1584191 w 1876025"/>
              <a:gd name="connsiteY18" fmla="*/ 952202 h 1149991"/>
              <a:gd name="connsiteX19" fmla="*/ 1591982 w 1876025"/>
              <a:gd name="connsiteY19" fmla="*/ 1102981 h 1149991"/>
              <a:gd name="connsiteX20" fmla="*/ 1592967 w 1876025"/>
              <a:gd name="connsiteY20" fmla="*/ 1006658 h 1149991"/>
              <a:gd name="connsiteX21" fmla="*/ 1609494 w 1876025"/>
              <a:gd name="connsiteY21" fmla="*/ 1071150 h 1149991"/>
              <a:gd name="connsiteX22" fmla="*/ 1686490 w 1876025"/>
              <a:gd name="connsiteY22" fmla="*/ 1011439 h 1149991"/>
              <a:gd name="connsiteX23" fmla="*/ 1687443 w 1876025"/>
              <a:gd name="connsiteY23" fmla="*/ 930899 h 1149991"/>
              <a:gd name="connsiteX24" fmla="*/ 1609494 w 1876025"/>
              <a:gd name="connsiteY24" fmla="*/ 1071150 h 1149991"/>
              <a:gd name="connsiteX25" fmla="*/ 1601495 w 1876025"/>
              <a:gd name="connsiteY25" fmla="*/ 880262 h 1149991"/>
              <a:gd name="connsiteX26" fmla="*/ 1661708 w 1876025"/>
              <a:gd name="connsiteY26" fmla="*/ 1084452 h 1149991"/>
              <a:gd name="connsiteX27" fmla="*/ 1618600 w 1876025"/>
              <a:gd name="connsiteY27" fmla="*/ 1013838 h 1149991"/>
              <a:gd name="connsiteX28" fmla="*/ 1601495 w 1876025"/>
              <a:gd name="connsiteY28" fmla="*/ 880262 h 1149991"/>
              <a:gd name="connsiteX29" fmla="*/ 1753180 w 1876025"/>
              <a:gd name="connsiteY29" fmla="*/ 1028715 h 1149991"/>
              <a:gd name="connsiteX30" fmla="*/ 1763337 w 1876025"/>
              <a:gd name="connsiteY30" fmla="*/ 987810 h 1149991"/>
              <a:gd name="connsiteX31" fmla="*/ 1549476 w 1876025"/>
              <a:gd name="connsiteY31" fmla="*/ 809024 h 1149991"/>
              <a:gd name="connsiteX32" fmla="*/ 1753180 w 1876025"/>
              <a:gd name="connsiteY32" fmla="*/ 1028715 h 1149991"/>
              <a:gd name="connsiteX33" fmla="*/ 1546816 w 1876025"/>
              <a:gd name="connsiteY33" fmla="*/ 493064 h 1149991"/>
              <a:gd name="connsiteX34" fmla="*/ 1634245 w 1876025"/>
              <a:gd name="connsiteY34" fmla="*/ 589301 h 1149991"/>
              <a:gd name="connsiteX35" fmla="*/ 1876025 w 1876025"/>
              <a:gd name="connsiteY35" fmla="*/ 1007508 h 1149991"/>
              <a:gd name="connsiteX36" fmla="*/ 1635902 w 1876025"/>
              <a:gd name="connsiteY36" fmla="*/ 902396 h 1149991"/>
              <a:gd name="connsiteX37" fmla="*/ 1386123 w 1876025"/>
              <a:gd name="connsiteY37" fmla="*/ 978406 h 1149991"/>
              <a:gd name="connsiteX38" fmla="*/ 1464557 w 1876025"/>
              <a:gd name="connsiteY38" fmla="*/ 918131 h 1149991"/>
              <a:gd name="connsiteX39" fmla="*/ 1454032 w 1876025"/>
              <a:gd name="connsiteY39" fmla="*/ 698460 h 1149991"/>
              <a:gd name="connsiteX40" fmla="*/ 1536830 w 1876025"/>
              <a:gd name="connsiteY40" fmla="*/ 504597 h 1149991"/>
              <a:gd name="connsiteX41" fmla="*/ 1546816 w 1876025"/>
              <a:gd name="connsiteY41" fmla="*/ 493064 h 1149991"/>
              <a:gd name="connsiteX42" fmla="*/ 367796 w 1876025"/>
              <a:gd name="connsiteY42" fmla="*/ 0 h 1149991"/>
              <a:gd name="connsiteX43" fmla="*/ 1519344 w 1876025"/>
              <a:gd name="connsiteY43" fmla="*/ 483721 h 1149991"/>
              <a:gd name="connsiteX44" fmla="*/ 1536830 w 1876025"/>
              <a:gd name="connsiteY44" fmla="*/ 504597 h 1149991"/>
              <a:gd name="connsiteX45" fmla="*/ 1455649 w 1876025"/>
              <a:gd name="connsiteY45" fmla="*/ 598357 h 1149991"/>
              <a:gd name="connsiteX46" fmla="*/ 1213869 w 1876025"/>
              <a:gd name="connsiteY46" fmla="*/ 1016663 h 1149991"/>
              <a:gd name="connsiteX47" fmla="*/ 1171838 w 1876025"/>
              <a:gd name="connsiteY47" fmla="*/ 1137206 h 1149991"/>
              <a:gd name="connsiteX48" fmla="*/ 1180360 w 1876025"/>
              <a:gd name="connsiteY48" fmla="*/ 1139605 h 1149991"/>
              <a:gd name="connsiteX49" fmla="*/ 1314734 w 1876025"/>
              <a:gd name="connsiteY49" fmla="*/ 1007881 h 1149991"/>
              <a:gd name="connsiteX50" fmla="*/ 1259441 w 1876025"/>
              <a:gd name="connsiteY50" fmla="*/ 1149991 h 1149991"/>
              <a:gd name="connsiteX51" fmla="*/ 2918 w 1876025"/>
              <a:gd name="connsiteY51" fmla="*/ 55064 h 1149991"/>
              <a:gd name="connsiteX52" fmla="*/ 0 w 1876025"/>
              <a:gd name="connsiteY52" fmla="*/ 43746 h 1149991"/>
              <a:gd name="connsiteX53" fmla="*/ 43457 w 1876025"/>
              <a:gd name="connsiteY53" fmla="*/ 32603 h 1149991"/>
              <a:gd name="connsiteX54" fmla="*/ 367796 w 1876025"/>
              <a:gd name="connsiteY54" fmla="*/ 0 h 1149991"/>
              <a:gd name="connsiteX0" fmla="*/ 1545528 w 1763337"/>
              <a:gd name="connsiteY0" fmla="*/ 1012135 h 1149991"/>
              <a:gd name="connsiteX1" fmla="*/ 1489452 w 1763337"/>
              <a:gd name="connsiteY1" fmla="*/ 1091196 h 1149991"/>
              <a:gd name="connsiteX2" fmla="*/ 1461253 w 1763337"/>
              <a:gd name="connsiteY2" fmla="*/ 980912 h 1149991"/>
              <a:gd name="connsiteX3" fmla="*/ 1545528 w 1763337"/>
              <a:gd name="connsiteY3" fmla="*/ 1012135 h 1149991"/>
              <a:gd name="connsiteX4" fmla="*/ 1530757 w 1763337"/>
              <a:gd name="connsiteY4" fmla="*/ 896048 h 1149991"/>
              <a:gd name="connsiteX5" fmla="*/ 1530520 w 1763337"/>
              <a:gd name="connsiteY5" fmla="*/ 1119191 h 1149991"/>
              <a:gd name="connsiteX6" fmla="*/ 1472693 w 1763337"/>
              <a:gd name="connsiteY6" fmla="*/ 896959 h 1149991"/>
              <a:gd name="connsiteX7" fmla="*/ 1530757 w 1763337"/>
              <a:gd name="connsiteY7" fmla="*/ 896048 h 1149991"/>
              <a:gd name="connsiteX8" fmla="*/ 1418181 w 1763337"/>
              <a:gd name="connsiteY8" fmla="*/ 1117532 h 1149991"/>
              <a:gd name="connsiteX9" fmla="*/ 1497849 w 1763337"/>
              <a:gd name="connsiteY9" fmla="*/ 1079772 h 1149991"/>
              <a:gd name="connsiteX10" fmla="*/ 1468315 w 1763337"/>
              <a:gd name="connsiteY10" fmla="*/ 1030927 h 1149991"/>
              <a:gd name="connsiteX11" fmla="*/ 1378389 w 1763337"/>
              <a:gd name="connsiteY11" fmla="*/ 1020968 h 1149991"/>
              <a:gd name="connsiteX12" fmla="*/ 1418181 w 1763337"/>
              <a:gd name="connsiteY12" fmla="*/ 1117532 h 1149991"/>
              <a:gd name="connsiteX13" fmla="*/ 1309392 w 1763337"/>
              <a:gd name="connsiteY13" fmla="*/ 1032826 h 1149991"/>
              <a:gd name="connsiteX14" fmla="*/ 1370601 w 1763337"/>
              <a:gd name="connsiteY14" fmla="*/ 1101816 h 1149991"/>
              <a:gd name="connsiteX15" fmla="*/ 1255572 w 1763337"/>
              <a:gd name="connsiteY15" fmla="*/ 1106394 h 1149991"/>
              <a:gd name="connsiteX16" fmla="*/ 1309392 w 1763337"/>
              <a:gd name="connsiteY16" fmla="*/ 1032826 h 1149991"/>
              <a:gd name="connsiteX17" fmla="*/ 1592967 w 1763337"/>
              <a:gd name="connsiteY17" fmla="*/ 1006658 h 1149991"/>
              <a:gd name="connsiteX18" fmla="*/ 1584191 w 1763337"/>
              <a:gd name="connsiteY18" fmla="*/ 952202 h 1149991"/>
              <a:gd name="connsiteX19" fmla="*/ 1591982 w 1763337"/>
              <a:gd name="connsiteY19" fmla="*/ 1102981 h 1149991"/>
              <a:gd name="connsiteX20" fmla="*/ 1592967 w 1763337"/>
              <a:gd name="connsiteY20" fmla="*/ 1006658 h 1149991"/>
              <a:gd name="connsiteX21" fmla="*/ 1609494 w 1763337"/>
              <a:gd name="connsiteY21" fmla="*/ 1071150 h 1149991"/>
              <a:gd name="connsiteX22" fmla="*/ 1686490 w 1763337"/>
              <a:gd name="connsiteY22" fmla="*/ 1011439 h 1149991"/>
              <a:gd name="connsiteX23" fmla="*/ 1687443 w 1763337"/>
              <a:gd name="connsiteY23" fmla="*/ 930899 h 1149991"/>
              <a:gd name="connsiteX24" fmla="*/ 1609494 w 1763337"/>
              <a:gd name="connsiteY24" fmla="*/ 1071150 h 1149991"/>
              <a:gd name="connsiteX25" fmla="*/ 1601495 w 1763337"/>
              <a:gd name="connsiteY25" fmla="*/ 880262 h 1149991"/>
              <a:gd name="connsiteX26" fmla="*/ 1661708 w 1763337"/>
              <a:gd name="connsiteY26" fmla="*/ 1084452 h 1149991"/>
              <a:gd name="connsiteX27" fmla="*/ 1618600 w 1763337"/>
              <a:gd name="connsiteY27" fmla="*/ 1013838 h 1149991"/>
              <a:gd name="connsiteX28" fmla="*/ 1601495 w 1763337"/>
              <a:gd name="connsiteY28" fmla="*/ 880262 h 1149991"/>
              <a:gd name="connsiteX29" fmla="*/ 1753180 w 1763337"/>
              <a:gd name="connsiteY29" fmla="*/ 1028715 h 1149991"/>
              <a:gd name="connsiteX30" fmla="*/ 1763337 w 1763337"/>
              <a:gd name="connsiteY30" fmla="*/ 987810 h 1149991"/>
              <a:gd name="connsiteX31" fmla="*/ 1549476 w 1763337"/>
              <a:gd name="connsiteY31" fmla="*/ 809024 h 1149991"/>
              <a:gd name="connsiteX32" fmla="*/ 1753180 w 1763337"/>
              <a:gd name="connsiteY32" fmla="*/ 1028715 h 1149991"/>
              <a:gd name="connsiteX33" fmla="*/ 1546816 w 1763337"/>
              <a:gd name="connsiteY33" fmla="*/ 493064 h 1149991"/>
              <a:gd name="connsiteX34" fmla="*/ 1634245 w 1763337"/>
              <a:gd name="connsiteY34" fmla="*/ 589301 h 1149991"/>
              <a:gd name="connsiteX35" fmla="*/ 1760724 w 1763337"/>
              <a:gd name="connsiteY35" fmla="*/ 1020032 h 1149991"/>
              <a:gd name="connsiteX36" fmla="*/ 1635902 w 1763337"/>
              <a:gd name="connsiteY36" fmla="*/ 902396 h 1149991"/>
              <a:gd name="connsiteX37" fmla="*/ 1386123 w 1763337"/>
              <a:gd name="connsiteY37" fmla="*/ 978406 h 1149991"/>
              <a:gd name="connsiteX38" fmla="*/ 1464557 w 1763337"/>
              <a:gd name="connsiteY38" fmla="*/ 918131 h 1149991"/>
              <a:gd name="connsiteX39" fmla="*/ 1454032 w 1763337"/>
              <a:gd name="connsiteY39" fmla="*/ 698460 h 1149991"/>
              <a:gd name="connsiteX40" fmla="*/ 1536830 w 1763337"/>
              <a:gd name="connsiteY40" fmla="*/ 504597 h 1149991"/>
              <a:gd name="connsiteX41" fmla="*/ 1546816 w 1763337"/>
              <a:gd name="connsiteY41" fmla="*/ 493064 h 1149991"/>
              <a:gd name="connsiteX42" fmla="*/ 367796 w 1763337"/>
              <a:gd name="connsiteY42" fmla="*/ 0 h 1149991"/>
              <a:gd name="connsiteX43" fmla="*/ 1519344 w 1763337"/>
              <a:gd name="connsiteY43" fmla="*/ 483721 h 1149991"/>
              <a:gd name="connsiteX44" fmla="*/ 1536830 w 1763337"/>
              <a:gd name="connsiteY44" fmla="*/ 504597 h 1149991"/>
              <a:gd name="connsiteX45" fmla="*/ 1455649 w 1763337"/>
              <a:gd name="connsiteY45" fmla="*/ 598357 h 1149991"/>
              <a:gd name="connsiteX46" fmla="*/ 1213869 w 1763337"/>
              <a:gd name="connsiteY46" fmla="*/ 1016663 h 1149991"/>
              <a:gd name="connsiteX47" fmla="*/ 1171838 w 1763337"/>
              <a:gd name="connsiteY47" fmla="*/ 1137206 h 1149991"/>
              <a:gd name="connsiteX48" fmla="*/ 1180360 w 1763337"/>
              <a:gd name="connsiteY48" fmla="*/ 1139605 h 1149991"/>
              <a:gd name="connsiteX49" fmla="*/ 1314734 w 1763337"/>
              <a:gd name="connsiteY49" fmla="*/ 1007881 h 1149991"/>
              <a:gd name="connsiteX50" fmla="*/ 1259441 w 1763337"/>
              <a:gd name="connsiteY50" fmla="*/ 1149991 h 1149991"/>
              <a:gd name="connsiteX51" fmla="*/ 2918 w 1763337"/>
              <a:gd name="connsiteY51" fmla="*/ 55064 h 1149991"/>
              <a:gd name="connsiteX52" fmla="*/ 0 w 1763337"/>
              <a:gd name="connsiteY52" fmla="*/ 43746 h 1149991"/>
              <a:gd name="connsiteX53" fmla="*/ 43457 w 1763337"/>
              <a:gd name="connsiteY53" fmla="*/ 32603 h 1149991"/>
              <a:gd name="connsiteX54" fmla="*/ 367796 w 1763337"/>
              <a:gd name="connsiteY54" fmla="*/ 0 h 1149991"/>
              <a:gd name="connsiteX0" fmla="*/ 1545528 w 1763337"/>
              <a:gd name="connsiteY0" fmla="*/ 1012135 h 1149991"/>
              <a:gd name="connsiteX1" fmla="*/ 1489452 w 1763337"/>
              <a:gd name="connsiteY1" fmla="*/ 1091196 h 1149991"/>
              <a:gd name="connsiteX2" fmla="*/ 1461253 w 1763337"/>
              <a:gd name="connsiteY2" fmla="*/ 980912 h 1149991"/>
              <a:gd name="connsiteX3" fmla="*/ 1545528 w 1763337"/>
              <a:gd name="connsiteY3" fmla="*/ 1012135 h 1149991"/>
              <a:gd name="connsiteX4" fmla="*/ 1530757 w 1763337"/>
              <a:gd name="connsiteY4" fmla="*/ 896048 h 1149991"/>
              <a:gd name="connsiteX5" fmla="*/ 1530520 w 1763337"/>
              <a:gd name="connsiteY5" fmla="*/ 1119191 h 1149991"/>
              <a:gd name="connsiteX6" fmla="*/ 1472693 w 1763337"/>
              <a:gd name="connsiteY6" fmla="*/ 896959 h 1149991"/>
              <a:gd name="connsiteX7" fmla="*/ 1530757 w 1763337"/>
              <a:gd name="connsiteY7" fmla="*/ 896048 h 1149991"/>
              <a:gd name="connsiteX8" fmla="*/ 1418181 w 1763337"/>
              <a:gd name="connsiteY8" fmla="*/ 1117532 h 1149991"/>
              <a:gd name="connsiteX9" fmla="*/ 1497849 w 1763337"/>
              <a:gd name="connsiteY9" fmla="*/ 1079772 h 1149991"/>
              <a:gd name="connsiteX10" fmla="*/ 1468315 w 1763337"/>
              <a:gd name="connsiteY10" fmla="*/ 1030927 h 1149991"/>
              <a:gd name="connsiteX11" fmla="*/ 1378389 w 1763337"/>
              <a:gd name="connsiteY11" fmla="*/ 1020968 h 1149991"/>
              <a:gd name="connsiteX12" fmla="*/ 1418181 w 1763337"/>
              <a:gd name="connsiteY12" fmla="*/ 1117532 h 1149991"/>
              <a:gd name="connsiteX13" fmla="*/ 1309392 w 1763337"/>
              <a:gd name="connsiteY13" fmla="*/ 1032826 h 1149991"/>
              <a:gd name="connsiteX14" fmla="*/ 1370601 w 1763337"/>
              <a:gd name="connsiteY14" fmla="*/ 1101816 h 1149991"/>
              <a:gd name="connsiteX15" fmla="*/ 1255572 w 1763337"/>
              <a:gd name="connsiteY15" fmla="*/ 1106394 h 1149991"/>
              <a:gd name="connsiteX16" fmla="*/ 1309392 w 1763337"/>
              <a:gd name="connsiteY16" fmla="*/ 1032826 h 1149991"/>
              <a:gd name="connsiteX17" fmla="*/ 1592967 w 1763337"/>
              <a:gd name="connsiteY17" fmla="*/ 1006658 h 1149991"/>
              <a:gd name="connsiteX18" fmla="*/ 1584191 w 1763337"/>
              <a:gd name="connsiteY18" fmla="*/ 952202 h 1149991"/>
              <a:gd name="connsiteX19" fmla="*/ 1591982 w 1763337"/>
              <a:gd name="connsiteY19" fmla="*/ 1102981 h 1149991"/>
              <a:gd name="connsiteX20" fmla="*/ 1592967 w 1763337"/>
              <a:gd name="connsiteY20" fmla="*/ 1006658 h 1149991"/>
              <a:gd name="connsiteX21" fmla="*/ 1609494 w 1763337"/>
              <a:gd name="connsiteY21" fmla="*/ 1071150 h 1149991"/>
              <a:gd name="connsiteX22" fmla="*/ 1686490 w 1763337"/>
              <a:gd name="connsiteY22" fmla="*/ 1011439 h 1149991"/>
              <a:gd name="connsiteX23" fmla="*/ 1687443 w 1763337"/>
              <a:gd name="connsiteY23" fmla="*/ 930899 h 1149991"/>
              <a:gd name="connsiteX24" fmla="*/ 1609494 w 1763337"/>
              <a:gd name="connsiteY24" fmla="*/ 1071150 h 1149991"/>
              <a:gd name="connsiteX25" fmla="*/ 1601495 w 1763337"/>
              <a:gd name="connsiteY25" fmla="*/ 880262 h 1149991"/>
              <a:gd name="connsiteX26" fmla="*/ 1661708 w 1763337"/>
              <a:gd name="connsiteY26" fmla="*/ 1084452 h 1149991"/>
              <a:gd name="connsiteX27" fmla="*/ 1618600 w 1763337"/>
              <a:gd name="connsiteY27" fmla="*/ 1013838 h 1149991"/>
              <a:gd name="connsiteX28" fmla="*/ 1601495 w 1763337"/>
              <a:gd name="connsiteY28" fmla="*/ 880262 h 1149991"/>
              <a:gd name="connsiteX29" fmla="*/ 1753180 w 1763337"/>
              <a:gd name="connsiteY29" fmla="*/ 1028715 h 1149991"/>
              <a:gd name="connsiteX30" fmla="*/ 1763337 w 1763337"/>
              <a:gd name="connsiteY30" fmla="*/ 987810 h 1149991"/>
              <a:gd name="connsiteX31" fmla="*/ 1549476 w 1763337"/>
              <a:gd name="connsiteY31" fmla="*/ 809024 h 1149991"/>
              <a:gd name="connsiteX32" fmla="*/ 1753180 w 1763337"/>
              <a:gd name="connsiteY32" fmla="*/ 1028715 h 1149991"/>
              <a:gd name="connsiteX33" fmla="*/ 1546816 w 1763337"/>
              <a:gd name="connsiteY33" fmla="*/ 493064 h 1149991"/>
              <a:gd name="connsiteX34" fmla="*/ 1538220 w 1763337"/>
              <a:gd name="connsiteY34" fmla="*/ 715540 h 1149991"/>
              <a:gd name="connsiteX35" fmla="*/ 1760724 w 1763337"/>
              <a:gd name="connsiteY35" fmla="*/ 1020032 h 1149991"/>
              <a:gd name="connsiteX36" fmla="*/ 1635902 w 1763337"/>
              <a:gd name="connsiteY36" fmla="*/ 902396 h 1149991"/>
              <a:gd name="connsiteX37" fmla="*/ 1386123 w 1763337"/>
              <a:gd name="connsiteY37" fmla="*/ 978406 h 1149991"/>
              <a:gd name="connsiteX38" fmla="*/ 1464557 w 1763337"/>
              <a:gd name="connsiteY38" fmla="*/ 918131 h 1149991"/>
              <a:gd name="connsiteX39" fmla="*/ 1454032 w 1763337"/>
              <a:gd name="connsiteY39" fmla="*/ 698460 h 1149991"/>
              <a:gd name="connsiteX40" fmla="*/ 1536830 w 1763337"/>
              <a:gd name="connsiteY40" fmla="*/ 504597 h 1149991"/>
              <a:gd name="connsiteX41" fmla="*/ 1546816 w 1763337"/>
              <a:gd name="connsiteY41" fmla="*/ 493064 h 1149991"/>
              <a:gd name="connsiteX42" fmla="*/ 367796 w 1763337"/>
              <a:gd name="connsiteY42" fmla="*/ 0 h 1149991"/>
              <a:gd name="connsiteX43" fmla="*/ 1519344 w 1763337"/>
              <a:gd name="connsiteY43" fmla="*/ 483721 h 1149991"/>
              <a:gd name="connsiteX44" fmla="*/ 1536830 w 1763337"/>
              <a:gd name="connsiteY44" fmla="*/ 504597 h 1149991"/>
              <a:gd name="connsiteX45" fmla="*/ 1455649 w 1763337"/>
              <a:gd name="connsiteY45" fmla="*/ 598357 h 1149991"/>
              <a:gd name="connsiteX46" fmla="*/ 1213869 w 1763337"/>
              <a:gd name="connsiteY46" fmla="*/ 1016663 h 1149991"/>
              <a:gd name="connsiteX47" fmla="*/ 1171838 w 1763337"/>
              <a:gd name="connsiteY47" fmla="*/ 1137206 h 1149991"/>
              <a:gd name="connsiteX48" fmla="*/ 1180360 w 1763337"/>
              <a:gd name="connsiteY48" fmla="*/ 1139605 h 1149991"/>
              <a:gd name="connsiteX49" fmla="*/ 1314734 w 1763337"/>
              <a:gd name="connsiteY49" fmla="*/ 1007881 h 1149991"/>
              <a:gd name="connsiteX50" fmla="*/ 1259441 w 1763337"/>
              <a:gd name="connsiteY50" fmla="*/ 1149991 h 1149991"/>
              <a:gd name="connsiteX51" fmla="*/ 2918 w 1763337"/>
              <a:gd name="connsiteY51" fmla="*/ 55064 h 1149991"/>
              <a:gd name="connsiteX52" fmla="*/ 0 w 1763337"/>
              <a:gd name="connsiteY52" fmla="*/ 43746 h 1149991"/>
              <a:gd name="connsiteX53" fmla="*/ 43457 w 1763337"/>
              <a:gd name="connsiteY53" fmla="*/ 32603 h 1149991"/>
              <a:gd name="connsiteX54" fmla="*/ 367796 w 1763337"/>
              <a:gd name="connsiteY54" fmla="*/ 0 h 114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63337" h="1149991">
                <a:moveTo>
                  <a:pt x="1545528" y="1012135"/>
                </a:moveTo>
                <a:cubicBezTo>
                  <a:pt x="1545334" y="1068965"/>
                  <a:pt x="1489646" y="1034366"/>
                  <a:pt x="1489452" y="1091196"/>
                </a:cubicBezTo>
                <a:lnTo>
                  <a:pt x="1461253" y="980912"/>
                </a:lnTo>
                <a:lnTo>
                  <a:pt x="1545528" y="1012135"/>
                </a:lnTo>
                <a:close/>
                <a:moveTo>
                  <a:pt x="1530757" y="896048"/>
                </a:moveTo>
                <a:lnTo>
                  <a:pt x="1530520" y="1119191"/>
                </a:lnTo>
                <a:lnTo>
                  <a:pt x="1472693" y="896959"/>
                </a:lnTo>
                <a:lnTo>
                  <a:pt x="1530757" y="896048"/>
                </a:lnTo>
                <a:close/>
                <a:moveTo>
                  <a:pt x="1418181" y="1117532"/>
                </a:moveTo>
                <a:lnTo>
                  <a:pt x="1497849" y="1079772"/>
                </a:lnTo>
                <a:lnTo>
                  <a:pt x="1468315" y="1030927"/>
                </a:lnTo>
                <a:cubicBezTo>
                  <a:pt x="1423180" y="1030927"/>
                  <a:pt x="1422584" y="1024601"/>
                  <a:pt x="1378389" y="1020968"/>
                </a:cubicBezTo>
                <a:lnTo>
                  <a:pt x="1418181" y="1117532"/>
                </a:lnTo>
                <a:close/>
                <a:moveTo>
                  <a:pt x="1309392" y="1032826"/>
                </a:moveTo>
                <a:lnTo>
                  <a:pt x="1370601" y="1101816"/>
                </a:lnTo>
                <a:lnTo>
                  <a:pt x="1255572" y="1106394"/>
                </a:lnTo>
                <a:lnTo>
                  <a:pt x="1309392" y="1032826"/>
                </a:lnTo>
                <a:close/>
                <a:moveTo>
                  <a:pt x="1592967" y="1006658"/>
                </a:moveTo>
                <a:lnTo>
                  <a:pt x="1584191" y="952202"/>
                </a:lnTo>
                <a:lnTo>
                  <a:pt x="1591982" y="1102981"/>
                </a:lnTo>
                <a:cubicBezTo>
                  <a:pt x="1592310" y="1070873"/>
                  <a:pt x="1592639" y="1038766"/>
                  <a:pt x="1592967" y="1006658"/>
                </a:cubicBezTo>
                <a:close/>
                <a:moveTo>
                  <a:pt x="1609494" y="1071150"/>
                </a:moveTo>
                <a:lnTo>
                  <a:pt x="1686490" y="1011439"/>
                </a:lnTo>
                <a:cubicBezTo>
                  <a:pt x="1686808" y="984592"/>
                  <a:pt x="1687125" y="957746"/>
                  <a:pt x="1687443" y="930899"/>
                </a:cubicBezTo>
                <a:lnTo>
                  <a:pt x="1609494" y="1071150"/>
                </a:lnTo>
                <a:close/>
                <a:moveTo>
                  <a:pt x="1601495" y="880262"/>
                </a:moveTo>
                <a:lnTo>
                  <a:pt x="1661708" y="1084452"/>
                </a:lnTo>
                <a:lnTo>
                  <a:pt x="1618600" y="1013838"/>
                </a:lnTo>
                <a:lnTo>
                  <a:pt x="1601495" y="880262"/>
                </a:lnTo>
                <a:close/>
                <a:moveTo>
                  <a:pt x="1753180" y="1028715"/>
                </a:moveTo>
                <a:cubicBezTo>
                  <a:pt x="1753212" y="1028839"/>
                  <a:pt x="1763305" y="987686"/>
                  <a:pt x="1763337" y="987810"/>
                </a:cubicBezTo>
                <a:lnTo>
                  <a:pt x="1549476" y="809024"/>
                </a:lnTo>
                <a:lnTo>
                  <a:pt x="1753180" y="1028715"/>
                </a:lnTo>
                <a:close/>
                <a:moveTo>
                  <a:pt x="1546816" y="493064"/>
                </a:moveTo>
                <a:lnTo>
                  <a:pt x="1538220" y="715540"/>
                </a:lnTo>
                <a:cubicBezTo>
                  <a:pt x="1636921" y="841050"/>
                  <a:pt x="1699455" y="868016"/>
                  <a:pt x="1760724" y="1020032"/>
                </a:cubicBezTo>
                <a:lnTo>
                  <a:pt x="1635902" y="902396"/>
                </a:lnTo>
                <a:lnTo>
                  <a:pt x="1386123" y="978406"/>
                </a:lnTo>
                <a:lnTo>
                  <a:pt x="1464557" y="918131"/>
                </a:lnTo>
                <a:cubicBezTo>
                  <a:pt x="1413617" y="754818"/>
                  <a:pt x="1551257" y="834791"/>
                  <a:pt x="1454032" y="698460"/>
                </a:cubicBezTo>
                <a:cubicBezTo>
                  <a:pt x="1406234" y="641396"/>
                  <a:pt x="1584628" y="561661"/>
                  <a:pt x="1536830" y="504597"/>
                </a:cubicBezTo>
                <a:lnTo>
                  <a:pt x="1546816" y="493064"/>
                </a:lnTo>
                <a:close/>
                <a:moveTo>
                  <a:pt x="367796" y="0"/>
                </a:moveTo>
                <a:cubicBezTo>
                  <a:pt x="819148" y="0"/>
                  <a:pt x="1227103" y="185277"/>
                  <a:pt x="1519344" y="483721"/>
                </a:cubicBezTo>
                <a:lnTo>
                  <a:pt x="1536830" y="504597"/>
                </a:lnTo>
                <a:lnTo>
                  <a:pt x="1455649" y="598357"/>
                </a:lnTo>
                <a:cubicBezTo>
                  <a:pt x="1356949" y="723897"/>
                  <a:pt x="1275138" y="864609"/>
                  <a:pt x="1213869" y="1016663"/>
                </a:cubicBezTo>
                <a:lnTo>
                  <a:pt x="1171838" y="1137206"/>
                </a:lnTo>
                <a:lnTo>
                  <a:pt x="1180360" y="1139605"/>
                </a:lnTo>
                <a:lnTo>
                  <a:pt x="1314734" y="1007881"/>
                </a:lnTo>
                <a:lnTo>
                  <a:pt x="1259441" y="1149991"/>
                </a:lnTo>
                <a:cubicBezTo>
                  <a:pt x="655901" y="1050274"/>
                  <a:pt x="181210" y="626660"/>
                  <a:pt x="2918" y="55064"/>
                </a:cubicBezTo>
                <a:lnTo>
                  <a:pt x="0" y="43746"/>
                </a:lnTo>
                <a:lnTo>
                  <a:pt x="43457" y="32603"/>
                </a:lnTo>
                <a:cubicBezTo>
                  <a:pt x="148222" y="11226"/>
                  <a:pt x="256694" y="0"/>
                  <a:pt x="367796"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rot="14336146">
            <a:off x="5312407" y="3445853"/>
            <a:ext cx="1757308" cy="1207832"/>
          </a:xfrm>
          <a:custGeom>
            <a:avLst/>
            <a:gdLst>
              <a:gd name="connsiteX0" fmla="*/ 1659975 w 1920510"/>
              <a:gd name="connsiteY0" fmla="*/ 1176581 h 1182626"/>
              <a:gd name="connsiteX1" fmla="*/ 1544947 w 1920510"/>
              <a:gd name="connsiteY1" fmla="*/ 1182625 h 1182626"/>
              <a:gd name="connsiteX2" fmla="*/ 1542639 w 1920510"/>
              <a:gd name="connsiteY2" fmla="*/ 1182489 h 1182626"/>
              <a:gd name="connsiteX3" fmla="*/ 1705436 w 1920510"/>
              <a:gd name="connsiteY3" fmla="*/ 1174192 h 1182626"/>
              <a:gd name="connsiteX4" fmla="*/ 1704455 w 1920510"/>
              <a:gd name="connsiteY4" fmla="*/ 1174341 h 1182626"/>
              <a:gd name="connsiteX5" fmla="*/ 1659975 w 1920510"/>
              <a:gd name="connsiteY5" fmla="*/ 1176581 h 1182626"/>
              <a:gd name="connsiteX6" fmla="*/ 1363391 w 1920510"/>
              <a:gd name="connsiteY6" fmla="*/ 1171895 h 1182626"/>
              <a:gd name="connsiteX7" fmla="*/ 1542639 w 1920510"/>
              <a:gd name="connsiteY7" fmla="*/ 1182489 h 1182626"/>
              <a:gd name="connsiteX8" fmla="*/ 1539909 w 1920510"/>
              <a:gd name="connsiteY8" fmla="*/ 1182626 h 1182626"/>
              <a:gd name="connsiteX9" fmla="*/ 1405878 w 1920510"/>
              <a:gd name="connsiteY9" fmla="*/ 1177140 h 1182626"/>
              <a:gd name="connsiteX10" fmla="*/ 1355144 w 1920510"/>
              <a:gd name="connsiteY10" fmla="*/ 1170877 h 1182626"/>
              <a:gd name="connsiteX11" fmla="*/ 1363391 w 1920510"/>
              <a:gd name="connsiteY11" fmla="*/ 1171895 h 1182626"/>
              <a:gd name="connsiteX12" fmla="*/ 1359572 w 1920510"/>
              <a:gd name="connsiteY12" fmla="*/ 1171670 h 1182626"/>
              <a:gd name="connsiteX13" fmla="*/ 1778611 w 1920510"/>
              <a:gd name="connsiteY13" fmla="*/ 1163056 h 1182626"/>
              <a:gd name="connsiteX14" fmla="*/ 1710009 w 1920510"/>
              <a:gd name="connsiteY14" fmla="*/ 1173951 h 1182626"/>
              <a:gd name="connsiteX15" fmla="*/ 1705436 w 1920510"/>
              <a:gd name="connsiteY15" fmla="*/ 1174192 h 1182626"/>
              <a:gd name="connsiteX16" fmla="*/ 1870078 w 1920510"/>
              <a:gd name="connsiteY16" fmla="*/ 1148529 h 1182626"/>
              <a:gd name="connsiteX17" fmla="*/ 1864248 w 1920510"/>
              <a:gd name="connsiteY17" fmla="*/ 1150023 h 1182626"/>
              <a:gd name="connsiteX18" fmla="*/ 1778611 w 1920510"/>
              <a:gd name="connsiteY18" fmla="*/ 1163056 h 1182626"/>
              <a:gd name="connsiteX19" fmla="*/ 1872259 w 1920510"/>
              <a:gd name="connsiteY19" fmla="*/ 1147969 h 1182626"/>
              <a:gd name="connsiteX20" fmla="*/ 1870302 w 1920510"/>
              <a:gd name="connsiteY20" fmla="*/ 1148493 h 1182626"/>
              <a:gd name="connsiteX21" fmla="*/ 1870078 w 1920510"/>
              <a:gd name="connsiteY21" fmla="*/ 1148529 h 1182626"/>
              <a:gd name="connsiteX22" fmla="*/ 1907610 w 1920510"/>
              <a:gd name="connsiteY22" fmla="*/ 1138510 h 1182626"/>
              <a:gd name="connsiteX23" fmla="*/ 1907706 w 1920510"/>
              <a:gd name="connsiteY23" fmla="*/ 1138881 h 1182626"/>
              <a:gd name="connsiteX24" fmla="*/ 1872259 w 1920510"/>
              <a:gd name="connsiteY24" fmla="*/ 1147969 h 1182626"/>
              <a:gd name="connsiteX25" fmla="*/ 1546816 w 1920510"/>
              <a:gd name="connsiteY25" fmla="*/ 493064 h 1182626"/>
              <a:gd name="connsiteX26" fmla="*/ 1634245 w 1920510"/>
              <a:gd name="connsiteY26" fmla="*/ 589301 h 1182626"/>
              <a:gd name="connsiteX27" fmla="*/ 1876025 w 1920510"/>
              <a:gd name="connsiteY27" fmla="*/ 1007508 h 1182626"/>
              <a:gd name="connsiteX28" fmla="*/ 1920510 w 1920510"/>
              <a:gd name="connsiteY28" fmla="*/ 1135058 h 1182626"/>
              <a:gd name="connsiteX29" fmla="*/ 1907610 w 1920510"/>
              <a:gd name="connsiteY29" fmla="*/ 1138510 h 1182626"/>
              <a:gd name="connsiteX30" fmla="*/ 1904787 w 1920510"/>
              <a:gd name="connsiteY30" fmla="*/ 1127563 h 1182626"/>
              <a:gd name="connsiteX31" fmla="*/ 1680225 w 1920510"/>
              <a:gd name="connsiteY31" fmla="*/ 675790 h 1182626"/>
              <a:gd name="connsiteX32" fmla="*/ 1536830 w 1920510"/>
              <a:gd name="connsiteY32" fmla="*/ 504597 h 1182626"/>
              <a:gd name="connsiteX33" fmla="*/ 367796 w 1920510"/>
              <a:gd name="connsiteY33" fmla="*/ 0 h 1182626"/>
              <a:gd name="connsiteX34" fmla="*/ 1519344 w 1920510"/>
              <a:gd name="connsiteY34" fmla="*/ 483721 h 1182626"/>
              <a:gd name="connsiteX35" fmla="*/ 1536830 w 1920510"/>
              <a:gd name="connsiteY35" fmla="*/ 504597 h 1182626"/>
              <a:gd name="connsiteX36" fmla="*/ 1455649 w 1920510"/>
              <a:gd name="connsiteY36" fmla="*/ 598357 h 1182626"/>
              <a:gd name="connsiteX37" fmla="*/ 1213869 w 1920510"/>
              <a:gd name="connsiteY37" fmla="*/ 1016663 h 1182626"/>
              <a:gd name="connsiteX38" fmla="*/ 1171838 w 1920510"/>
              <a:gd name="connsiteY38" fmla="*/ 1137206 h 1182626"/>
              <a:gd name="connsiteX39" fmla="*/ 1180360 w 1920510"/>
              <a:gd name="connsiteY39" fmla="*/ 1139605 h 1182626"/>
              <a:gd name="connsiteX40" fmla="*/ 1355144 w 1920510"/>
              <a:gd name="connsiteY40" fmla="*/ 1170877 h 1182626"/>
              <a:gd name="connsiteX41" fmla="*/ 1274884 w 1920510"/>
              <a:gd name="connsiteY41" fmla="*/ 1160970 h 1182626"/>
              <a:gd name="connsiteX42" fmla="*/ 2918 w 1920510"/>
              <a:gd name="connsiteY42" fmla="*/ 55064 h 1182626"/>
              <a:gd name="connsiteX43" fmla="*/ 0 w 1920510"/>
              <a:gd name="connsiteY43" fmla="*/ 43746 h 1182626"/>
              <a:gd name="connsiteX44" fmla="*/ 43457 w 1920510"/>
              <a:gd name="connsiteY44" fmla="*/ 32603 h 1182626"/>
              <a:gd name="connsiteX45" fmla="*/ 367796 w 1920510"/>
              <a:gd name="connsiteY45"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55144 w 1920510"/>
              <a:gd name="connsiteY49" fmla="*/ 1170877 h 1182626"/>
              <a:gd name="connsiteX50" fmla="*/ 1274884 w 1920510"/>
              <a:gd name="connsiteY50" fmla="*/ 116097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55144 w 1920510"/>
              <a:gd name="connsiteY49" fmla="*/ 1170877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355144 w 1920510"/>
              <a:gd name="connsiteY13" fmla="*/ 1170877 h 1182626"/>
              <a:gd name="connsiteX14" fmla="*/ 1363391 w 1920510"/>
              <a:gd name="connsiteY14" fmla="*/ 1171895 h 1182626"/>
              <a:gd name="connsiteX15" fmla="*/ 1359572 w 1920510"/>
              <a:gd name="connsiteY15" fmla="*/ 1171670 h 1182626"/>
              <a:gd name="connsiteX16" fmla="*/ 1355144 w 1920510"/>
              <a:gd name="connsiteY16" fmla="*/ 1170877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438657 w 1920510"/>
              <a:gd name="connsiteY13" fmla="*/ 1000873 h 1182626"/>
              <a:gd name="connsiteX14" fmla="*/ 1363391 w 1920510"/>
              <a:gd name="connsiteY14" fmla="*/ 1171895 h 1182626"/>
              <a:gd name="connsiteX15" fmla="*/ 1359572 w 1920510"/>
              <a:gd name="connsiteY15" fmla="*/ 1171670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438657 w 1920510"/>
              <a:gd name="connsiteY13" fmla="*/ 1000873 h 1182626"/>
              <a:gd name="connsiteX14" fmla="*/ 1363391 w 1920510"/>
              <a:gd name="connsiteY14" fmla="*/ 1171895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363391 w 1920510"/>
              <a:gd name="connsiteY8" fmla="*/ 1171895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363391 w 1920510"/>
              <a:gd name="connsiteY12" fmla="*/ 1171895 h 1182626"/>
              <a:gd name="connsiteX13" fmla="*/ 1438657 w 1920510"/>
              <a:gd name="connsiteY13" fmla="*/ 1000873 h 1182626"/>
              <a:gd name="connsiteX14" fmla="*/ 1360087 w 1920510"/>
              <a:gd name="connsiteY14" fmla="*/ 1073714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437233 w 1920510"/>
              <a:gd name="connsiteY8" fmla="*/ 1050132 h 1182626"/>
              <a:gd name="connsiteX9" fmla="*/ 1542639 w 1920510"/>
              <a:gd name="connsiteY9" fmla="*/ 1182489 h 1182626"/>
              <a:gd name="connsiteX10" fmla="*/ 1539909 w 1920510"/>
              <a:gd name="connsiteY10" fmla="*/ 1182626 h 1182626"/>
              <a:gd name="connsiteX11" fmla="*/ 1405878 w 1920510"/>
              <a:gd name="connsiteY11" fmla="*/ 1177140 h 1182626"/>
              <a:gd name="connsiteX12" fmla="*/ 1437233 w 1920510"/>
              <a:gd name="connsiteY12" fmla="*/ 1050132 h 1182626"/>
              <a:gd name="connsiteX13" fmla="*/ 1438657 w 1920510"/>
              <a:gd name="connsiteY13" fmla="*/ 1000873 h 1182626"/>
              <a:gd name="connsiteX14" fmla="*/ 1360087 w 1920510"/>
              <a:gd name="connsiteY14" fmla="*/ 1073714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6"/>
              <a:gd name="connsiteX1" fmla="*/ 1544947 w 1920510"/>
              <a:gd name="connsiteY1" fmla="*/ 1182625 h 1182626"/>
              <a:gd name="connsiteX2" fmla="*/ 1542639 w 1920510"/>
              <a:gd name="connsiteY2" fmla="*/ 1182489 h 1182626"/>
              <a:gd name="connsiteX3" fmla="*/ 1659975 w 1920510"/>
              <a:gd name="connsiteY3" fmla="*/ 1176581 h 1182626"/>
              <a:gd name="connsiteX4" fmla="*/ 1705436 w 1920510"/>
              <a:gd name="connsiteY4" fmla="*/ 1174192 h 1182626"/>
              <a:gd name="connsiteX5" fmla="*/ 1704455 w 1920510"/>
              <a:gd name="connsiteY5" fmla="*/ 1174341 h 1182626"/>
              <a:gd name="connsiteX6" fmla="*/ 1659975 w 1920510"/>
              <a:gd name="connsiteY6" fmla="*/ 1176581 h 1182626"/>
              <a:gd name="connsiteX7" fmla="*/ 1705436 w 1920510"/>
              <a:gd name="connsiteY7" fmla="*/ 1174192 h 1182626"/>
              <a:gd name="connsiteX8" fmla="*/ 1437233 w 1920510"/>
              <a:gd name="connsiteY8" fmla="*/ 1050132 h 1182626"/>
              <a:gd name="connsiteX9" fmla="*/ 1542639 w 1920510"/>
              <a:gd name="connsiteY9" fmla="*/ 1182489 h 1182626"/>
              <a:gd name="connsiteX10" fmla="*/ 1539909 w 1920510"/>
              <a:gd name="connsiteY10" fmla="*/ 1182626 h 1182626"/>
              <a:gd name="connsiteX11" fmla="*/ 1385193 w 1920510"/>
              <a:gd name="connsiteY11" fmla="*/ 1054802 h 1182626"/>
              <a:gd name="connsiteX12" fmla="*/ 1437233 w 1920510"/>
              <a:gd name="connsiteY12" fmla="*/ 1050132 h 1182626"/>
              <a:gd name="connsiteX13" fmla="*/ 1438657 w 1920510"/>
              <a:gd name="connsiteY13" fmla="*/ 1000873 h 1182626"/>
              <a:gd name="connsiteX14" fmla="*/ 1360087 w 1920510"/>
              <a:gd name="connsiteY14" fmla="*/ 1073714 h 1182626"/>
              <a:gd name="connsiteX15" fmla="*/ 1406911 w 1920510"/>
              <a:gd name="connsiteY15" fmla="*/ 1012007 h 1182626"/>
              <a:gd name="connsiteX16" fmla="*/ 1438657 w 1920510"/>
              <a:gd name="connsiteY16" fmla="*/ 1000873 h 1182626"/>
              <a:gd name="connsiteX17" fmla="*/ 1778611 w 1920510"/>
              <a:gd name="connsiteY17" fmla="*/ 1163056 h 1182626"/>
              <a:gd name="connsiteX18" fmla="*/ 1710009 w 1920510"/>
              <a:gd name="connsiteY18" fmla="*/ 1173951 h 1182626"/>
              <a:gd name="connsiteX19" fmla="*/ 1705436 w 1920510"/>
              <a:gd name="connsiteY19" fmla="*/ 1174192 h 1182626"/>
              <a:gd name="connsiteX20" fmla="*/ 1778611 w 1920510"/>
              <a:gd name="connsiteY20" fmla="*/ 1163056 h 1182626"/>
              <a:gd name="connsiteX21" fmla="*/ 1870078 w 1920510"/>
              <a:gd name="connsiteY21" fmla="*/ 1148529 h 1182626"/>
              <a:gd name="connsiteX22" fmla="*/ 1864248 w 1920510"/>
              <a:gd name="connsiteY22" fmla="*/ 1150023 h 1182626"/>
              <a:gd name="connsiteX23" fmla="*/ 1778611 w 1920510"/>
              <a:gd name="connsiteY23" fmla="*/ 1163056 h 1182626"/>
              <a:gd name="connsiteX24" fmla="*/ 1870078 w 1920510"/>
              <a:gd name="connsiteY24" fmla="*/ 1148529 h 1182626"/>
              <a:gd name="connsiteX25" fmla="*/ 1872259 w 1920510"/>
              <a:gd name="connsiteY25" fmla="*/ 1147969 h 1182626"/>
              <a:gd name="connsiteX26" fmla="*/ 1870302 w 1920510"/>
              <a:gd name="connsiteY26" fmla="*/ 1148493 h 1182626"/>
              <a:gd name="connsiteX27" fmla="*/ 1870078 w 1920510"/>
              <a:gd name="connsiteY27" fmla="*/ 1148529 h 1182626"/>
              <a:gd name="connsiteX28" fmla="*/ 1872259 w 1920510"/>
              <a:gd name="connsiteY28" fmla="*/ 1147969 h 1182626"/>
              <a:gd name="connsiteX29" fmla="*/ 1907610 w 1920510"/>
              <a:gd name="connsiteY29" fmla="*/ 1138510 h 1182626"/>
              <a:gd name="connsiteX30" fmla="*/ 1907706 w 1920510"/>
              <a:gd name="connsiteY30" fmla="*/ 1138881 h 1182626"/>
              <a:gd name="connsiteX31" fmla="*/ 1872259 w 1920510"/>
              <a:gd name="connsiteY31" fmla="*/ 1147969 h 1182626"/>
              <a:gd name="connsiteX32" fmla="*/ 1907610 w 1920510"/>
              <a:gd name="connsiteY32" fmla="*/ 1138510 h 1182626"/>
              <a:gd name="connsiteX33" fmla="*/ 1546816 w 1920510"/>
              <a:gd name="connsiteY33" fmla="*/ 493064 h 1182626"/>
              <a:gd name="connsiteX34" fmla="*/ 1634245 w 1920510"/>
              <a:gd name="connsiteY34" fmla="*/ 589301 h 1182626"/>
              <a:gd name="connsiteX35" fmla="*/ 1876025 w 1920510"/>
              <a:gd name="connsiteY35" fmla="*/ 1007508 h 1182626"/>
              <a:gd name="connsiteX36" fmla="*/ 1920510 w 1920510"/>
              <a:gd name="connsiteY36" fmla="*/ 1135058 h 1182626"/>
              <a:gd name="connsiteX37" fmla="*/ 1907610 w 1920510"/>
              <a:gd name="connsiteY37" fmla="*/ 1138510 h 1182626"/>
              <a:gd name="connsiteX38" fmla="*/ 1904787 w 1920510"/>
              <a:gd name="connsiteY38" fmla="*/ 1127563 h 1182626"/>
              <a:gd name="connsiteX39" fmla="*/ 1680225 w 1920510"/>
              <a:gd name="connsiteY39" fmla="*/ 675790 h 1182626"/>
              <a:gd name="connsiteX40" fmla="*/ 1536830 w 1920510"/>
              <a:gd name="connsiteY40" fmla="*/ 504597 h 1182626"/>
              <a:gd name="connsiteX41" fmla="*/ 1546816 w 1920510"/>
              <a:gd name="connsiteY41" fmla="*/ 493064 h 1182626"/>
              <a:gd name="connsiteX42" fmla="*/ 367796 w 1920510"/>
              <a:gd name="connsiteY42" fmla="*/ 0 h 1182626"/>
              <a:gd name="connsiteX43" fmla="*/ 1519344 w 1920510"/>
              <a:gd name="connsiteY43" fmla="*/ 483721 h 1182626"/>
              <a:gd name="connsiteX44" fmla="*/ 1536830 w 1920510"/>
              <a:gd name="connsiteY44" fmla="*/ 504597 h 1182626"/>
              <a:gd name="connsiteX45" fmla="*/ 1455649 w 1920510"/>
              <a:gd name="connsiteY45" fmla="*/ 598357 h 1182626"/>
              <a:gd name="connsiteX46" fmla="*/ 1213869 w 1920510"/>
              <a:gd name="connsiteY46" fmla="*/ 1016663 h 1182626"/>
              <a:gd name="connsiteX47" fmla="*/ 1171838 w 1920510"/>
              <a:gd name="connsiteY47" fmla="*/ 1137206 h 1182626"/>
              <a:gd name="connsiteX48" fmla="*/ 1163400 w 1920510"/>
              <a:gd name="connsiteY48" fmla="*/ 1124185 h 1182626"/>
              <a:gd name="connsiteX49" fmla="*/ 1362454 w 1920510"/>
              <a:gd name="connsiteY49" fmla="*/ 985353 h 1182626"/>
              <a:gd name="connsiteX50" fmla="*/ 1261829 w 1920510"/>
              <a:gd name="connsiteY50" fmla="*/ 1153460 h 1182626"/>
              <a:gd name="connsiteX51" fmla="*/ 2918 w 1920510"/>
              <a:gd name="connsiteY51" fmla="*/ 55064 h 1182626"/>
              <a:gd name="connsiteX52" fmla="*/ 0 w 1920510"/>
              <a:gd name="connsiteY52" fmla="*/ 43746 h 1182626"/>
              <a:gd name="connsiteX53" fmla="*/ 43457 w 1920510"/>
              <a:gd name="connsiteY53" fmla="*/ 32603 h 1182626"/>
              <a:gd name="connsiteX54" fmla="*/ 367796 w 1920510"/>
              <a:gd name="connsiteY54" fmla="*/ 0 h 1182626"/>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9975 w 1920510"/>
              <a:gd name="connsiteY6" fmla="*/ 1176581 h 1182625"/>
              <a:gd name="connsiteX7" fmla="*/ 1705436 w 1920510"/>
              <a:gd name="connsiteY7" fmla="*/ 1174192 h 1182625"/>
              <a:gd name="connsiteX8" fmla="*/ 1437233 w 1920510"/>
              <a:gd name="connsiteY8" fmla="*/ 1050132 h 1182625"/>
              <a:gd name="connsiteX9" fmla="*/ 1542639 w 1920510"/>
              <a:gd name="connsiteY9" fmla="*/ 1182489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9975 w 1920510"/>
              <a:gd name="connsiteY6" fmla="*/ 1176581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59975 w 1920510"/>
              <a:gd name="connsiteY0" fmla="*/ 1176581 h 1182625"/>
              <a:gd name="connsiteX1" fmla="*/ 1544947 w 1920510"/>
              <a:gd name="connsiteY1" fmla="*/ 1182625 h 1182625"/>
              <a:gd name="connsiteX2" fmla="*/ 1542639 w 1920510"/>
              <a:gd name="connsiteY2" fmla="*/ 1182489 h 1182625"/>
              <a:gd name="connsiteX3" fmla="*/ 1659975 w 1920510"/>
              <a:gd name="connsiteY3" fmla="*/ 1176581 h 1182625"/>
              <a:gd name="connsiteX4" fmla="*/ 1705436 w 1920510"/>
              <a:gd name="connsiteY4" fmla="*/ 1174192 h 1182625"/>
              <a:gd name="connsiteX5" fmla="*/ 1704455 w 1920510"/>
              <a:gd name="connsiteY5" fmla="*/ 1174341 h 1182625"/>
              <a:gd name="connsiteX6" fmla="*/ 1658582 w 1920510"/>
              <a:gd name="connsiteY6" fmla="*/ 986052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38530 w 1920510"/>
              <a:gd name="connsiteY0" fmla="*/ 994338 h 1182625"/>
              <a:gd name="connsiteX1" fmla="*/ 1544947 w 1920510"/>
              <a:gd name="connsiteY1" fmla="*/ 1182625 h 1182625"/>
              <a:gd name="connsiteX2" fmla="*/ 1542639 w 1920510"/>
              <a:gd name="connsiteY2" fmla="*/ 1182489 h 1182625"/>
              <a:gd name="connsiteX3" fmla="*/ 1638530 w 1920510"/>
              <a:gd name="connsiteY3" fmla="*/ 994338 h 1182625"/>
              <a:gd name="connsiteX4" fmla="*/ 1705436 w 1920510"/>
              <a:gd name="connsiteY4" fmla="*/ 1174192 h 1182625"/>
              <a:gd name="connsiteX5" fmla="*/ 1704455 w 1920510"/>
              <a:gd name="connsiteY5" fmla="*/ 1174341 h 1182625"/>
              <a:gd name="connsiteX6" fmla="*/ 1658582 w 1920510"/>
              <a:gd name="connsiteY6" fmla="*/ 986052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38530 w 1920510"/>
              <a:gd name="connsiteY0" fmla="*/ 994338 h 1182625"/>
              <a:gd name="connsiteX1" fmla="*/ 1544947 w 1920510"/>
              <a:gd name="connsiteY1" fmla="*/ 1182625 h 1182625"/>
              <a:gd name="connsiteX2" fmla="*/ 1565599 w 1920510"/>
              <a:gd name="connsiteY2" fmla="*/ 1014465 h 1182625"/>
              <a:gd name="connsiteX3" fmla="*/ 1638530 w 1920510"/>
              <a:gd name="connsiteY3" fmla="*/ 994338 h 1182625"/>
              <a:gd name="connsiteX4" fmla="*/ 1705436 w 1920510"/>
              <a:gd name="connsiteY4" fmla="*/ 1174192 h 1182625"/>
              <a:gd name="connsiteX5" fmla="*/ 1704455 w 1920510"/>
              <a:gd name="connsiteY5" fmla="*/ 1174341 h 1182625"/>
              <a:gd name="connsiteX6" fmla="*/ 1658582 w 1920510"/>
              <a:gd name="connsiteY6" fmla="*/ 986052 h 1182625"/>
              <a:gd name="connsiteX7" fmla="*/ 1705436 w 1920510"/>
              <a:gd name="connsiteY7" fmla="*/ 1174192 h 1182625"/>
              <a:gd name="connsiteX8" fmla="*/ 1437233 w 1920510"/>
              <a:gd name="connsiteY8" fmla="*/ 1050132 h 1182625"/>
              <a:gd name="connsiteX9" fmla="*/ 1576950 w 1920510"/>
              <a:gd name="connsiteY9" fmla="*/ 1001172 h 1182625"/>
              <a:gd name="connsiteX10" fmla="*/ 1467033 w 1920510"/>
              <a:gd name="connsiteY10" fmla="*/ 1016105 h 1182625"/>
              <a:gd name="connsiteX11" fmla="*/ 1385193 w 1920510"/>
              <a:gd name="connsiteY11" fmla="*/ 1054802 h 1182625"/>
              <a:gd name="connsiteX12" fmla="*/ 1437233 w 1920510"/>
              <a:gd name="connsiteY12" fmla="*/ 1050132 h 1182625"/>
              <a:gd name="connsiteX13" fmla="*/ 1438657 w 1920510"/>
              <a:gd name="connsiteY13" fmla="*/ 1000873 h 1182625"/>
              <a:gd name="connsiteX14" fmla="*/ 1360087 w 1920510"/>
              <a:gd name="connsiteY14" fmla="*/ 1073714 h 1182625"/>
              <a:gd name="connsiteX15" fmla="*/ 1406911 w 1920510"/>
              <a:gd name="connsiteY15" fmla="*/ 1012007 h 1182625"/>
              <a:gd name="connsiteX16" fmla="*/ 1438657 w 1920510"/>
              <a:gd name="connsiteY16" fmla="*/ 1000873 h 1182625"/>
              <a:gd name="connsiteX17" fmla="*/ 1778611 w 1920510"/>
              <a:gd name="connsiteY17" fmla="*/ 1163056 h 1182625"/>
              <a:gd name="connsiteX18" fmla="*/ 1710009 w 1920510"/>
              <a:gd name="connsiteY18" fmla="*/ 1173951 h 1182625"/>
              <a:gd name="connsiteX19" fmla="*/ 1705436 w 1920510"/>
              <a:gd name="connsiteY19" fmla="*/ 1174192 h 1182625"/>
              <a:gd name="connsiteX20" fmla="*/ 1778611 w 1920510"/>
              <a:gd name="connsiteY20" fmla="*/ 1163056 h 1182625"/>
              <a:gd name="connsiteX21" fmla="*/ 1870078 w 1920510"/>
              <a:gd name="connsiteY21" fmla="*/ 1148529 h 1182625"/>
              <a:gd name="connsiteX22" fmla="*/ 1864248 w 1920510"/>
              <a:gd name="connsiteY22" fmla="*/ 1150023 h 1182625"/>
              <a:gd name="connsiteX23" fmla="*/ 1778611 w 1920510"/>
              <a:gd name="connsiteY23" fmla="*/ 1163056 h 1182625"/>
              <a:gd name="connsiteX24" fmla="*/ 1870078 w 1920510"/>
              <a:gd name="connsiteY24" fmla="*/ 1148529 h 1182625"/>
              <a:gd name="connsiteX25" fmla="*/ 1872259 w 1920510"/>
              <a:gd name="connsiteY25" fmla="*/ 1147969 h 1182625"/>
              <a:gd name="connsiteX26" fmla="*/ 1870302 w 1920510"/>
              <a:gd name="connsiteY26" fmla="*/ 1148493 h 1182625"/>
              <a:gd name="connsiteX27" fmla="*/ 1870078 w 1920510"/>
              <a:gd name="connsiteY27" fmla="*/ 1148529 h 1182625"/>
              <a:gd name="connsiteX28" fmla="*/ 1872259 w 1920510"/>
              <a:gd name="connsiteY28" fmla="*/ 1147969 h 1182625"/>
              <a:gd name="connsiteX29" fmla="*/ 1907610 w 1920510"/>
              <a:gd name="connsiteY29" fmla="*/ 1138510 h 1182625"/>
              <a:gd name="connsiteX30" fmla="*/ 1907706 w 1920510"/>
              <a:gd name="connsiteY30" fmla="*/ 1138881 h 1182625"/>
              <a:gd name="connsiteX31" fmla="*/ 1872259 w 1920510"/>
              <a:gd name="connsiteY31" fmla="*/ 1147969 h 1182625"/>
              <a:gd name="connsiteX32" fmla="*/ 1907610 w 1920510"/>
              <a:gd name="connsiteY32" fmla="*/ 1138510 h 1182625"/>
              <a:gd name="connsiteX33" fmla="*/ 1546816 w 1920510"/>
              <a:gd name="connsiteY33" fmla="*/ 493064 h 1182625"/>
              <a:gd name="connsiteX34" fmla="*/ 1634245 w 1920510"/>
              <a:gd name="connsiteY34" fmla="*/ 589301 h 1182625"/>
              <a:gd name="connsiteX35" fmla="*/ 1876025 w 1920510"/>
              <a:gd name="connsiteY35" fmla="*/ 1007508 h 1182625"/>
              <a:gd name="connsiteX36" fmla="*/ 1920510 w 1920510"/>
              <a:gd name="connsiteY36" fmla="*/ 1135058 h 1182625"/>
              <a:gd name="connsiteX37" fmla="*/ 1907610 w 1920510"/>
              <a:gd name="connsiteY37" fmla="*/ 1138510 h 1182625"/>
              <a:gd name="connsiteX38" fmla="*/ 1904787 w 1920510"/>
              <a:gd name="connsiteY38" fmla="*/ 1127563 h 1182625"/>
              <a:gd name="connsiteX39" fmla="*/ 1680225 w 1920510"/>
              <a:gd name="connsiteY39" fmla="*/ 675790 h 1182625"/>
              <a:gd name="connsiteX40" fmla="*/ 1536830 w 1920510"/>
              <a:gd name="connsiteY40" fmla="*/ 504597 h 1182625"/>
              <a:gd name="connsiteX41" fmla="*/ 1546816 w 1920510"/>
              <a:gd name="connsiteY41" fmla="*/ 493064 h 1182625"/>
              <a:gd name="connsiteX42" fmla="*/ 367796 w 1920510"/>
              <a:gd name="connsiteY42" fmla="*/ 0 h 1182625"/>
              <a:gd name="connsiteX43" fmla="*/ 1519344 w 1920510"/>
              <a:gd name="connsiteY43" fmla="*/ 483721 h 1182625"/>
              <a:gd name="connsiteX44" fmla="*/ 1536830 w 1920510"/>
              <a:gd name="connsiteY44" fmla="*/ 504597 h 1182625"/>
              <a:gd name="connsiteX45" fmla="*/ 1455649 w 1920510"/>
              <a:gd name="connsiteY45" fmla="*/ 598357 h 1182625"/>
              <a:gd name="connsiteX46" fmla="*/ 1213869 w 1920510"/>
              <a:gd name="connsiteY46" fmla="*/ 1016663 h 1182625"/>
              <a:gd name="connsiteX47" fmla="*/ 1171838 w 1920510"/>
              <a:gd name="connsiteY47" fmla="*/ 1137206 h 1182625"/>
              <a:gd name="connsiteX48" fmla="*/ 1163400 w 1920510"/>
              <a:gd name="connsiteY48" fmla="*/ 1124185 h 1182625"/>
              <a:gd name="connsiteX49" fmla="*/ 1362454 w 1920510"/>
              <a:gd name="connsiteY49" fmla="*/ 985353 h 1182625"/>
              <a:gd name="connsiteX50" fmla="*/ 1261829 w 1920510"/>
              <a:gd name="connsiteY50" fmla="*/ 1153460 h 1182625"/>
              <a:gd name="connsiteX51" fmla="*/ 2918 w 1920510"/>
              <a:gd name="connsiteY51" fmla="*/ 55064 h 1182625"/>
              <a:gd name="connsiteX52" fmla="*/ 0 w 1920510"/>
              <a:gd name="connsiteY52" fmla="*/ 43746 h 1182625"/>
              <a:gd name="connsiteX53" fmla="*/ 43457 w 1920510"/>
              <a:gd name="connsiteY53" fmla="*/ 32603 h 1182625"/>
              <a:gd name="connsiteX54" fmla="*/ 367796 w 1920510"/>
              <a:gd name="connsiteY54" fmla="*/ 0 h 1182625"/>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705436 w 1920510"/>
              <a:gd name="connsiteY4" fmla="*/ 1174192 h 1174341"/>
              <a:gd name="connsiteX5" fmla="*/ 1704455 w 1920510"/>
              <a:gd name="connsiteY5" fmla="*/ 1174341 h 1174341"/>
              <a:gd name="connsiteX6" fmla="*/ 1658582 w 1920510"/>
              <a:gd name="connsiteY6" fmla="*/ 986052 h 1174341"/>
              <a:gd name="connsiteX7" fmla="*/ 1705436 w 1920510"/>
              <a:gd name="connsiteY7" fmla="*/ 1174192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710009 w 1920510"/>
              <a:gd name="connsiteY18" fmla="*/ 1173951 h 1174341"/>
              <a:gd name="connsiteX19" fmla="*/ 1705436 w 1920510"/>
              <a:gd name="connsiteY19" fmla="*/ 1174192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705436 w 1920510"/>
              <a:gd name="connsiteY4" fmla="*/ 1174192 h 1174341"/>
              <a:gd name="connsiteX5" fmla="*/ 1704455 w 1920510"/>
              <a:gd name="connsiteY5" fmla="*/ 1174341 h 1174341"/>
              <a:gd name="connsiteX6" fmla="*/ 1658582 w 1920510"/>
              <a:gd name="connsiteY6" fmla="*/ 986052 h 1174341"/>
              <a:gd name="connsiteX7" fmla="*/ 1705436 w 1920510"/>
              <a:gd name="connsiteY7" fmla="*/ 1174192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710009 w 1920510"/>
              <a:gd name="connsiteY18" fmla="*/ 1173951 h 1174341"/>
              <a:gd name="connsiteX19" fmla="*/ 1594236 w 1920510"/>
              <a:gd name="connsiteY19" fmla="*/ 1002615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705436 w 1920510"/>
              <a:gd name="connsiteY4" fmla="*/ 1174192 h 1174341"/>
              <a:gd name="connsiteX5" fmla="*/ 1704455 w 1920510"/>
              <a:gd name="connsiteY5" fmla="*/ 1174341 h 1174341"/>
              <a:gd name="connsiteX6" fmla="*/ 1658582 w 1920510"/>
              <a:gd name="connsiteY6" fmla="*/ 986052 h 1174341"/>
              <a:gd name="connsiteX7" fmla="*/ 1705436 w 1920510"/>
              <a:gd name="connsiteY7" fmla="*/ 1174192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667960 w 1920510"/>
              <a:gd name="connsiteY18" fmla="*/ 1061978 h 1174341"/>
              <a:gd name="connsiteX19" fmla="*/ 1594236 w 1920510"/>
              <a:gd name="connsiteY19" fmla="*/ 1002615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74341"/>
              <a:gd name="connsiteX1" fmla="*/ 1531629 w 1920510"/>
              <a:gd name="connsiteY1" fmla="*/ 1081515 h 1174341"/>
              <a:gd name="connsiteX2" fmla="*/ 1565599 w 1920510"/>
              <a:gd name="connsiteY2" fmla="*/ 1014465 h 1174341"/>
              <a:gd name="connsiteX3" fmla="*/ 1638530 w 1920510"/>
              <a:gd name="connsiteY3" fmla="*/ 994338 h 1174341"/>
              <a:gd name="connsiteX4" fmla="*/ 1665170 w 1920510"/>
              <a:gd name="connsiteY4" fmla="*/ 1040590 h 1174341"/>
              <a:gd name="connsiteX5" fmla="*/ 1704455 w 1920510"/>
              <a:gd name="connsiteY5" fmla="*/ 1174341 h 1174341"/>
              <a:gd name="connsiteX6" fmla="*/ 1658582 w 1920510"/>
              <a:gd name="connsiteY6" fmla="*/ 986052 h 1174341"/>
              <a:gd name="connsiteX7" fmla="*/ 1665170 w 1920510"/>
              <a:gd name="connsiteY7" fmla="*/ 1040590 h 1174341"/>
              <a:gd name="connsiteX8" fmla="*/ 1437233 w 1920510"/>
              <a:gd name="connsiteY8" fmla="*/ 1050132 h 1174341"/>
              <a:gd name="connsiteX9" fmla="*/ 1576950 w 1920510"/>
              <a:gd name="connsiteY9" fmla="*/ 1001172 h 1174341"/>
              <a:gd name="connsiteX10" fmla="*/ 1467033 w 1920510"/>
              <a:gd name="connsiteY10" fmla="*/ 1016105 h 1174341"/>
              <a:gd name="connsiteX11" fmla="*/ 1385193 w 1920510"/>
              <a:gd name="connsiteY11" fmla="*/ 1054802 h 1174341"/>
              <a:gd name="connsiteX12" fmla="*/ 1437233 w 1920510"/>
              <a:gd name="connsiteY12" fmla="*/ 1050132 h 1174341"/>
              <a:gd name="connsiteX13" fmla="*/ 1438657 w 1920510"/>
              <a:gd name="connsiteY13" fmla="*/ 1000873 h 1174341"/>
              <a:gd name="connsiteX14" fmla="*/ 1360087 w 1920510"/>
              <a:gd name="connsiteY14" fmla="*/ 1073714 h 1174341"/>
              <a:gd name="connsiteX15" fmla="*/ 1406911 w 1920510"/>
              <a:gd name="connsiteY15" fmla="*/ 1012007 h 1174341"/>
              <a:gd name="connsiteX16" fmla="*/ 1438657 w 1920510"/>
              <a:gd name="connsiteY16" fmla="*/ 1000873 h 1174341"/>
              <a:gd name="connsiteX17" fmla="*/ 1778611 w 1920510"/>
              <a:gd name="connsiteY17" fmla="*/ 1163056 h 1174341"/>
              <a:gd name="connsiteX18" fmla="*/ 1667960 w 1920510"/>
              <a:gd name="connsiteY18" fmla="*/ 1061978 h 1174341"/>
              <a:gd name="connsiteX19" fmla="*/ 1594236 w 1920510"/>
              <a:gd name="connsiteY19" fmla="*/ 1002615 h 1174341"/>
              <a:gd name="connsiteX20" fmla="*/ 1778611 w 1920510"/>
              <a:gd name="connsiteY20" fmla="*/ 1163056 h 1174341"/>
              <a:gd name="connsiteX21" fmla="*/ 1870078 w 1920510"/>
              <a:gd name="connsiteY21" fmla="*/ 1148529 h 1174341"/>
              <a:gd name="connsiteX22" fmla="*/ 1864248 w 1920510"/>
              <a:gd name="connsiteY22" fmla="*/ 1150023 h 1174341"/>
              <a:gd name="connsiteX23" fmla="*/ 1778611 w 1920510"/>
              <a:gd name="connsiteY23" fmla="*/ 1163056 h 1174341"/>
              <a:gd name="connsiteX24" fmla="*/ 1870078 w 1920510"/>
              <a:gd name="connsiteY24" fmla="*/ 1148529 h 1174341"/>
              <a:gd name="connsiteX25" fmla="*/ 1872259 w 1920510"/>
              <a:gd name="connsiteY25" fmla="*/ 1147969 h 1174341"/>
              <a:gd name="connsiteX26" fmla="*/ 1870302 w 1920510"/>
              <a:gd name="connsiteY26" fmla="*/ 1148493 h 1174341"/>
              <a:gd name="connsiteX27" fmla="*/ 1870078 w 1920510"/>
              <a:gd name="connsiteY27" fmla="*/ 1148529 h 1174341"/>
              <a:gd name="connsiteX28" fmla="*/ 1872259 w 1920510"/>
              <a:gd name="connsiteY28" fmla="*/ 1147969 h 1174341"/>
              <a:gd name="connsiteX29" fmla="*/ 1907610 w 1920510"/>
              <a:gd name="connsiteY29" fmla="*/ 1138510 h 1174341"/>
              <a:gd name="connsiteX30" fmla="*/ 1907706 w 1920510"/>
              <a:gd name="connsiteY30" fmla="*/ 1138881 h 1174341"/>
              <a:gd name="connsiteX31" fmla="*/ 1872259 w 1920510"/>
              <a:gd name="connsiteY31" fmla="*/ 1147969 h 1174341"/>
              <a:gd name="connsiteX32" fmla="*/ 1907610 w 1920510"/>
              <a:gd name="connsiteY32" fmla="*/ 1138510 h 1174341"/>
              <a:gd name="connsiteX33" fmla="*/ 1546816 w 1920510"/>
              <a:gd name="connsiteY33" fmla="*/ 493064 h 1174341"/>
              <a:gd name="connsiteX34" fmla="*/ 1634245 w 1920510"/>
              <a:gd name="connsiteY34" fmla="*/ 589301 h 1174341"/>
              <a:gd name="connsiteX35" fmla="*/ 1876025 w 1920510"/>
              <a:gd name="connsiteY35" fmla="*/ 1007508 h 1174341"/>
              <a:gd name="connsiteX36" fmla="*/ 1920510 w 1920510"/>
              <a:gd name="connsiteY36" fmla="*/ 1135058 h 1174341"/>
              <a:gd name="connsiteX37" fmla="*/ 1907610 w 1920510"/>
              <a:gd name="connsiteY37" fmla="*/ 1138510 h 1174341"/>
              <a:gd name="connsiteX38" fmla="*/ 1904787 w 1920510"/>
              <a:gd name="connsiteY38" fmla="*/ 1127563 h 1174341"/>
              <a:gd name="connsiteX39" fmla="*/ 1680225 w 1920510"/>
              <a:gd name="connsiteY39" fmla="*/ 675790 h 1174341"/>
              <a:gd name="connsiteX40" fmla="*/ 1536830 w 1920510"/>
              <a:gd name="connsiteY40" fmla="*/ 504597 h 1174341"/>
              <a:gd name="connsiteX41" fmla="*/ 1546816 w 1920510"/>
              <a:gd name="connsiteY41" fmla="*/ 493064 h 1174341"/>
              <a:gd name="connsiteX42" fmla="*/ 367796 w 1920510"/>
              <a:gd name="connsiteY42" fmla="*/ 0 h 1174341"/>
              <a:gd name="connsiteX43" fmla="*/ 1519344 w 1920510"/>
              <a:gd name="connsiteY43" fmla="*/ 483721 h 1174341"/>
              <a:gd name="connsiteX44" fmla="*/ 1536830 w 1920510"/>
              <a:gd name="connsiteY44" fmla="*/ 504597 h 1174341"/>
              <a:gd name="connsiteX45" fmla="*/ 1455649 w 1920510"/>
              <a:gd name="connsiteY45" fmla="*/ 598357 h 1174341"/>
              <a:gd name="connsiteX46" fmla="*/ 1213869 w 1920510"/>
              <a:gd name="connsiteY46" fmla="*/ 1016663 h 1174341"/>
              <a:gd name="connsiteX47" fmla="*/ 1171838 w 1920510"/>
              <a:gd name="connsiteY47" fmla="*/ 1137206 h 1174341"/>
              <a:gd name="connsiteX48" fmla="*/ 1163400 w 1920510"/>
              <a:gd name="connsiteY48" fmla="*/ 1124185 h 1174341"/>
              <a:gd name="connsiteX49" fmla="*/ 1362454 w 1920510"/>
              <a:gd name="connsiteY49" fmla="*/ 985353 h 1174341"/>
              <a:gd name="connsiteX50" fmla="*/ 1261829 w 1920510"/>
              <a:gd name="connsiteY50" fmla="*/ 1153460 h 1174341"/>
              <a:gd name="connsiteX51" fmla="*/ 2918 w 1920510"/>
              <a:gd name="connsiteY51" fmla="*/ 55064 h 1174341"/>
              <a:gd name="connsiteX52" fmla="*/ 0 w 1920510"/>
              <a:gd name="connsiteY52" fmla="*/ 43746 h 1174341"/>
              <a:gd name="connsiteX53" fmla="*/ 43457 w 1920510"/>
              <a:gd name="connsiteY53" fmla="*/ 32603 h 1174341"/>
              <a:gd name="connsiteX54" fmla="*/ 367796 w 1920510"/>
              <a:gd name="connsiteY54" fmla="*/ 0 h 1174341"/>
              <a:gd name="connsiteX0" fmla="*/ 1638530 w 1920510"/>
              <a:gd name="connsiteY0" fmla="*/ 994338 h 1163056"/>
              <a:gd name="connsiteX1" fmla="*/ 1531629 w 1920510"/>
              <a:gd name="connsiteY1" fmla="*/ 1081515 h 1163056"/>
              <a:gd name="connsiteX2" fmla="*/ 1565599 w 1920510"/>
              <a:gd name="connsiteY2" fmla="*/ 1014465 h 1163056"/>
              <a:gd name="connsiteX3" fmla="*/ 1638530 w 1920510"/>
              <a:gd name="connsiteY3" fmla="*/ 994338 h 1163056"/>
              <a:gd name="connsiteX4" fmla="*/ 1665170 w 1920510"/>
              <a:gd name="connsiteY4" fmla="*/ 1040590 h 1163056"/>
              <a:gd name="connsiteX5" fmla="*/ 1625787 w 1920510"/>
              <a:gd name="connsiteY5" fmla="*/ 1078115 h 1163056"/>
              <a:gd name="connsiteX6" fmla="*/ 1658582 w 1920510"/>
              <a:gd name="connsiteY6" fmla="*/ 986052 h 1163056"/>
              <a:gd name="connsiteX7" fmla="*/ 1665170 w 1920510"/>
              <a:gd name="connsiteY7" fmla="*/ 1040590 h 1163056"/>
              <a:gd name="connsiteX8" fmla="*/ 1437233 w 1920510"/>
              <a:gd name="connsiteY8" fmla="*/ 1050132 h 1163056"/>
              <a:gd name="connsiteX9" fmla="*/ 1576950 w 1920510"/>
              <a:gd name="connsiteY9" fmla="*/ 1001172 h 1163056"/>
              <a:gd name="connsiteX10" fmla="*/ 1467033 w 1920510"/>
              <a:gd name="connsiteY10" fmla="*/ 1016105 h 1163056"/>
              <a:gd name="connsiteX11" fmla="*/ 1385193 w 1920510"/>
              <a:gd name="connsiteY11" fmla="*/ 1054802 h 1163056"/>
              <a:gd name="connsiteX12" fmla="*/ 1437233 w 1920510"/>
              <a:gd name="connsiteY12" fmla="*/ 1050132 h 1163056"/>
              <a:gd name="connsiteX13" fmla="*/ 1438657 w 1920510"/>
              <a:gd name="connsiteY13" fmla="*/ 1000873 h 1163056"/>
              <a:gd name="connsiteX14" fmla="*/ 1360087 w 1920510"/>
              <a:gd name="connsiteY14" fmla="*/ 1073714 h 1163056"/>
              <a:gd name="connsiteX15" fmla="*/ 1406911 w 1920510"/>
              <a:gd name="connsiteY15" fmla="*/ 1012007 h 1163056"/>
              <a:gd name="connsiteX16" fmla="*/ 1438657 w 1920510"/>
              <a:gd name="connsiteY16" fmla="*/ 1000873 h 1163056"/>
              <a:gd name="connsiteX17" fmla="*/ 1778611 w 1920510"/>
              <a:gd name="connsiteY17" fmla="*/ 1163056 h 1163056"/>
              <a:gd name="connsiteX18" fmla="*/ 1667960 w 1920510"/>
              <a:gd name="connsiteY18" fmla="*/ 1061978 h 1163056"/>
              <a:gd name="connsiteX19" fmla="*/ 1594236 w 1920510"/>
              <a:gd name="connsiteY19" fmla="*/ 1002615 h 1163056"/>
              <a:gd name="connsiteX20" fmla="*/ 1778611 w 1920510"/>
              <a:gd name="connsiteY20" fmla="*/ 1163056 h 1163056"/>
              <a:gd name="connsiteX21" fmla="*/ 1870078 w 1920510"/>
              <a:gd name="connsiteY21" fmla="*/ 1148529 h 1163056"/>
              <a:gd name="connsiteX22" fmla="*/ 1864248 w 1920510"/>
              <a:gd name="connsiteY22" fmla="*/ 1150023 h 1163056"/>
              <a:gd name="connsiteX23" fmla="*/ 1778611 w 1920510"/>
              <a:gd name="connsiteY23" fmla="*/ 1163056 h 1163056"/>
              <a:gd name="connsiteX24" fmla="*/ 1870078 w 1920510"/>
              <a:gd name="connsiteY24" fmla="*/ 1148529 h 1163056"/>
              <a:gd name="connsiteX25" fmla="*/ 1872259 w 1920510"/>
              <a:gd name="connsiteY25" fmla="*/ 1147969 h 1163056"/>
              <a:gd name="connsiteX26" fmla="*/ 1870302 w 1920510"/>
              <a:gd name="connsiteY26" fmla="*/ 1148493 h 1163056"/>
              <a:gd name="connsiteX27" fmla="*/ 1870078 w 1920510"/>
              <a:gd name="connsiteY27" fmla="*/ 1148529 h 1163056"/>
              <a:gd name="connsiteX28" fmla="*/ 1872259 w 1920510"/>
              <a:gd name="connsiteY28" fmla="*/ 1147969 h 1163056"/>
              <a:gd name="connsiteX29" fmla="*/ 1907610 w 1920510"/>
              <a:gd name="connsiteY29" fmla="*/ 1138510 h 1163056"/>
              <a:gd name="connsiteX30" fmla="*/ 1907706 w 1920510"/>
              <a:gd name="connsiteY30" fmla="*/ 1138881 h 1163056"/>
              <a:gd name="connsiteX31" fmla="*/ 1872259 w 1920510"/>
              <a:gd name="connsiteY31" fmla="*/ 1147969 h 1163056"/>
              <a:gd name="connsiteX32" fmla="*/ 1907610 w 1920510"/>
              <a:gd name="connsiteY32" fmla="*/ 1138510 h 1163056"/>
              <a:gd name="connsiteX33" fmla="*/ 1546816 w 1920510"/>
              <a:gd name="connsiteY33" fmla="*/ 493064 h 1163056"/>
              <a:gd name="connsiteX34" fmla="*/ 1634245 w 1920510"/>
              <a:gd name="connsiteY34" fmla="*/ 589301 h 1163056"/>
              <a:gd name="connsiteX35" fmla="*/ 1876025 w 1920510"/>
              <a:gd name="connsiteY35" fmla="*/ 1007508 h 1163056"/>
              <a:gd name="connsiteX36" fmla="*/ 1920510 w 1920510"/>
              <a:gd name="connsiteY36" fmla="*/ 1135058 h 1163056"/>
              <a:gd name="connsiteX37" fmla="*/ 1907610 w 1920510"/>
              <a:gd name="connsiteY37" fmla="*/ 1138510 h 1163056"/>
              <a:gd name="connsiteX38" fmla="*/ 1904787 w 1920510"/>
              <a:gd name="connsiteY38" fmla="*/ 1127563 h 1163056"/>
              <a:gd name="connsiteX39" fmla="*/ 1680225 w 1920510"/>
              <a:gd name="connsiteY39" fmla="*/ 675790 h 1163056"/>
              <a:gd name="connsiteX40" fmla="*/ 1536830 w 1920510"/>
              <a:gd name="connsiteY40" fmla="*/ 504597 h 1163056"/>
              <a:gd name="connsiteX41" fmla="*/ 1546816 w 1920510"/>
              <a:gd name="connsiteY41" fmla="*/ 493064 h 1163056"/>
              <a:gd name="connsiteX42" fmla="*/ 367796 w 1920510"/>
              <a:gd name="connsiteY42" fmla="*/ 0 h 1163056"/>
              <a:gd name="connsiteX43" fmla="*/ 1519344 w 1920510"/>
              <a:gd name="connsiteY43" fmla="*/ 483721 h 1163056"/>
              <a:gd name="connsiteX44" fmla="*/ 1536830 w 1920510"/>
              <a:gd name="connsiteY44" fmla="*/ 504597 h 1163056"/>
              <a:gd name="connsiteX45" fmla="*/ 1455649 w 1920510"/>
              <a:gd name="connsiteY45" fmla="*/ 598357 h 1163056"/>
              <a:gd name="connsiteX46" fmla="*/ 1213869 w 1920510"/>
              <a:gd name="connsiteY46" fmla="*/ 1016663 h 1163056"/>
              <a:gd name="connsiteX47" fmla="*/ 1171838 w 1920510"/>
              <a:gd name="connsiteY47" fmla="*/ 1137206 h 1163056"/>
              <a:gd name="connsiteX48" fmla="*/ 1163400 w 1920510"/>
              <a:gd name="connsiteY48" fmla="*/ 1124185 h 1163056"/>
              <a:gd name="connsiteX49" fmla="*/ 1362454 w 1920510"/>
              <a:gd name="connsiteY49" fmla="*/ 985353 h 1163056"/>
              <a:gd name="connsiteX50" fmla="*/ 1261829 w 1920510"/>
              <a:gd name="connsiteY50" fmla="*/ 1153460 h 1163056"/>
              <a:gd name="connsiteX51" fmla="*/ 2918 w 1920510"/>
              <a:gd name="connsiteY51" fmla="*/ 55064 h 1163056"/>
              <a:gd name="connsiteX52" fmla="*/ 0 w 1920510"/>
              <a:gd name="connsiteY52" fmla="*/ 43746 h 1163056"/>
              <a:gd name="connsiteX53" fmla="*/ 43457 w 1920510"/>
              <a:gd name="connsiteY53" fmla="*/ 32603 h 1163056"/>
              <a:gd name="connsiteX54" fmla="*/ 367796 w 1920510"/>
              <a:gd name="connsiteY54" fmla="*/ 0 h 1163056"/>
              <a:gd name="connsiteX0" fmla="*/ 1638530 w 1920510"/>
              <a:gd name="connsiteY0" fmla="*/ 994338 h 1163056"/>
              <a:gd name="connsiteX1" fmla="*/ 1531629 w 1920510"/>
              <a:gd name="connsiteY1" fmla="*/ 1081515 h 1163056"/>
              <a:gd name="connsiteX2" fmla="*/ 1565599 w 1920510"/>
              <a:gd name="connsiteY2" fmla="*/ 1014465 h 1163056"/>
              <a:gd name="connsiteX3" fmla="*/ 1638530 w 1920510"/>
              <a:gd name="connsiteY3" fmla="*/ 994338 h 1163056"/>
              <a:gd name="connsiteX4" fmla="*/ 1665170 w 1920510"/>
              <a:gd name="connsiteY4" fmla="*/ 1040590 h 1163056"/>
              <a:gd name="connsiteX5" fmla="*/ 1625787 w 1920510"/>
              <a:gd name="connsiteY5" fmla="*/ 1078115 h 1163056"/>
              <a:gd name="connsiteX6" fmla="*/ 1658582 w 1920510"/>
              <a:gd name="connsiteY6" fmla="*/ 986052 h 1163056"/>
              <a:gd name="connsiteX7" fmla="*/ 1665170 w 1920510"/>
              <a:gd name="connsiteY7" fmla="*/ 1040590 h 1163056"/>
              <a:gd name="connsiteX8" fmla="*/ 1437233 w 1920510"/>
              <a:gd name="connsiteY8" fmla="*/ 1050132 h 1163056"/>
              <a:gd name="connsiteX9" fmla="*/ 1576950 w 1920510"/>
              <a:gd name="connsiteY9" fmla="*/ 1001172 h 1163056"/>
              <a:gd name="connsiteX10" fmla="*/ 1467033 w 1920510"/>
              <a:gd name="connsiteY10" fmla="*/ 1016105 h 1163056"/>
              <a:gd name="connsiteX11" fmla="*/ 1385193 w 1920510"/>
              <a:gd name="connsiteY11" fmla="*/ 1054802 h 1163056"/>
              <a:gd name="connsiteX12" fmla="*/ 1437233 w 1920510"/>
              <a:gd name="connsiteY12" fmla="*/ 1050132 h 1163056"/>
              <a:gd name="connsiteX13" fmla="*/ 1438657 w 1920510"/>
              <a:gd name="connsiteY13" fmla="*/ 1000873 h 1163056"/>
              <a:gd name="connsiteX14" fmla="*/ 1360087 w 1920510"/>
              <a:gd name="connsiteY14" fmla="*/ 1073714 h 1163056"/>
              <a:gd name="connsiteX15" fmla="*/ 1406911 w 1920510"/>
              <a:gd name="connsiteY15" fmla="*/ 1012007 h 1163056"/>
              <a:gd name="connsiteX16" fmla="*/ 1438657 w 1920510"/>
              <a:gd name="connsiteY16" fmla="*/ 1000873 h 1163056"/>
              <a:gd name="connsiteX17" fmla="*/ 1778611 w 1920510"/>
              <a:gd name="connsiteY17" fmla="*/ 1163056 h 1163056"/>
              <a:gd name="connsiteX18" fmla="*/ 1667960 w 1920510"/>
              <a:gd name="connsiteY18" fmla="*/ 1061978 h 1163056"/>
              <a:gd name="connsiteX19" fmla="*/ 1594236 w 1920510"/>
              <a:gd name="connsiteY19" fmla="*/ 1002615 h 1163056"/>
              <a:gd name="connsiteX20" fmla="*/ 1778611 w 1920510"/>
              <a:gd name="connsiteY20" fmla="*/ 1163056 h 1163056"/>
              <a:gd name="connsiteX21" fmla="*/ 1870078 w 1920510"/>
              <a:gd name="connsiteY21" fmla="*/ 1148529 h 1163056"/>
              <a:gd name="connsiteX22" fmla="*/ 1864248 w 1920510"/>
              <a:gd name="connsiteY22" fmla="*/ 1150023 h 1163056"/>
              <a:gd name="connsiteX23" fmla="*/ 1725710 w 1920510"/>
              <a:gd name="connsiteY23" fmla="*/ 1030681 h 1163056"/>
              <a:gd name="connsiteX24" fmla="*/ 1870078 w 1920510"/>
              <a:gd name="connsiteY24" fmla="*/ 1148529 h 1163056"/>
              <a:gd name="connsiteX25" fmla="*/ 1872259 w 1920510"/>
              <a:gd name="connsiteY25" fmla="*/ 1147969 h 1163056"/>
              <a:gd name="connsiteX26" fmla="*/ 1870302 w 1920510"/>
              <a:gd name="connsiteY26" fmla="*/ 1148493 h 1163056"/>
              <a:gd name="connsiteX27" fmla="*/ 1870078 w 1920510"/>
              <a:gd name="connsiteY27" fmla="*/ 1148529 h 1163056"/>
              <a:gd name="connsiteX28" fmla="*/ 1872259 w 1920510"/>
              <a:gd name="connsiteY28" fmla="*/ 1147969 h 1163056"/>
              <a:gd name="connsiteX29" fmla="*/ 1907610 w 1920510"/>
              <a:gd name="connsiteY29" fmla="*/ 1138510 h 1163056"/>
              <a:gd name="connsiteX30" fmla="*/ 1907706 w 1920510"/>
              <a:gd name="connsiteY30" fmla="*/ 1138881 h 1163056"/>
              <a:gd name="connsiteX31" fmla="*/ 1872259 w 1920510"/>
              <a:gd name="connsiteY31" fmla="*/ 1147969 h 1163056"/>
              <a:gd name="connsiteX32" fmla="*/ 1907610 w 1920510"/>
              <a:gd name="connsiteY32" fmla="*/ 1138510 h 1163056"/>
              <a:gd name="connsiteX33" fmla="*/ 1546816 w 1920510"/>
              <a:gd name="connsiteY33" fmla="*/ 493064 h 1163056"/>
              <a:gd name="connsiteX34" fmla="*/ 1634245 w 1920510"/>
              <a:gd name="connsiteY34" fmla="*/ 589301 h 1163056"/>
              <a:gd name="connsiteX35" fmla="*/ 1876025 w 1920510"/>
              <a:gd name="connsiteY35" fmla="*/ 1007508 h 1163056"/>
              <a:gd name="connsiteX36" fmla="*/ 1920510 w 1920510"/>
              <a:gd name="connsiteY36" fmla="*/ 1135058 h 1163056"/>
              <a:gd name="connsiteX37" fmla="*/ 1907610 w 1920510"/>
              <a:gd name="connsiteY37" fmla="*/ 1138510 h 1163056"/>
              <a:gd name="connsiteX38" fmla="*/ 1904787 w 1920510"/>
              <a:gd name="connsiteY38" fmla="*/ 1127563 h 1163056"/>
              <a:gd name="connsiteX39" fmla="*/ 1680225 w 1920510"/>
              <a:gd name="connsiteY39" fmla="*/ 675790 h 1163056"/>
              <a:gd name="connsiteX40" fmla="*/ 1536830 w 1920510"/>
              <a:gd name="connsiteY40" fmla="*/ 504597 h 1163056"/>
              <a:gd name="connsiteX41" fmla="*/ 1546816 w 1920510"/>
              <a:gd name="connsiteY41" fmla="*/ 493064 h 1163056"/>
              <a:gd name="connsiteX42" fmla="*/ 367796 w 1920510"/>
              <a:gd name="connsiteY42" fmla="*/ 0 h 1163056"/>
              <a:gd name="connsiteX43" fmla="*/ 1519344 w 1920510"/>
              <a:gd name="connsiteY43" fmla="*/ 483721 h 1163056"/>
              <a:gd name="connsiteX44" fmla="*/ 1536830 w 1920510"/>
              <a:gd name="connsiteY44" fmla="*/ 504597 h 1163056"/>
              <a:gd name="connsiteX45" fmla="*/ 1455649 w 1920510"/>
              <a:gd name="connsiteY45" fmla="*/ 598357 h 1163056"/>
              <a:gd name="connsiteX46" fmla="*/ 1213869 w 1920510"/>
              <a:gd name="connsiteY46" fmla="*/ 1016663 h 1163056"/>
              <a:gd name="connsiteX47" fmla="*/ 1171838 w 1920510"/>
              <a:gd name="connsiteY47" fmla="*/ 1137206 h 1163056"/>
              <a:gd name="connsiteX48" fmla="*/ 1163400 w 1920510"/>
              <a:gd name="connsiteY48" fmla="*/ 1124185 h 1163056"/>
              <a:gd name="connsiteX49" fmla="*/ 1362454 w 1920510"/>
              <a:gd name="connsiteY49" fmla="*/ 985353 h 1163056"/>
              <a:gd name="connsiteX50" fmla="*/ 1261829 w 1920510"/>
              <a:gd name="connsiteY50" fmla="*/ 1153460 h 1163056"/>
              <a:gd name="connsiteX51" fmla="*/ 2918 w 1920510"/>
              <a:gd name="connsiteY51" fmla="*/ 55064 h 1163056"/>
              <a:gd name="connsiteX52" fmla="*/ 0 w 1920510"/>
              <a:gd name="connsiteY52" fmla="*/ 43746 h 1163056"/>
              <a:gd name="connsiteX53" fmla="*/ 43457 w 1920510"/>
              <a:gd name="connsiteY53" fmla="*/ 32603 h 1163056"/>
              <a:gd name="connsiteX54" fmla="*/ 367796 w 1920510"/>
              <a:gd name="connsiteY54" fmla="*/ 0 h 1163056"/>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872259 w 1920510"/>
              <a:gd name="connsiteY25" fmla="*/ 1147969 h 1153460"/>
              <a:gd name="connsiteX26" fmla="*/ 1870302 w 1920510"/>
              <a:gd name="connsiteY26" fmla="*/ 1148493 h 1153460"/>
              <a:gd name="connsiteX27" fmla="*/ 1870078 w 1920510"/>
              <a:gd name="connsiteY27" fmla="*/ 1148529 h 1153460"/>
              <a:gd name="connsiteX28" fmla="*/ 1872259 w 1920510"/>
              <a:gd name="connsiteY28" fmla="*/ 1147969 h 1153460"/>
              <a:gd name="connsiteX29" fmla="*/ 1907610 w 1920510"/>
              <a:gd name="connsiteY29" fmla="*/ 1138510 h 1153460"/>
              <a:gd name="connsiteX30" fmla="*/ 1907706 w 1920510"/>
              <a:gd name="connsiteY30" fmla="*/ 1138881 h 1153460"/>
              <a:gd name="connsiteX31" fmla="*/ 1872259 w 1920510"/>
              <a:gd name="connsiteY31" fmla="*/ 1147969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904787 w 1920510"/>
              <a:gd name="connsiteY38" fmla="*/ 1127563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872259 w 1920510"/>
              <a:gd name="connsiteY25" fmla="*/ 1147969 h 1153460"/>
              <a:gd name="connsiteX26" fmla="*/ 1870302 w 1920510"/>
              <a:gd name="connsiteY26" fmla="*/ 1148493 h 1153460"/>
              <a:gd name="connsiteX27" fmla="*/ 1870078 w 1920510"/>
              <a:gd name="connsiteY27" fmla="*/ 1148529 h 1153460"/>
              <a:gd name="connsiteX28" fmla="*/ 1872259 w 1920510"/>
              <a:gd name="connsiteY28" fmla="*/ 1147969 h 1153460"/>
              <a:gd name="connsiteX29" fmla="*/ 1907610 w 1920510"/>
              <a:gd name="connsiteY29" fmla="*/ 1138510 h 1153460"/>
              <a:gd name="connsiteX30" fmla="*/ 1907706 w 1920510"/>
              <a:gd name="connsiteY30" fmla="*/ 1138881 h 1153460"/>
              <a:gd name="connsiteX31" fmla="*/ 1872259 w 1920510"/>
              <a:gd name="connsiteY31" fmla="*/ 1147969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872259 w 1920510"/>
              <a:gd name="connsiteY25" fmla="*/ 1147969 h 1153460"/>
              <a:gd name="connsiteX26" fmla="*/ 1870302 w 1920510"/>
              <a:gd name="connsiteY26" fmla="*/ 1148493 h 1153460"/>
              <a:gd name="connsiteX27" fmla="*/ 1870078 w 1920510"/>
              <a:gd name="connsiteY27" fmla="*/ 1148529 h 1153460"/>
              <a:gd name="connsiteX28" fmla="*/ 1872259 w 1920510"/>
              <a:gd name="connsiteY28" fmla="*/ 1147969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707976 w 1920510"/>
              <a:gd name="connsiteY25" fmla="*/ 943023 h 1153460"/>
              <a:gd name="connsiteX26" fmla="*/ 1870302 w 1920510"/>
              <a:gd name="connsiteY26" fmla="*/ 1148493 h 1153460"/>
              <a:gd name="connsiteX27" fmla="*/ 1870078 w 1920510"/>
              <a:gd name="connsiteY27" fmla="*/ 1148529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707976 w 1920510"/>
              <a:gd name="connsiteY25" fmla="*/ 943023 h 1153460"/>
              <a:gd name="connsiteX26" fmla="*/ 1870302 w 1920510"/>
              <a:gd name="connsiteY26" fmla="*/ 1148493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870078 w 1920510"/>
              <a:gd name="connsiteY21" fmla="*/ 1148529 h 1153460"/>
              <a:gd name="connsiteX22" fmla="*/ 1864248 w 1920510"/>
              <a:gd name="connsiteY22" fmla="*/ 1150023 h 1153460"/>
              <a:gd name="connsiteX23" fmla="*/ 1725710 w 1920510"/>
              <a:gd name="connsiteY23" fmla="*/ 1030681 h 1153460"/>
              <a:gd name="connsiteX24" fmla="*/ 1870078 w 1920510"/>
              <a:gd name="connsiteY24" fmla="*/ 1148529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654624 w 1920510"/>
              <a:gd name="connsiteY21" fmla="*/ 817868 h 1153460"/>
              <a:gd name="connsiteX22" fmla="*/ 1864248 w 1920510"/>
              <a:gd name="connsiteY22" fmla="*/ 1150023 h 1153460"/>
              <a:gd name="connsiteX23" fmla="*/ 1725710 w 1920510"/>
              <a:gd name="connsiteY23" fmla="*/ 1030681 h 1153460"/>
              <a:gd name="connsiteX24" fmla="*/ 1654624 w 1920510"/>
              <a:gd name="connsiteY24" fmla="*/ 817868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654624 w 1920510"/>
              <a:gd name="connsiteY21" fmla="*/ 817868 h 1153460"/>
              <a:gd name="connsiteX22" fmla="*/ 1448838 w 1920510"/>
              <a:gd name="connsiteY22" fmla="*/ 826097 h 1153460"/>
              <a:gd name="connsiteX23" fmla="*/ 1725710 w 1920510"/>
              <a:gd name="connsiteY23" fmla="*/ 1030681 h 1153460"/>
              <a:gd name="connsiteX24" fmla="*/ 1654624 w 1920510"/>
              <a:gd name="connsiteY24" fmla="*/ 817868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907610 w 1920510"/>
              <a:gd name="connsiteY37" fmla="*/ 1138510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20510"/>
              <a:gd name="connsiteY0" fmla="*/ 994338 h 1153460"/>
              <a:gd name="connsiteX1" fmla="*/ 1531629 w 1920510"/>
              <a:gd name="connsiteY1" fmla="*/ 1081515 h 1153460"/>
              <a:gd name="connsiteX2" fmla="*/ 1565599 w 1920510"/>
              <a:gd name="connsiteY2" fmla="*/ 1014465 h 1153460"/>
              <a:gd name="connsiteX3" fmla="*/ 1638530 w 1920510"/>
              <a:gd name="connsiteY3" fmla="*/ 994338 h 1153460"/>
              <a:gd name="connsiteX4" fmla="*/ 1665170 w 1920510"/>
              <a:gd name="connsiteY4" fmla="*/ 1040590 h 1153460"/>
              <a:gd name="connsiteX5" fmla="*/ 1625787 w 1920510"/>
              <a:gd name="connsiteY5" fmla="*/ 1078115 h 1153460"/>
              <a:gd name="connsiteX6" fmla="*/ 1658582 w 1920510"/>
              <a:gd name="connsiteY6" fmla="*/ 986052 h 1153460"/>
              <a:gd name="connsiteX7" fmla="*/ 1665170 w 1920510"/>
              <a:gd name="connsiteY7" fmla="*/ 1040590 h 1153460"/>
              <a:gd name="connsiteX8" fmla="*/ 1437233 w 1920510"/>
              <a:gd name="connsiteY8" fmla="*/ 1050132 h 1153460"/>
              <a:gd name="connsiteX9" fmla="*/ 1576950 w 1920510"/>
              <a:gd name="connsiteY9" fmla="*/ 1001172 h 1153460"/>
              <a:gd name="connsiteX10" fmla="*/ 1467033 w 1920510"/>
              <a:gd name="connsiteY10" fmla="*/ 1016105 h 1153460"/>
              <a:gd name="connsiteX11" fmla="*/ 1385193 w 1920510"/>
              <a:gd name="connsiteY11" fmla="*/ 1054802 h 1153460"/>
              <a:gd name="connsiteX12" fmla="*/ 1437233 w 1920510"/>
              <a:gd name="connsiteY12" fmla="*/ 1050132 h 1153460"/>
              <a:gd name="connsiteX13" fmla="*/ 1438657 w 1920510"/>
              <a:gd name="connsiteY13" fmla="*/ 1000873 h 1153460"/>
              <a:gd name="connsiteX14" fmla="*/ 1360087 w 1920510"/>
              <a:gd name="connsiteY14" fmla="*/ 1073714 h 1153460"/>
              <a:gd name="connsiteX15" fmla="*/ 1406911 w 1920510"/>
              <a:gd name="connsiteY15" fmla="*/ 1012007 h 1153460"/>
              <a:gd name="connsiteX16" fmla="*/ 1438657 w 1920510"/>
              <a:gd name="connsiteY16" fmla="*/ 1000873 h 1153460"/>
              <a:gd name="connsiteX17" fmla="*/ 1740966 w 1920510"/>
              <a:gd name="connsiteY17" fmla="*/ 1025298 h 1153460"/>
              <a:gd name="connsiteX18" fmla="*/ 1667960 w 1920510"/>
              <a:gd name="connsiteY18" fmla="*/ 1061978 h 1153460"/>
              <a:gd name="connsiteX19" fmla="*/ 1594236 w 1920510"/>
              <a:gd name="connsiteY19" fmla="*/ 1002615 h 1153460"/>
              <a:gd name="connsiteX20" fmla="*/ 1740966 w 1920510"/>
              <a:gd name="connsiteY20" fmla="*/ 1025298 h 1153460"/>
              <a:gd name="connsiteX21" fmla="*/ 1654624 w 1920510"/>
              <a:gd name="connsiteY21" fmla="*/ 817868 h 1153460"/>
              <a:gd name="connsiteX22" fmla="*/ 1448838 w 1920510"/>
              <a:gd name="connsiteY22" fmla="*/ 826097 h 1153460"/>
              <a:gd name="connsiteX23" fmla="*/ 1725710 w 1920510"/>
              <a:gd name="connsiteY23" fmla="*/ 1030681 h 1153460"/>
              <a:gd name="connsiteX24" fmla="*/ 1654624 w 1920510"/>
              <a:gd name="connsiteY24" fmla="*/ 817868 h 1153460"/>
              <a:gd name="connsiteX25" fmla="*/ 1707976 w 1920510"/>
              <a:gd name="connsiteY25" fmla="*/ 943023 h 1153460"/>
              <a:gd name="connsiteX26" fmla="*/ 1673042 w 1920510"/>
              <a:gd name="connsiteY26" fmla="*/ 873604 h 1153460"/>
              <a:gd name="connsiteX27" fmla="*/ 1741290 w 1920510"/>
              <a:gd name="connsiteY27" fmla="*/ 1065946 h 1153460"/>
              <a:gd name="connsiteX28" fmla="*/ 1707976 w 1920510"/>
              <a:gd name="connsiteY28" fmla="*/ 943023 h 1153460"/>
              <a:gd name="connsiteX29" fmla="*/ 1907610 w 1920510"/>
              <a:gd name="connsiteY29" fmla="*/ 1138510 h 1153460"/>
              <a:gd name="connsiteX30" fmla="*/ 1907706 w 1920510"/>
              <a:gd name="connsiteY30" fmla="*/ 1138881 h 1153460"/>
              <a:gd name="connsiteX31" fmla="*/ 1706980 w 1920510"/>
              <a:gd name="connsiteY31" fmla="*/ 1010413 h 1153460"/>
              <a:gd name="connsiteX32" fmla="*/ 1907610 w 1920510"/>
              <a:gd name="connsiteY32" fmla="*/ 1138510 h 1153460"/>
              <a:gd name="connsiteX33" fmla="*/ 1546816 w 1920510"/>
              <a:gd name="connsiteY33" fmla="*/ 493064 h 1153460"/>
              <a:gd name="connsiteX34" fmla="*/ 1634245 w 1920510"/>
              <a:gd name="connsiteY34" fmla="*/ 589301 h 1153460"/>
              <a:gd name="connsiteX35" fmla="*/ 1876025 w 1920510"/>
              <a:gd name="connsiteY35" fmla="*/ 1007508 h 1153460"/>
              <a:gd name="connsiteX36" fmla="*/ 1920510 w 1920510"/>
              <a:gd name="connsiteY36" fmla="*/ 1135058 h 1153460"/>
              <a:gd name="connsiteX37" fmla="*/ 1533881 w 1920510"/>
              <a:gd name="connsiteY37" fmla="*/ 889533 h 1153460"/>
              <a:gd name="connsiteX38" fmla="*/ 1757308 w 1920510"/>
              <a:gd name="connsiteY38" fmla="*/ 1022901 h 1153460"/>
              <a:gd name="connsiteX39" fmla="*/ 1680225 w 1920510"/>
              <a:gd name="connsiteY39" fmla="*/ 675790 h 1153460"/>
              <a:gd name="connsiteX40" fmla="*/ 1536830 w 1920510"/>
              <a:gd name="connsiteY40" fmla="*/ 504597 h 1153460"/>
              <a:gd name="connsiteX41" fmla="*/ 1546816 w 1920510"/>
              <a:gd name="connsiteY41" fmla="*/ 493064 h 1153460"/>
              <a:gd name="connsiteX42" fmla="*/ 367796 w 1920510"/>
              <a:gd name="connsiteY42" fmla="*/ 0 h 1153460"/>
              <a:gd name="connsiteX43" fmla="*/ 1519344 w 1920510"/>
              <a:gd name="connsiteY43" fmla="*/ 483721 h 1153460"/>
              <a:gd name="connsiteX44" fmla="*/ 1536830 w 1920510"/>
              <a:gd name="connsiteY44" fmla="*/ 504597 h 1153460"/>
              <a:gd name="connsiteX45" fmla="*/ 1455649 w 1920510"/>
              <a:gd name="connsiteY45" fmla="*/ 598357 h 1153460"/>
              <a:gd name="connsiteX46" fmla="*/ 1213869 w 1920510"/>
              <a:gd name="connsiteY46" fmla="*/ 1016663 h 1153460"/>
              <a:gd name="connsiteX47" fmla="*/ 1171838 w 1920510"/>
              <a:gd name="connsiteY47" fmla="*/ 1137206 h 1153460"/>
              <a:gd name="connsiteX48" fmla="*/ 1163400 w 1920510"/>
              <a:gd name="connsiteY48" fmla="*/ 1124185 h 1153460"/>
              <a:gd name="connsiteX49" fmla="*/ 1362454 w 1920510"/>
              <a:gd name="connsiteY49" fmla="*/ 985353 h 1153460"/>
              <a:gd name="connsiteX50" fmla="*/ 1261829 w 1920510"/>
              <a:gd name="connsiteY50" fmla="*/ 1153460 h 1153460"/>
              <a:gd name="connsiteX51" fmla="*/ 2918 w 1920510"/>
              <a:gd name="connsiteY51" fmla="*/ 55064 h 1153460"/>
              <a:gd name="connsiteX52" fmla="*/ 0 w 1920510"/>
              <a:gd name="connsiteY52" fmla="*/ 43746 h 1153460"/>
              <a:gd name="connsiteX53" fmla="*/ 43457 w 1920510"/>
              <a:gd name="connsiteY53" fmla="*/ 32603 h 1153460"/>
              <a:gd name="connsiteX54" fmla="*/ 367796 w 1920510"/>
              <a:gd name="connsiteY54" fmla="*/ 0 h 1153460"/>
              <a:gd name="connsiteX0" fmla="*/ 1638530 w 1907706"/>
              <a:gd name="connsiteY0" fmla="*/ 994338 h 1153460"/>
              <a:gd name="connsiteX1" fmla="*/ 1531629 w 1907706"/>
              <a:gd name="connsiteY1" fmla="*/ 1081515 h 1153460"/>
              <a:gd name="connsiteX2" fmla="*/ 1565599 w 1907706"/>
              <a:gd name="connsiteY2" fmla="*/ 1014465 h 1153460"/>
              <a:gd name="connsiteX3" fmla="*/ 1638530 w 1907706"/>
              <a:gd name="connsiteY3" fmla="*/ 994338 h 1153460"/>
              <a:gd name="connsiteX4" fmla="*/ 1665170 w 1907706"/>
              <a:gd name="connsiteY4" fmla="*/ 1040590 h 1153460"/>
              <a:gd name="connsiteX5" fmla="*/ 1625787 w 1907706"/>
              <a:gd name="connsiteY5" fmla="*/ 1078115 h 1153460"/>
              <a:gd name="connsiteX6" fmla="*/ 1658582 w 1907706"/>
              <a:gd name="connsiteY6" fmla="*/ 986052 h 1153460"/>
              <a:gd name="connsiteX7" fmla="*/ 1665170 w 1907706"/>
              <a:gd name="connsiteY7" fmla="*/ 1040590 h 1153460"/>
              <a:gd name="connsiteX8" fmla="*/ 1437233 w 1907706"/>
              <a:gd name="connsiteY8" fmla="*/ 1050132 h 1153460"/>
              <a:gd name="connsiteX9" fmla="*/ 1576950 w 1907706"/>
              <a:gd name="connsiteY9" fmla="*/ 1001172 h 1153460"/>
              <a:gd name="connsiteX10" fmla="*/ 1467033 w 1907706"/>
              <a:gd name="connsiteY10" fmla="*/ 1016105 h 1153460"/>
              <a:gd name="connsiteX11" fmla="*/ 1385193 w 1907706"/>
              <a:gd name="connsiteY11" fmla="*/ 1054802 h 1153460"/>
              <a:gd name="connsiteX12" fmla="*/ 1437233 w 1907706"/>
              <a:gd name="connsiteY12" fmla="*/ 1050132 h 1153460"/>
              <a:gd name="connsiteX13" fmla="*/ 1438657 w 1907706"/>
              <a:gd name="connsiteY13" fmla="*/ 1000873 h 1153460"/>
              <a:gd name="connsiteX14" fmla="*/ 1360087 w 1907706"/>
              <a:gd name="connsiteY14" fmla="*/ 1073714 h 1153460"/>
              <a:gd name="connsiteX15" fmla="*/ 1406911 w 1907706"/>
              <a:gd name="connsiteY15" fmla="*/ 1012007 h 1153460"/>
              <a:gd name="connsiteX16" fmla="*/ 1438657 w 1907706"/>
              <a:gd name="connsiteY16" fmla="*/ 1000873 h 1153460"/>
              <a:gd name="connsiteX17" fmla="*/ 1740966 w 1907706"/>
              <a:gd name="connsiteY17" fmla="*/ 1025298 h 1153460"/>
              <a:gd name="connsiteX18" fmla="*/ 1667960 w 1907706"/>
              <a:gd name="connsiteY18" fmla="*/ 1061978 h 1153460"/>
              <a:gd name="connsiteX19" fmla="*/ 1594236 w 1907706"/>
              <a:gd name="connsiteY19" fmla="*/ 1002615 h 1153460"/>
              <a:gd name="connsiteX20" fmla="*/ 1740966 w 1907706"/>
              <a:gd name="connsiteY20" fmla="*/ 1025298 h 1153460"/>
              <a:gd name="connsiteX21" fmla="*/ 1654624 w 1907706"/>
              <a:gd name="connsiteY21" fmla="*/ 817868 h 1153460"/>
              <a:gd name="connsiteX22" fmla="*/ 1448838 w 1907706"/>
              <a:gd name="connsiteY22" fmla="*/ 826097 h 1153460"/>
              <a:gd name="connsiteX23" fmla="*/ 1725710 w 1907706"/>
              <a:gd name="connsiteY23" fmla="*/ 1030681 h 1153460"/>
              <a:gd name="connsiteX24" fmla="*/ 1654624 w 1907706"/>
              <a:gd name="connsiteY24" fmla="*/ 817868 h 1153460"/>
              <a:gd name="connsiteX25" fmla="*/ 1707976 w 1907706"/>
              <a:gd name="connsiteY25" fmla="*/ 943023 h 1153460"/>
              <a:gd name="connsiteX26" fmla="*/ 1673042 w 1907706"/>
              <a:gd name="connsiteY26" fmla="*/ 873604 h 1153460"/>
              <a:gd name="connsiteX27" fmla="*/ 1741290 w 1907706"/>
              <a:gd name="connsiteY27" fmla="*/ 1065946 h 1153460"/>
              <a:gd name="connsiteX28" fmla="*/ 1707976 w 1907706"/>
              <a:gd name="connsiteY28" fmla="*/ 943023 h 1153460"/>
              <a:gd name="connsiteX29" fmla="*/ 1907610 w 1907706"/>
              <a:gd name="connsiteY29" fmla="*/ 1138510 h 1153460"/>
              <a:gd name="connsiteX30" fmla="*/ 1907706 w 1907706"/>
              <a:gd name="connsiteY30" fmla="*/ 1138881 h 1153460"/>
              <a:gd name="connsiteX31" fmla="*/ 1706980 w 1907706"/>
              <a:gd name="connsiteY31" fmla="*/ 1010413 h 1153460"/>
              <a:gd name="connsiteX32" fmla="*/ 1907610 w 1907706"/>
              <a:gd name="connsiteY32" fmla="*/ 1138510 h 1153460"/>
              <a:gd name="connsiteX33" fmla="*/ 1546816 w 1907706"/>
              <a:gd name="connsiteY33" fmla="*/ 493064 h 1153460"/>
              <a:gd name="connsiteX34" fmla="*/ 1634245 w 1907706"/>
              <a:gd name="connsiteY34" fmla="*/ 589301 h 1153460"/>
              <a:gd name="connsiteX35" fmla="*/ 1876025 w 1907706"/>
              <a:gd name="connsiteY35" fmla="*/ 1007508 h 1153460"/>
              <a:gd name="connsiteX36" fmla="*/ 1555142 w 1907706"/>
              <a:gd name="connsiteY36" fmla="*/ 839920 h 1153460"/>
              <a:gd name="connsiteX37" fmla="*/ 1533881 w 1907706"/>
              <a:gd name="connsiteY37" fmla="*/ 889533 h 1153460"/>
              <a:gd name="connsiteX38" fmla="*/ 1757308 w 1907706"/>
              <a:gd name="connsiteY38" fmla="*/ 1022901 h 1153460"/>
              <a:gd name="connsiteX39" fmla="*/ 1680225 w 1907706"/>
              <a:gd name="connsiteY39" fmla="*/ 675790 h 1153460"/>
              <a:gd name="connsiteX40" fmla="*/ 1536830 w 1907706"/>
              <a:gd name="connsiteY40" fmla="*/ 504597 h 1153460"/>
              <a:gd name="connsiteX41" fmla="*/ 1546816 w 1907706"/>
              <a:gd name="connsiteY41" fmla="*/ 493064 h 1153460"/>
              <a:gd name="connsiteX42" fmla="*/ 367796 w 1907706"/>
              <a:gd name="connsiteY42" fmla="*/ 0 h 1153460"/>
              <a:gd name="connsiteX43" fmla="*/ 1519344 w 1907706"/>
              <a:gd name="connsiteY43" fmla="*/ 483721 h 1153460"/>
              <a:gd name="connsiteX44" fmla="*/ 1536830 w 1907706"/>
              <a:gd name="connsiteY44" fmla="*/ 504597 h 1153460"/>
              <a:gd name="connsiteX45" fmla="*/ 1455649 w 1907706"/>
              <a:gd name="connsiteY45" fmla="*/ 598357 h 1153460"/>
              <a:gd name="connsiteX46" fmla="*/ 1213869 w 1907706"/>
              <a:gd name="connsiteY46" fmla="*/ 1016663 h 1153460"/>
              <a:gd name="connsiteX47" fmla="*/ 1171838 w 1907706"/>
              <a:gd name="connsiteY47" fmla="*/ 1137206 h 1153460"/>
              <a:gd name="connsiteX48" fmla="*/ 1163400 w 1907706"/>
              <a:gd name="connsiteY48" fmla="*/ 1124185 h 1153460"/>
              <a:gd name="connsiteX49" fmla="*/ 1362454 w 1907706"/>
              <a:gd name="connsiteY49" fmla="*/ 985353 h 1153460"/>
              <a:gd name="connsiteX50" fmla="*/ 1261829 w 1907706"/>
              <a:gd name="connsiteY50" fmla="*/ 1153460 h 1153460"/>
              <a:gd name="connsiteX51" fmla="*/ 2918 w 1907706"/>
              <a:gd name="connsiteY51" fmla="*/ 55064 h 1153460"/>
              <a:gd name="connsiteX52" fmla="*/ 0 w 1907706"/>
              <a:gd name="connsiteY52" fmla="*/ 43746 h 1153460"/>
              <a:gd name="connsiteX53" fmla="*/ 43457 w 1907706"/>
              <a:gd name="connsiteY53" fmla="*/ 32603 h 1153460"/>
              <a:gd name="connsiteX54" fmla="*/ 367796 w 1907706"/>
              <a:gd name="connsiteY54" fmla="*/ 0 h 1153460"/>
              <a:gd name="connsiteX0" fmla="*/ 1638530 w 1907706"/>
              <a:gd name="connsiteY0" fmla="*/ 994338 h 1153460"/>
              <a:gd name="connsiteX1" fmla="*/ 1531629 w 1907706"/>
              <a:gd name="connsiteY1" fmla="*/ 1081515 h 1153460"/>
              <a:gd name="connsiteX2" fmla="*/ 1565599 w 1907706"/>
              <a:gd name="connsiteY2" fmla="*/ 1014465 h 1153460"/>
              <a:gd name="connsiteX3" fmla="*/ 1638530 w 1907706"/>
              <a:gd name="connsiteY3" fmla="*/ 994338 h 1153460"/>
              <a:gd name="connsiteX4" fmla="*/ 1665170 w 1907706"/>
              <a:gd name="connsiteY4" fmla="*/ 1040590 h 1153460"/>
              <a:gd name="connsiteX5" fmla="*/ 1625787 w 1907706"/>
              <a:gd name="connsiteY5" fmla="*/ 1078115 h 1153460"/>
              <a:gd name="connsiteX6" fmla="*/ 1658582 w 1907706"/>
              <a:gd name="connsiteY6" fmla="*/ 986052 h 1153460"/>
              <a:gd name="connsiteX7" fmla="*/ 1665170 w 1907706"/>
              <a:gd name="connsiteY7" fmla="*/ 1040590 h 1153460"/>
              <a:gd name="connsiteX8" fmla="*/ 1437233 w 1907706"/>
              <a:gd name="connsiteY8" fmla="*/ 1050132 h 1153460"/>
              <a:gd name="connsiteX9" fmla="*/ 1576950 w 1907706"/>
              <a:gd name="connsiteY9" fmla="*/ 1001172 h 1153460"/>
              <a:gd name="connsiteX10" fmla="*/ 1467033 w 1907706"/>
              <a:gd name="connsiteY10" fmla="*/ 1016105 h 1153460"/>
              <a:gd name="connsiteX11" fmla="*/ 1385193 w 1907706"/>
              <a:gd name="connsiteY11" fmla="*/ 1054802 h 1153460"/>
              <a:gd name="connsiteX12" fmla="*/ 1437233 w 1907706"/>
              <a:gd name="connsiteY12" fmla="*/ 1050132 h 1153460"/>
              <a:gd name="connsiteX13" fmla="*/ 1438657 w 1907706"/>
              <a:gd name="connsiteY13" fmla="*/ 1000873 h 1153460"/>
              <a:gd name="connsiteX14" fmla="*/ 1360087 w 1907706"/>
              <a:gd name="connsiteY14" fmla="*/ 1073714 h 1153460"/>
              <a:gd name="connsiteX15" fmla="*/ 1406911 w 1907706"/>
              <a:gd name="connsiteY15" fmla="*/ 1012007 h 1153460"/>
              <a:gd name="connsiteX16" fmla="*/ 1438657 w 1907706"/>
              <a:gd name="connsiteY16" fmla="*/ 1000873 h 1153460"/>
              <a:gd name="connsiteX17" fmla="*/ 1740966 w 1907706"/>
              <a:gd name="connsiteY17" fmla="*/ 1025298 h 1153460"/>
              <a:gd name="connsiteX18" fmla="*/ 1667960 w 1907706"/>
              <a:gd name="connsiteY18" fmla="*/ 1061978 h 1153460"/>
              <a:gd name="connsiteX19" fmla="*/ 1594236 w 1907706"/>
              <a:gd name="connsiteY19" fmla="*/ 1002615 h 1153460"/>
              <a:gd name="connsiteX20" fmla="*/ 1740966 w 1907706"/>
              <a:gd name="connsiteY20" fmla="*/ 1025298 h 1153460"/>
              <a:gd name="connsiteX21" fmla="*/ 1654624 w 1907706"/>
              <a:gd name="connsiteY21" fmla="*/ 817868 h 1153460"/>
              <a:gd name="connsiteX22" fmla="*/ 1448838 w 1907706"/>
              <a:gd name="connsiteY22" fmla="*/ 826097 h 1153460"/>
              <a:gd name="connsiteX23" fmla="*/ 1725710 w 1907706"/>
              <a:gd name="connsiteY23" fmla="*/ 1030681 h 1153460"/>
              <a:gd name="connsiteX24" fmla="*/ 1654624 w 1907706"/>
              <a:gd name="connsiteY24" fmla="*/ 817868 h 1153460"/>
              <a:gd name="connsiteX25" fmla="*/ 1707976 w 1907706"/>
              <a:gd name="connsiteY25" fmla="*/ 943023 h 1153460"/>
              <a:gd name="connsiteX26" fmla="*/ 1673042 w 1907706"/>
              <a:gd name="connsiteY26" fmla="*/ 873604 h 1153460"/>
              <a:gd name="connsiteX27" fmla="*/ 1741290 w 1907706"/>
              <a:gd name="connsiteY27" fmla="*/ 1065946 h 1153460"/>
              <a:gd name="connsiteX28" fmla="*/ 1707976 w 1907706"/>
              <a:gd name="connsiteY28" fmla="*/ 943023 h 1153460"/>
              <a:gd name="connsiteX29" fmla="*/ 1626965 w 1907706"/>
              <a:gd name="connsiteY29" fmla="*/ 962904 h 1153460"/>
              <a:gd name="connsiteX30" fmla="*/ 1907706 w 1907706"/>
              <a:gd name="connsiteY30" fmla="*/ 1138881 h 1153460"/>
              <a:gd name="connsiteX31" fmla="*/ 1706980 w 1907706"/>
              <a:gd name="connsiteY31" fmla="*/ 1010413 h 1153460"/>
              <a:gd name="connsiteX32" fmla="*/ 1626965 w 1907706"/>
              <a:gd name="connsiteY32" fmla="*/ 962904 h 1153460"/>
              <a:gd name="connsiteX33" fmla="*/ 1546816 w 1907706"/>
              <a:gd name="connsiteY33" fmla="*/ 493064 h 1153460"/>
              <a:gd name="connsiteX34" fmla="*/ 1634245 w 1907706"/>
              <a:gd name="connsiteY34" fmla="*/ 589301 h 1153460"/>
              <a:gd name="connsiteX35" fmla="*/ 1876025 w 1907706"/>
              <a:gd name="connsiteY35" fmla="*/ 1007508 h 1153460"/>
              <a:gd name="connsiteX36" fmla="*/ 1555142 w 1907706"/>
              <a:gd name="connsiteY36" fmla="*/ 839920 h 1153460"/>
              <a:gd name="connsiteX37" fmla="*/ 1533881 w 1907706"/>
              <a:gd name="connsiteY37" fmla="*/ 889533 h 1153460"/>
              <a:gd name="connsiteX38" fmla="*/ 1757308 w 1907706"/>
              <a:gd name="connsiteY38" fmla="*/ 1022901 h 1153460"/>
              <a:gd name="connsiteX39" fmla="*/ 1680225 w 1907706"/>
              <a:gd name="connsiteY39" fmla="*/ 675790 h 1153460"/>
              <a:gd name="connsiteX40" fmla="*/ 1536830 w 1907706"/>
              <a:gd name="connsiteY40" fmla="*/ 504597 h 1153460"/>
              <a:gd name="connsiteX41" fmla="*/ 1546816 w 1907706"/>
              <a:gd name="connsiteY41" fmla="*/ 493064 h 1153460"/>
              <a:gd name="connsiteX42" fmla="*/ 367796 w 1907706"/>
              <a:gd name="connsiteY42" fmla="*/ 0 h 1153460"/>
              <a:gd name="connsiteX43" fmla="*/ 1519344 w 1907706"/>
              <a:gd name="connsiteY43" fmla="*/ 483721 h 1153460"/>
              <a:gd name="connsiteX44" fmla="*/ 1536830 w 1907706"/>
              <a:gd name="connsiteY44" fmla="*/ 504597 h 1153460"/>
              <a:gd name="connsiteX45" fmla="*/ 1455649 w 1907706"/>
              <a:gd name="connsiteY45" fmla="*/ 598357 h 1153460"/>
              <a:gd name="connsiteX46" fmla="*/ 1213869 w 1907706"/>
              <a:gd name="connsiteY46" fmla="*/ 1016663 h 1153460"/>
              <a:gd name="connsiteX47" fmla="*/ 1171838 w 1907706"/>
              <a:gd name="connsiteY47" fmla="*/ 1137206 h 1153460"/>
              <a:gd name="connsiteX48" fmla="*/ 1163400 w 1907706"/>
              <a:gd name="connsiteY48" fmla="*/ 1124185 h 1153460"/>
              <a:gd name="connsiteX49" fmla="*/ 1362454 w 1907706"/>
              <a:gd name="connsiteY49" fmla="*/ 985353 h 1153460"/>
              <a:gd name="connsiteX50" fmla="*/ 1261829 w 1907706"/>
              <a:gd name="connsiteY50" fmla="*/ 1153460 h 1153460"/>
              <a:gd name="connsiteX51" fmla="*/ 2918 w 1907706"/>
              <a:gd name="connsiteY51" fmla="*/ 55064 h 1153460"/>
              <a:gd name="connsiteX52" fmla="*/ 0 w 1907706"/>
              <a:gd name="connsiteY52" fmla="*/ 43746 h 1153460"/>
              <a:gd name="connsiteX53" fmla="*/ 43457 w 1907706"/>
              <a:gd name="connsiteY53" fmla="*/ 32603 h 1153460"/>
              <a:gd name="connsiteX54" fmla="*/ 367796 w 1907706"/>
              <a:gd name="connsiteY54" fmla="*/ 0 h 1153460"/>
              <a:gd name="connsiteX0" fmla="*/ 1638530 w 1876025"/>
              <a:gd name="connsiteY0" fmla="*/ 994338 h 1153460"/>
              <a:gd name="connsiteX1" fmla="*/ 1531629 w 1876025"/>
              <a:gd name="connsiteY1" fmla="*/ 1081515 h 1153460"/>
              <a:gd name="connsiteX2" fmla="*/ 1565599 w 1876025"/>
              <a:gd name="connsiteY2" fmla="*/ 1014465 h 1153460"/>
              <a:gd name="connsiteX3" fmla="*/ 1638530 w 1876025"/>
              <a:gd name="connsiteY3" fmla="*/ 994338 h 1153460"/>
              <a:gd name="connsiteX4" fmla="*/ 1665170 w 1876025"/>
              <a:gd name="connsiteY4" fmla="*/ 1040590 h 1153460"/>
              <a:gd name="connsiteX5" fmla="*/ 1625787 w 1876025"/>
              <a:gd name="connsiteY5" fmla="*/ 1078115 h 1153460"/>
              <a:gd name="connsiteX6" fmla="*/ 1658582 w 1876025"/>
              <a:gd name="connsiteY6" fmla="*/ 986052 h 1153460"/>
              <a:gd name="connsiteX7" fmla="*/ 1665170 w 1876025"/>
              <a:gd name="connsiteY7" fmla="*/ 1040590 h 1153460"/>
              <a:gd name="connsiteX8" fmla="*/ 1437233 w 1876025"/>
              <a:gd name="connsiteY8" fmla="*/ 1050132 h 1153460"/>
              <a:gd name="connsiteX9" fmla="*/ 1576950 w 1876025"/>
              <a:gd name="connsiteY9" fmla="*/ 1001172 h 1153460"/>
              <a:gd name="connsiteX10" fmla="*/ 1467033 w 1876025"/>
              <a:gd name="connsiteY10" fmla="*/ 1016105 h 1153460"/>
              <a:gd name="connsiteX11" fmla="*/ 1385193 w 1876025"/>
              <a:gd name="connsiteY11" fmla="*/ 1054802 h 1153460"/>
              <a:gd name="connsiteX12" fmla="*/ 1437233 w 1876025"/>
              <a:gd name="connsiteY12" fmla="*/ 1050132 h 1153460"/>
              <a:gd name="connsiteX13" fmla="*/ 1438657 w 1876025"/>
              <a:gd name="connsiteY13" fmla="*/ 1000873 h 1153460"/>
              <a:gd name="connsiteX14" fmla="*/ 1360087 w 1876025"/>
              <a:gd name="connsiteY14" fmla="*/ 1073714 h 1153460"/>
              <a:gd name="connsiteX15" fmla="*/ 1406911 w 1876025"/>
              <a:gd name="connsiteY15" fmla="*/ 1012007 h 1153460"/>
              <a:gd name="connsiteX16" fmla="*/ 1438657 w 1876025"/>
              <a:gd name="connsiteY16" fmla="*/ 1000873 h 1153460"/>
              <a:gd name="connsiteX17" fmla="*/ 1740966 w 1876025"/>
              <a:gd name="connsiteY17" fmla="*/ 1025298 h 1153460"/>
              <a:gd name="connsiteX18" fmla="*/ 1667960 w 1876025"/>
              <a:gd name="connsiteY18" fmla="*/ 1061978 h 1153460"/>
              <a:gd name="connsiteX19" fmla="*/ 1594236 w 1876025"/>
              <a:gd name="connsiteY19" fmla="*/ 1002615 h 1153460"/>
              <a:gd name="connsiteX20" fmla="*/ 1740966 w 1876025"/>
              <a:gd name="connsiteY20" fmla="*/ 1025298 h 1153460"/>
              <a:gd name="connsiteX21" fmla="*/ 1654624 w 1876025"/>
              <a:gd name="connsiteY21" fmla="*/ 817868 h 1153460"/>
              <a:gd name="connsiteX22" fmla="*/ 1448838 w 1876025"/>
              <a:gd name="connsiteY22" fmla="*/ 826097 h 1153460"/>
              <a:gd name="connsiteX23" fmla="*/ 1725710 w 1876025"/>
              <a:gd name="connsiteY23" fmla="*/ 1030681 h 1153460"/>
              <a:gd name="connsiteX24" fmla="*/ 1654624 w 1876025"/>
              <a:gd name="connsiteY24" fmla="*/ 817868 h 1153460"/>
              <a:gd name="connsiteX25" fmla="*/ 1707976 w 1876025"/>
              <a:gd name="connsiteY25" fmla="*/ 943023 h 1153460"/>
              <a:gd name="connsiteX26" fmla="*/ 1673042 w 1876025"/>
              <a:gd name="connsiteY26" fmla="*/ 873604 h 1153460"/>
              <a:gd name="connsiteX27" fmla="*/ 1741290 w 1876025"/>
              <a:gd name="connsiteY27" fmla="*/ 1065946 h 1153460"/>
              <a:gd name="connsiteX28" fmla="*/ 1707976 w 1876025"/>
              <a:gd name="connsiteY28" fmla="*/ 943023 h 1153460"/>
              <a:gd name="connsiteX29" fmla="*/ 1626965 w 1876025"/>
              <a:gd name="connsiteY29" fmla="*/ 962904 h 1153460"/>
              <a:gd name="connsiteX30" fmla="*/ 1625829 w 1876025"/>
              <a:gd name="connsiteY30" fmla="*/ 922922 h 1153460"/>
              <a:gd name="connsiteX31" fmla="*/ 1706980 w 1876025"/>
              <a:gd name="connsiteY31" fmla="*/ 1010413 h 1153460"/>
              <a:gd name="connsiteX32" fmla="*/ 1626965 w 1876025"/>
              <a:gd name="connsiteY32" fmla="*/ 962904 h 1153460"/>
              <a:gd name="connsiteX33" fmla="*/ 1546816 w 1876025"/>
              <a:gd name="connsiteY33" fmla="*/ 493064 h 1153460"/>
              <a:gd name="connsiteX34" fmla="*/ 1634245 w 1876025"/>
              <a:gd name="connsiteY34" fmla="*/ 589301 h 1153460"/>
              <a:gd name="connsiteX35" fmla="*/ 1876025 w 1876025"/>
              <a:gd name="connsiteY35" fmla="*/ 1007508 h 1153460"/>
              <a:gd name="connsiteX36" fmla="*/ 1555142 w 1876025"/>
              <a:gd name="connsiteY36" fmla="*/ 839920 h 1153460"/>
              <a:gd name="connsiteX37" fmla="*/ 1533881 w 1876025"/>
              <a:gd name="connsiteY37" fmla="*/ 889533 h 1153460"/>
              <a:gd name="connsiteX38" fmla="*/ 1757308 w 1876025"/>
              <a:gd name="connsiteY38" fmla="*/ 1022901 h 1153460"/>
              <a:gd name="connsiteX39" fmla="*/ 1680225 w 1876025"/>
              <a:gd name="connsiteY39" fmla="*/ 675790 h 1153460"/>
              <a:gd name="connsiteX40" fmla="*/ 1536830 w 1876025"/>
              <a:gd name="connsiteY40" fmla="*/ 504597 h 1153460"/>
              <a:gd name="connsiteX41" fmla="*/ 1546816 w 1876025"/>
              <a:gd name="connsiteY41" fmla="*/ 493064 h 1153460"/>
              <a:gd name="connsiteX42" fmla="*/ 367796 w 1876025"/>
              <a:gd name="connsiteY42" fmla="*/ 0 h 1153460"/>
              <a:gd name="connsiteX43" fmla="*/ 1519344 w 1876025"/>
              <a:gd name="connsiteY43" fmla="*/ 483721 h 1153460"/>
              <a:gd name="connsiteX44" fmla="*/ 1536830 w 1876025"/>
              <a:gd name="connsiteY44" fmla="*/ 504597 h 1153460"/>
              <a:gd name="connsiteX45" fmla="*/ 1455649 w 1876025"/>
              <a:gd name="connsiteY45" fmla="*/ 598357 h 1153460"/>
              <a:gd name="connsiteX46" fmla="*/ 1213869 w 1876025"/>
              <a:gd name="connsiteY46" fmla="*/ 1016663 h 1153460"/>
              <a:gd name="connsiteX47" fmla="*/ 1171838 w 1876025"/>
              <a:gd name="connsiteY47" fmla="*/ 1137206 h 1153460"/>
              <a:gd name="connsiteX48" fmla="*/ 1163400 w 1876025"/>
              <a:gd name="connsiteY48" fmla="*/ 1124185 h 1153460"/>
              <a:gd name="connsiteX49" fmla="*/ 1362454 w 1876025"/>
              <a:gd name="connsiteY49" fmla="*/ 985353 h 1153460"/>
              <a:gd name="connsiteX50" fmla="*/ 1261829 w 1876025"/>
              <a:gd name="connsiteY50" fmla="*/ 1153460 h 1153460"/>
              <a:gd name="connsiteX51" fmla="*/ 2918 w 1876025"/>
              <a:gd name="connsiteY51" fmla="*/ 55064 h 1153460"/>
              <a:gd name="connsiteX52" fmla="*/ 0 w 1876025"/>
              <a:gd name="connsiteY52" fmla="*/ 43746 h 1153460"/>
              <a:gd name="connsiteX53" fmla="*/ 43457 w 1876025"/>
              <a:gd name="connsiteY53" fmla="*/ 32603 h 1153460"/>
              <a:gd name="connsiteX54" fmla="*/ 367796 w 1876025"/>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634245 w 1757308"/>
              <a:gd name="connsiteY34" fmla="*/ 589301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680225 w 1757308"/>
              <a:gd name="connsiteY39" fmla="*/ 675790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19344 w 1757308"/>
              <a:gd name="connsiteY43" fmla="*/ 483721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634245 w 1757308"/>
              <a:gd name="connsiteY34" fmla="*/ 589301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580694 w 1757308"/>
              <a:gd name="connsiteY39" fmla="*/ 791272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19344 w 1757308"/>
              <a:gd name="connsiteY43" fmla="*/ 483721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545541 w 1757308"/>
              <a:gd name="connsiteY34" fmla="*/ 739327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580694 w 1757308"/>
              <a:gd name="connsiteY39" fmla="*/ 791272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19344 w 1757308"/>
              <a:gd name="connsiteY43" fmla="*/ 483721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 name="connsiteX0" fmla="*/ 1638530 w 1757308"/>
              <a:gd name="connsiteY0" fmla="*/ 994338 h 1153460"/>
              <a:gd name="connsiteX1" fmla="*/ 1531629 w 1757308"/>
              <a:gd name="connsiteY1" fmla="*/ 1081515 h 1153460"/>
              <a:gd name="connsiteX2" fmla="*/ 1565599 w 1757308"/>
              <a:gd name="connsiteY2" fmla="*/ 1014465 h 1153460"/>
              <a:gd name="connsiteX3" fmla="*/ 1638530 w 1757308"/>
              <a:gd name="connsiteY3" fmla="*/ 994338 h 1153460"/>
              <a:gd name="connsiteX4" fmla="*/ 1665170 w 1757308"/>
              <a:gd name="connsiteY4" fmla="*/ 1040590 h 1153460"/>
              <a:gd name="connsiteX5" fmla="*/ 1625787 w 1757308"/>
              <a:gd name="connsiteY5" fmla="*/ 1078115 h 1153460"/>
              <a:gd name="connsiteX6" fmla="*/ 1658582 w 1757308"/>
              <a:gd name="connsiteY6" fmla="*/ 986052 h 1153460"/>
              <a:gd name="connsiteX7" fmla="*/ 1665170 w 1757308"/>
              <a:gd name="connsiteY7" fmla="*/ 1040590 h 1153460"/>
              <a:gd name="connsiteX8" fmla="*/ 1437233 w 1757308"/>
              <a:gd name="connsiteY8" fmla="*/ 1050132 h 1153460"/>
              <a:gd name="connsiteX9" fmla="*/ 1576950 w 1757308"/>
              <a:gd name="connsiteY9" fmla="*/ 1001172 h 1153460"/>
              <a:gd name="connsiteX10" fmla="*/ 1467033 w 1757308"/>
              <a:gd name="connsiteY10" fmla="*/ 1016105 h 1153460"/>
              <a:gd name="connsiteX11" fmla="*/ 1385193 w 1757308"/>
              <a:gd name="connsiteY11" fmla="*/ 1054802 h 1153460"/>
              <a:gd name="connsiteX12" fmla="*/ 1437233 w 1757308"/>
              <a:gd name="connsiteY12" fmla="*/ 1050132 h 1153460"/>
              <a:gd name="connsiteX13" fmla="*/ 1438657 w 1757308"/>
              <a:gd name="connsiteY13" fmla="*/ 1000873 h 1153460"/>
              <a:gd name="connsiteX14" fmla="*/ 1360087 w 1757308"/>
              <a:gd name="connsiteY14" fmla="*/ 1073714 h 1153460"/>
              <a:gd name="connsiteX15" fmla="*/ 1406911 w 1757308"/>
              <a:gd name="connsiteY15" fmla="*/ 1012007 h 1153460"/>
              <a:gd name="connsiteX16" fmla="*/ 1438657 w 1757308"/>
              <a:gd name="connsiteY16" fmla="*/ 1000873 h 1153460"/>
              <a:gd name="connsiteX17" fmla="*/ 1740966 w 1757308"/>
              <a:gd name="connsiteY17" fmla="*/ 1025298 h 1153460"/>
              <a:gd name="connsiteX18" fmla="*/ 1667960 w 1757308"/>
              <a:gd name="connsiteY18" fmla="*/ 1061978 h 1153460"/>
              <a:gd name="connsiteX19" fmla="*/ 1594236 w 1757308"/>
              <a:gd name="connsiteY19" fmla="*/ 1002615 h 1153460"/>
              <a:gd name="connsiteX20" fmla="*/ 1740966 w 1757308"/>
              <a:gd name="connsiteY20" fmla="*/ 1025298 h 1153460"/>
              <a:gd name="connsiteX21" fmla="*/ 1654624 w 1757308"/>
              <a:gd name="connsiteY21" fmla="*/ 817868 h 1153460"/>
              <a:gd name="connsiteX22" fmla="*/ 1448838 w 1757308"/>
              <a:gd name="connsiteY22" fmla="*/ 826097 h 1153460"/>
              <a:gd name="connsiteX23" fmla="*/ 1725710 w 1757308"/>
              <a:gd name="connsiteY23" fmla="*/ 1030681 h 1153460"/>
              <a:gd name="connsiteX24" fmla="*/ 1654624 w 1757308"/>
              <a:gd name="connsiteY24" fmla="*/ 817868 h 1153460"/>
              <a:gd name="connsiteX25" fmla="*/ 1707976 w 1757308"/>
              <a:gd name="connsiteY25" fmla="*/ 943023 h 1153460"/>
              <a:gd name="connsiteX26" fmla="*/ 1673042 w 1757308"/>
              <a:gd name="connsiteY26" fmla="*/ 873604 h 1153460"/>
              <a:gd name="connsiteX27" fmla="*/ 1741290 w 1757308"/>
              <a:gd name="connsiteY27" fmla="*/ 1065946 h 1153460"/>
              <a:gd name="connsiteX28" fmla="*/ 1707976 w 1757308"/>
              <a:gd name="connsiteY28" fmla="*/ 943023 h 1153460"/>
              <a:gd name="connsiteX29" fmla="*/ 1626965 w 1757308"/>
              <a:gd name="connsiteY29" fmla="*/ 962904 h 1153460"/>
              <a:gd name="connsiteX30" fmla="*/ 1625829 w 1757308"/>
              <a:gd name="connsiteY30" fmla="*/ 922922 h 1153460"/>
              <a:gd name="connsiteX31" fmla="*/ 1706980 w 1757308"/>
              <a:gd name="connsiteY31" fmla="*/ 1010413 h 1153460"/>
              <a:gd name="connsiteX32" fmla="*/ 1626965 w 1757308"/>
              <a:gd name="connsiteY32" fmla="*/ 962904 h 1153460"/>
              <a:gd name="connsiteX33" fmla="*/ 1546816 w 1757308"/>
              <a:gd name="connsiteY33" fmla="*/ 493064 h 1153460"/>
              <a:gd name="connsiteX34" fmla="*/ 1545541 w 1757308"/>
              <a:gd name="connsiteY34" fmla="*/ 739327 h 1153460"/>
              <a:gd name="connsiteX35" fmla="*/ 1723044 w 1757308"/>
              <a:gd name="connsiteY35" fmla="*/ 1052595 h 1153460"/>
              <a:gd name="connsiteX36" fmla="*/ 1555142 w 1757308"/>
              <a:gd name="connsiteY36" fmla="*/ 839920 h 1153460"/>
              <a:gd name="connsiteX37" fmla="*/ 1533881 w 1757308"/>
              <a:gd name="connsiteY37" fmla="*/ 889533 h 1153460"/>
              <a:gd name="connsiteX38" fmla="*/ 1757308 w 1757308"/>
              <a:gd name="connsiteY38" fmla="*/ 1022901 h 1153460"/>
              <a:gd name="connsiteX39" fmla="*/ 1580694 w 1757308"/>
              <a:gd name="connsiteY39" fmla="*/ 791272 h 1153460"/>
              <a:gd name="connsiteX40" fmla="*/ 1536830 w 1757308"/>
              <a:gd name="connsiteY40" fmla="*/ 504597 h 1153460"/>
              <a:gd name="connsiteX41" fmla="*/ 1546816 w 1757308"/>
              <a:gd name="connsiteY41" fmla="*/ 493064 h 1153460"/>
              <a:gd name="connsiteX42" fmla="*/ 367796 w 1757308"/>
              <a:gd name="connsiteY42" fmla="*/ 0 h 1153460"/>
              <a:gd name="connsiteX43" fmla="*/ 1541127 w 1757308"/>
              <a:gd name="connsiteY43" fmla="*/ 482093 h 1153460"/>
              <a:gd name="connsiteX44" fmla="*/ 1536830 w 1757308"/>
              <a:gd name="connsiteY44" fmla="*/ 504597 h 1153460"/>
              <a:gd name="connsiteX45" fmla="*/ 1455649 w 1757308"/>
              <a:gd name="connsiteY45" fmla="*/ 598357 h 1153460"/>
              <a:gd name="connsiteX46" fmla="*/ 1213869 w 1757308"/>
              <a:gd name="connsiteY46" fmla="*/ 1016663 h 1153460"/>
              <a:gd name="connsiteX47" fmla="*/ 1171838 w 1757308"/>
              <a:gd name="connsiteY47" fmla="*/ 1137206 h 1153460"/>
              <a:gd name="connsiteX48" fmla="*/ 1163400 w 1757308"/>
              <a:gd name="connsiteY48" fmla="*/ 1124185 h 1153460"/>
              <a:gd name="connsiteX49" fmla="*/ 1362454 w 1757308"/>
              <a:gd name="connsiteY49" fmla="*/ 985353 h 1153460"/>
              <a:gd name="connsiteX50" fmla="*/ 1261829 w 1757308"/>
              <a:gd name="connsiteY50" fmla="*/ 1153460 h 1153460"/>
              <a:gd name="connsiteX51" fmla="*/ 2918 w 1757308"/>
              <a:gd name="connsiteY51" fmla="*/ 55064 h 1153460"/>
              <a:gd name="connsiteX52" fmla="*/ 0 w 1757308"/>
              <a:gd name="connsiteY52" fmla="*/ 43746 h 1153460"/>
              <a:gd name="connsiteX53" fmla="*/ 43457 w 1757308"/>
              <a:gd name="connsiteY53" fmla="*/ 32603 h 1153460"/>
              <a:gd name="connsiteX54" fmla="*/ 367796 w 1757308"/>
              <a:gd name="connsiteY54" fmla="*/ 0 h 11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57308" h="1153460">
                <a:moveTo>
                  <a:pt x="1638530" y="994338"/>
                </a:moveTo>
                <a:lnTo>
                  <a:pt x="1531629" y="1081515"/>
                </a:lnTo>
                <a:lnTo>
                  <a:pt x="1565599" y="1014465"/>
                </a:lnTo>
                <a:lnTo>
                  <a:pt x="1638530" y="994338"/>
                </a:lnTo>
                <a:close/>
                <a:moveTo>
                  <a:pt x="1665170" y="1040590"/>
                </a:moveTo>
                <a:lnTo>
                  <a:pt x="1625787" y="1078115"/>
                </a:lnTo>
                <a:lnTo>
                  <a:pt x="1658582" y="986052"/>
                </a:lnTo>
                <a:lnTo>
                  <a:pt x="1665170" y="1040590"/>
                </a:lnTo>
                <a:close/>
                <a:moveTo>
                  <a:pt x="1437233" y="1050132"/>
                </a:moveTo>
                <a:lnTo>
                  <a:pt x="1576950" y="1001172"/>
                </a:lnTo>
                <a:lnTo>
                  <a:pt x="1467033" y="1016105"/>
                </a:lnTo>
                <a:cubicBezTo>
                  <a:pt x="1421898" y="1016105"/>
                  <a:pt x="1429388" y="1058435"/>
                  <a:pt x="1385193" y="1054802"/>
                </a:cubicBezTo>
                <a:lnTo>
                  <a:pt x="1437233" y="1050132"/>
                </a:lnTo>
                <a:close/>
                <a:moveTo>
                  <a:pt x="1438657" y="1000873"/>
                </a:moveTo>
                <a:lnTo>
                  <a:pt x="1360087" y="1073714"/>
                </a:lnTo>
                <a:lnTo>
                  <a:pt x="1406911" y="1012007"/>
                </a:lnTo>
                <a:lnTo>
                  <a:pt x="1438657" y="1000873"/>
                </a:lnTo>
                <a:close/>
                <a:moveTo>
                  <a:pt x="1740966" y="1025298"/>
                </a:moveTo>
                <a:lnTo>
                  <a:pt x="1667960" y="1061978"/>
                </a:lnTo>
                <a:lnTo>
                  <a:pt x="1594236" y="1002615"/>
                </a:lnTo>
                <a:lnTo>
                  <a:pt x="1740966" y="1025298"/>
                </a:lnTo>
                <a:close/>
                <a:moveTo>
                  <a:pt x="1654624" y="817868"/>
                </a:moveTo>
                <a:lnTo>
                  <a:pt x="1448838" y="826097"/>
                </a:lnTo>
                <a:lnTo>
                  <a:pt x="1725710" y="1030681"/>
                </a:lnTo>
                <a:lnTo>
                  <a:pt x="1654624" y="817868"/>
                </a:lnTo>
                <a:close/>
                <a:moveTo>
                  <a:pt x="1707976" y="943023"/>
                </a:moveTo>
                <a:lnTo>
                  <a:pt x="1673042" y="873604"/>
                </a:lnTo>
                <a:lnTo>
                  <a:pt x="1741290" y="1065946"/>
                </a:lnTo>
                <a:lnTo>
                  <a:pt x="1707976" y="943023"/>
                </a:lnTo>
                <a:close/>
                <a:moveTo>
                  <a:pt x="1626965" y="962904"/>
                </a:moveTo>
                <a:cubicBezTo>
                  <a:pt x="1626997" y="963028"/>
                  <a:pt x="1625797" y="922798"/>
                  <a:pt x="1625829" y="922922"/>
                </a:cubicBezTo>
                <a:lnTo>
                  <a:pt x="1706980" y="1010413"/>
                </a:lnTo>
                <a:lnTo>
                  <a:pt x="1626965" y="962904"/>
                </a:lnTo>
                <a:close/>
                <a:moveTo>
                  <a:pt x="1546816" y="493064"/>
                </a:moveTo>
                <a:lnTo>
                  <a:pt x="1545541" y="739327"/>
                </a:lnTo>
                <a:cubicBezTo>
                  <a:pt x="1644242" y="864837"/>
                  <a:pt x="1661775" y="900579"/>
                  <a:pt x="1723044" y="1052595"/>
                </a:cubicBezTo>
                <a:lnTo>
                  <a:pt x="1555142" y="839920"/>
                </a:lnTo>
                <a:lnTo>
                  <a:pt x="1533881" y="889533"/>
                </a:lnTo>
                <a:lnTo>
                  <a:pt x="1757308" y="1022901"/>
                </a:lnTo>
                <a:cubicBezTo>
                  <a:pt x="1706368" y="859588"/>
                  <a:pt x="1677919" y="927603"/>
                  <a:pt x="1580694" y="791272"/>
                </a:cubicBezTo>
                <a:lnTo>
                  <a:pt x="1536830" y="504597"/>
                </a:lnTo>
                <a:lnTo>
                  <a:pt x="1546816" y="493064"/>
                </a:lnTo>
                <a:close/>
                <a:moveTo>
                  <a:pt x="367796" y="0"/>
                </a:moveTo>
                <a:cubicBezTo>
                  <a:pt x="819148" y="0"/>
                  <a:pt x="1248886" y="183649"/>
                  <a:pt x="1541127" y="482093"/>
                </a:cubicBezTo>
                <a:lnTo>
                  <a:pt x="1536830" y="504597"/>
                </a:lnTo>
                <a:lnTo>
                  <a:pt x="1455649" y="598357"/>
                </a:lnTo>
                <a:cubicBezTo>
                  <a:pt x="1356949" y="723897"/>
                  <a:pt x="1275138" y="864609"/>
                  <a:pt x="1213869" y="1016663"/>
                </a:cubicBezTo>
                <a:lnTo>
                  <a:pt x="1171838" y="1137206"/>
                </a:lnTo>
                <a:lnTo>
                  <a:pt x="1163400" y="1124185"/>
                </a:lnTo>
                <a:lnTo>
                  <a:pt x="1362454" y="985353"/>
                </a:lnTo>
                <a:lnTo>
                  <a:pt x="1261829" y="1153460"/>
                </a:lnTo>
                <a:cubicBezTo>
                  <a:pt x="658289" y="1053743"/>
                  <a:pt x="181210" y="626660"/>
                  <a:pt x="2918" y="55064"/>
                </a:cubicBezTo>
                <a:lnTo>
                  <a:pt x="0" y="43746"/>
                </a:lnTo>
                <a:lnTo>
                  <a:pt x="43457" y="32603"/>
                </a:lnTo>
                <a:cubicBezTo>
                  <a:pt x="148222" y="11226"/>
                  <a:pt x="256694" y="0"/>
                  <a:pt x="367796"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763144" y="2855821"/>
            <a:ext cx="779818" cy="722024"/>
          </a:xfrm>
          <a:custGeom>
            <a:avLst/>
            <a:gdLst>
              <a:gd name="connsiteX0" fmla="*/ 0 w 1188451"/>
              <a:gd name="connsiteY0" fmla="*/ 0 h 1152144"/>
              <a:gd name="connsiteX1" fmla="*/ 1188451 w 1188451"/>
              <a:gd name="connsiteY1" fmla="*/ 0 h 1152144"/>
              <a:gd name="connsiteX2" fmla="*/ 1188451 w 1188451"/>
              <a:gd name="connsiteY2" fmla="*/ 1152144 h 1152144"/>
              <a:gd name="connsiteX3" fmla="*/ 0 w 1188451"/>
              <a:gd name="connsiteY3" fmla="*/ 1152144 h 1152144"/>
              <a:gd name="connsiteX4" fmla="*/ 0 w 1188451"/>
              <a:gd name="connsiteY4" fmla="*/ 0 h 1152144"/>
              <a:gd name="connsiteX0" fmla="*/ 311499 w 1188451"/>
              <a:gd name="connsiteY0" fmla="*/ 154075 h 1152144"/>
              <a:gd name="connsiteX1" fmla="*/ 1188451 w 1188451"/>
              <a:gd name="connsiteY1" fmla="*/ 0 h 1152144"/>
              <a:gd name="connsiteX2" fmla="*/ 1188451 w 1188451"/>
              <a:gd name="connsiteY2" fmla="*/ 1152144 h 1152144"/>
              <a:gd name="connsiteX3" fmla="*/ 0 w 1188451"/>
              <a:gd name="connsiteY3" fmla="*/ 1152144 h 1152144"/>
              <a:gd name="connsiteX4" fmla="*/ 311499 w 1188451"/>
              <a:gd name="connsiteY4" fmla="*/ 154075 h 1152144"/>
              <a:gd name="connsiteX0" fmla="*/ 311499 w 1188451"/>
              <a:gd name="connsiteY0" fmla="*/ 0 h 998069"/>
              <a:gd name="connsiteX1" fmla="*/ 960689 w 1188451"/>
              <a:gd name="connsiteY1" fmla="*/ 10048 h 998069"/>
              <a:gd name="connsiteX2" fmla="*/ 1188451 w 1188451"/>
              <a:gd name="connsiteY2" fmla="*/ 998069 h 998069"/>
              <a:gd name="connsiteX3" fmla="*/ 0 w 1188451"/>
              <a:gd name="connsiteY3" fmla="*/ 998069 h 998069"/>
              <a:gd name="connsiteX4" fmla="*/ 311499 w 1188451"/>
              <a:gd name="connsiteY4" fmla="*/ 0 h 998069"/>
              <a:gd name="connsiteX0" fmla="*/ 311499 w 1188451"/>
              <a:gd name="connsiteY0" fmla="*/ 5547 h 1003616"/>
              <a:gd name="connsiteX1" fmla="*/ 960689 w 1188451"/>
              <a:gd name="connsiteY1" fmla="*/ 15595 h 1003616"/>
              <a:gd name="connsiteX2" fmla="*/ 1188451 w 1188451"/>
              <a:gd name="connsiteY2" fmla="*/ 1003616 h 1003616"/>
              <a:gd name="connsiteX3" fmla="*/ 0 w 1188451"/>
              <a:gd name="connsiteY3" fmla="*/ 1003616 h 1003616"/>
              <a:gd name="connsiteX4" fmla="*/ 311499 w 1188451"/>
              <a:gd name="connsiteY4" fmla="*/ 5547 h 1003616"/>
              <a:gd name="connsiteX0" fmla="*/ 311499 w 1188451"/>
              <a:gd name="connsiteY0" fmla="*/ 14328 h 1012397"/>
              <a:gd name="connsiteX1" fmla="*/ 960689 w 1188451"/>
              <a:gd name="connsiteY1" fmla="*/ 24376 h 1012397"/>
              <a:gd name="connsiteX2" fmla="*/ 1188451 w 1188451"/>
              <a:gd name="connsiteY2" fmla="*/ 1012397 h 1012397"/>
              <a:gd name="connsiteX3" fmla="*/ 0 w 1188451"/>
              <a:gd name="connsiteY3" fmla="*/ 1012397 h 1012397"/>
              <a:gd name="connsiteX4" fmla="*/ 311499 w 1188451"/>
              <a:gd name="connsiteY4" fmla="*/ 14328 h 1012397"/>
              <a:gd name="connsiteX0" fmla="*/ 311499 w 994183"/>
              <a:gd name="connsiteY0" fmla="*/ 14328 h 1012397"/>
              <a:gd name="connsiteX1" fmla="*/ 960689 w 994183"/>
              <a:gd name="connsiteY1" fmla="*/ 24376 h 1012397"/>
              <a:gd name="connsiteX2" fmla="*/ 994183 w 994183"/>
              <a:gd name="connsiteY2" fmla="*/ 633909 h 1012397"/>
              <a:gd name="connsiteX3" fmla="*/ 0 w 994183"/>
              <a:gd name="connsiteY3" fmla="*/ 1012397 h 1012397"/>
              <a:gd name="connsiteX4" fmla="*/ 311499 w 994183"/>
              <a:gd name="connsiteY4" fmla="*/ 14328 h 1012397"/>
              <a:gd name="connsiteX0" fmla="*/ 93784 w 776468"/>
              <a:gd name="connsiteY0" fmla="*/ 14328 h 664054"/>
              <a:gd name="connsiteX1" fmla="*/ 742974 w 776468"/>
              <a:gd name="connsiteY1" fmla="*/ 24376 h 664054"/>
              <a:gd name="connsiteX2" fmla="*/ 776468 w 776468"/>
              <a:gd name="connsiteY2" fmla="*/ 633909 h 664054"/>
              <a:gd name="connsiteX3" fmla="*/ 0 w 776468"/>
              <a:gd name="connsiteY3" fmla="*/ 664054 h 664054"/>
              <a:gd name="connsiteX4" fmla="*/ 93784 w 776468"/>
              <a:gd name="connsiteY4" fmla="*/ 14328 h 664054"/>
              <a:gd name="connsiteX0" fmla="*/ 93784 w 776468"/>
              <a:gd name="connsiteY0" fmla="*/ 14328 h 700851"/>
              <a:gd name="connsiteX1" fmla="*/ 742974 w 776468"/>
              <a:gd name="connsiteY1" fmla="*/ 24376 h 700851"/>
              <a:gd name="connsiteX2" fmla="*/ 776468 w 776468"/>
              <a:gd name="connsiteY2" fmla="*/ 633909 h 700851"/>
              <a:gd name="connsiteX3" fmla="*/ 0 w 776468"/>
              <a:gd name="connsiteY3" fmla="*/ 664054 h 700851"/>
              <a:gd name="connsiteX4" fmla="*/ 93784 w 776468"/>
              <a:gd name="connsiteY4" fmla="*/ 14328 h 700851"/>
              <a:gd name="connsiteX0" fmla="*/ 93784 w 776468"/>
              <a:gd name="connsiteY0" fmla="*/ 14328 h 714296"/>
              <a:gd name="connsiteX1" fmla="*/ 742974 w 776468"/>
              <a:gd name="connsiteY1" fmla="*/ 24376 h 714296"/>
              <a:gd name="connsiteX2" fmla="*/ 776468 w 776468"/>
              <a:gd name="connsiteY2" fmla="*/ 633909 h 714296"/>
              <a:gd name="connsiteX3" fmla="*/ 0 w 776468"/>
              <a:gd name="connsiteY3" fmla="*/ 664054 h 714296"/>
              <a:gd name="connsiteX4" fmla="*/ 93784 w 776468"/>
              <a:gd name="connsiteY4" fmla="*/ 14328 h 714296"/>
              <a:gd name="connsiteX0" fmla="*/ 93784 w 776468"/>
              <a:gd name="connsiteY0" fmla="*/ 14328 h 694033"/>
              <a:gd name="connsiteX1" fmla="*/ 742974 w 776468"/>
              <a:gd name="connsiteY1" fmla="*/ 24376 h 694033"/>
              <a:gd name="connsiteX2" fmla="*/ 776468 w 776468"/>
              <a:gd name="connsiteY2" fmla="*/ 633909 h 694033"/>
              <a:gd name="connsiteX3" fmla="*/ 0 w 776468"/>
              <a:gd name="connsiteY3" fmla="*/ 664054 h 694033"/>
              <a:gd name="connsiteX4" fmla="*/ 93784 w 776468"/>
              <a:gd name="connsiteY4" fmla="*/ 14328 h 694033"/>
              <a:gd name="connsiteX0" fmla="*/ 164123 w 776468"/>
              <a:gd name="connsiteY0" fmla="*/ 233774 h 675668"/>
              <a:gd name="connsiteX1" fmla="*/ 742974 w 776468"/>
              <a:gd name="connsiteY1" fmla="*/ 6011 h 675668"/>
              <a:gd name="connsiteX2" fmla="*/ 776468 w 776468"/>
              <a:gd name="connsiteY2" fmla="*/ 615544 h 675668"/>
              <a:gd name="connsiteX3" fmla="*/ 0 w 776468"/>
              <a:gd name="connsiteY3" fmla="*/ 645689 h 675668"/>
              <a:gd name="connsiteX4" fmla="*/ 164123 w 776468"/>
              <a:gd name="connsiteY4" fmla="*/ 233774 h 675668"/>
              <a:gd name="connsiteX0" fmla="*/ 164123 w 776468"/>
              <a:gd name="connsiteY0" fmla="*/ 270620 h 712514"/>
              <a:gd name="connsiteX1" fmla="*/ 742974 w 776468"/>
              <a:gd name="connsiteY1" fmla="*/ 42857 h 712514"/>
              <a:gd name="connsiteX2" fmla="*/ 776468 w 776468"/>
              <a:gd name="connsiteY2" fmla="*/ 652390 h 712514"/>
              <a:gd name="connsiteX3" fmla="*/ 0 w 776468"/>
              <a:gd name="connsiteY3" fmla="*/ 682535 h 712514"/>
              <a:gd name="connsiteX4" fmla="*/ 164123 w 776468"/>
              <a:gd name="connsiteY4" fmla="*/ 270620 h 712514"/>
              <a:gd name="connsiteX0" fmla="*/ 164123 w 776468"/>
              <a:gd name="connsiteY0" fmla="*/ 270620 h 712514"/>
              <a:gd name="connsiteX1" fmla="*/ 742974 w 776468"/>
              <a:gd name="connsiteY1" fmla="*/ 42857 h 712514"/>
              <a:gd name="connsiteX2" fmla="*/ 776468 w 776468"/>
              <a:gd name="connsiteY2" fmla="*/ 652390 h 712514"/>
              <a:gd name="connsiteX3" fmla="*/ 0 w 776468"/>
              <a:gd name="connsiteY3" fmla="*/ 682535 h 712514"/>
              <a:gd name="connsiteX4" fmla="*/ 164123 w 776468"/>
              <a:gd name="connsiteY4" fmla="*/ 270620 h 712514"/>
              <a:gd name="connsiteX0" fmla="*/ 164123 w 776468"/>
              <a:gd name="connsiteY0" fmla="*/ 270620 h 712514"/>
              <a:gd name="connsiteX1" fmla="*/ 742974 w 776468"/>
              <a:gd name="connsiteY1" fmla="*/ 42857 h 712514"/>
              <a:gd name="connsiteX2" fmla="*/ 776468 w 776468"/>
              <a:gd name="connsiteY2" fmla="*/ 652390 h 712514"/>
              <a:gd name="connsiteX3" fmla="*/ 0 w 776468"/>
              <a:gd name="connsiteY3" fmla="*/ 682535 h 712514"/>
              <a:gd name="connsiteX4" fmla="*/ 164123 w 776468"/>
              <a:gd name="connsiteY4" fmla="*/ 270620 h 712514"/>
              <a:gd name="connsiteX0" fmla="*/ 167473 w 779818"/>
              <a:gd name="connsiteY0" fmla="*/ 270620 h 710480"/>
              <a:gd name="connsiteX1" fmla="*/ 746324 w 779818"/>
              <a:gd name="connsiteY1" fmla="*/ 42857 h 710480"/>
              <a:gd name="connsiteX2" fmla="*/ 779818 w 779818"/>
              <a:gd name="connsiteY2" fmla="*/ 652390 h 710480"/>
              <a:gd name="connsiteX3" fmla="*/ 0 w 779818"/>
              <a:gd name="connsiteY3" fmla="*/ 679186 h 710480"/>
              <a:gd name="connsiteX4" fmla="*/ 167473 w 779818"/>
              <a:gd name="connsiteY4" fmla="*/ 270620 h 710480"/>
              <a:gd name="connsiteX0" fmla="*/ 167473 w 779818"/>
              <a:gd name="connsiteY0" fmla="*/ 270620 h 710480"/>
              <a:gd name="connsiteX1" fmla="*/ 746324 w 779818"/>
              <a:gd name="connsiteY1" fmla="*/ 42857 h 710480"/>
              <a:gd name="connsiteX2" fmla="*/ 779818 w 779818"/>
              <a:gd name="connsiteY2" fmla="*/ 652390 h 710480"/>
              <a:gd name="connsiteX3" fmla="*/ 0 w 779818"/>
              <a:gd name="connsiteY3" fmla="*/ 679186 h 710480"/>
              <a:gd name="connsiteX4" fmla="*/ 167473 w 779818"/>
              <a:gd name="connsiteY4" fmla="*/ 270620 h 710480"/>
              <a:gd name="connsiteX0" fmla="*/ 167473 w 779818"/>
              <a:gd name="connsiteY0" fmla="*/ 193845 h 633705"/>
              <a:gd name="connsiteX1" fmla="*/ 675986 w 779818"/>
              <a:gd name="connsiteY1" fmla="*/ 116807 h 633705"/>
              <a:gd name="connsiteX2" fmla="*/ 779818 w 779818"/>
              <a:gd name="connsiteY2" fmla="*/ 575615 h 633705"/>
              <a:gd name="connsiteX3" fmla="*/ 0 w 779818"/>
              <a:gd name="connsiteY3" fmla="*/ 602411 h 633705"/>
              <a:gd name="connsiteX4" fmla="*/ 167473 w 779818"/>
              <a:gd name="connsiteY4" fmla="*/ 193845 h 633705"/>
              <a:gd name="connsiteX0" fmla="*/ 167473 w 779818"/>
              <a:gd name="connsiteY0" fmla="*/ 249564 h 689424"/>
              <a:gd name="connsiteX1" fmla="*/ 675986 w 779818"/>
              <a:gd name="connsiteY1" fmla="*/ 172526 h 689424"/>
              <a:gd name="connsiteX2" fmla="*/ 779818 w 779818"/>
              <a:gd name="connsiteY2" fmla="*/ 631334 h 689424"/>
              <a:gd name="connsiteX3" fmla="*/ 0 w 779818"/>
              <a:gd name="connsiteY3" fmla="*/ 658130 h 689424"/>
              <a:gd name="connsiteX4" fmla="*/ 167473 w 779818"/>
              <a:gd name="connsiteY4" fmla="*/ 249564 h 689424"/>
              <a:gd name="connsiteX0" fmla="*/ 167473 w 779818"/>
              <a:gd name="connsiteY0" fmla="*/ 221264 h 661124"/>
              <a:gd name="connsiteX1" fmla="*/ 622395 w 779818"/>
              <a:gd name="connsiteY1" fmla="*/ 204516 h 661124"/>
              <a:gd name="connsiteX2" fmla="*/ 779818 w 779818"/>
              <a:gd name="connsiteY2" fmla="*/ 603034 h 661124"/>
              <a:gd name="connsiteX3" fmla="*/ 0 w 779818"/>
              <a:gd name="connsiteY3" fmla="*/ 629830 h 661124"/>
              <a:gd name="connsiteX4" fmla="*/ 167473 w 779818"/>
              <a:gd name="connsiteY4" fmla="*/ 221264 h 661124"/>
              <a:gd name="connsiteX0" fmla="*/ 167473 w 779818"/>
              <a:gd name="connsiteY0" fmla="*/ 245967 h 685827"/>
              <a:gd name="connsiteX1" fmla="*/ 622395 w 779818"/>
              <a:gd name="connsiteY1" fmla="*/ 229219 h 685827"/>
              <a:gd name="connsiteX2" fmla="*/ 779818 w 779818"/>
              <a:gd name="connsiteY2" fmla="*/ 627737 h 685827"/>
              <a:gd name="connsiteX3" fmla="*/ 0 w 779818"/>
              <a:gd name="connsiteY3" fmla="*/ 654533 h 685827"/>
              <a:gd name="connsiteX4" fmla="*/ 167473 w 779818"/>
              <a:gd name="connsiteY4" fmla="*/ 245967 h 685827"/>
              <a:gd name="connsiteX0" fmla="*/ 167473 w 779818"/>
              <a:gd name="connsiteY0" fmla="*/ 233570 h 673430"/>
              <a:gd name="connsiteX1" fmla="*/ 592250 w 779818"/>
              <a:gd name="connsiteY1" fmla="*/ 243618 h 673430"/>
              <a:gd name="connsiteX2" fmla="*/ 779818 w 779818"/>
              <a:gd name="connsiteY2" fmla="*/ 615340 h 673430"/>
              <a:gd name="connsiteX3" fmla="*/ 0 w 779818"/>
              <a:gd name="connsiteY3" fmla="*/ 642136 h 673430"/>
              <a:gd name="connsiteX4" fmla="*/ 167473 w 779818"/>
              <a:gd name="connsiteY4" fmla="*/ 233570 h 673430"/>
              <a:gd name="connsiteX0" fmla="*/ 167473 w 779818"/>
              <a:gd name="connsiteY0" fmla="*/ 251430 h 691290"/>
              <a:gd name="connsiteX1" fmla="*/ 592250 w 779818"/>
              <a:gd name="connsiteY1" fmla="*/ 261478 h 691290"/>
              <a:gd name="connsiteX2" fmla="*/ 779818 w 779818"/>
              <a:gd name="connsiteY2" fmla="*/ 633200 h 691290"/>
              <a:gd name="connsiteX3" fmla="*/ 0 w 779818"/>
              <a:gd name="connsiteY3" fmla="*/ 659996 h 691290"/>
              <a:gd name="connsiteX4" fmla="*/ 167473 w 779818"/>
              <a:gd name="connsiteY4" fmla="*/ 251430 h 691290"/>
              <a:gd name="connsiteX0" fmla="*/ 167473 w 779818"/>
              <a:gd name="connsiteY0" fmla="*/ 251430 h 691290"/>
              <a:gd name="connsiteX1" fmla="*/ 592250 w 779818"/>
              <a:gd name="connsiteY1" fmla="*/ 261478 h 691290"/>
              <a:gd name="connsiteX2" fmla="*/ 779818 w 779818"/>
              <a:gd name="connsiteY2" fmla="*/ 633200 h 691290"/>
              <a:gd name="connsiteX3" fmla="*/ 0 w 779818"/>
              <a:gd name="connsiteY3" fmla="*/ 659996 h 691290"/>
              <a:gd name="connsiteX4" fmla="*/ 167473 w 779818"/>
              <a:gd name="connsiteY4" fmla="*/ 251430 h 691290"/>
              <a:gd name="connsiteX0" fmla="*/ 167473 w 779818"/>
              <a:gd name="connsiteY0" fmla="*/ 251430 h 691290"/>
              <a:gd name="connsiteX1" fmla="*/ 592250 w 779818"/>
              <a:gd name="connsiteY1" fmla="*/ 261478 h 691290"/>
              <a:gd name="connsiteX2" fmla="*/ 779818 w 779818"/>
              <a:gd name="connsiteY2" fmla="*/ 633200 h 691290"/>
              <a:gd name="connsiteX3" fmla="*/ 0 w 779818"/>
              <a:gd name="connsiteY3" fmla="*/ 659996 h 691290"/>
              <a:gd name="connsiteX4" fmla="*/ 167473 w 779818"/>
              <a:gd name="connsiteY4" fmla="*/ 251430 h 691290"/>
              <a:gd name="connsiteX0" fmla="*/ 167473 w 779818"/>
              <a:gd name="connsiteY0" fmla="*/ 251430 h 703126"/>
              <a:gd name="connsiteX1" fmla="*/ 592250 w 779818"/>
              <a:gd name="connsiteY1" fmla="*/ 261478 h 703126"/>
              <a:gd name="connsiteX2" fmla="*/ 779818 w 779818"/>
              <a:gd name="connsiteY2" fmla="*/ 633200 h 703126"/>
              <a:gd name="connsiteX3" fmla="*/ 0 w 779818"/>
              <a:gd name="connsiteY3" fmla="*/ 659996 h 703126"/>
              <a:gd name="connsiteX4" fmla="*/ 167473 w 779818"/>
              <a:gd name="connsiteY4" fmla="*/ 251430 h 703126"/>
              <a:gd name="connsiteX0" fmla="*/ 167473 w 779818"/>
              <a:gd name="connsiteY0" fmla="*/ 251430 h 712130"/>
              <a:gd name="connsiteX1" fmla="*/ 592250 w 779818"/>
              <a:gd name="connsiteY1" fmla="*/ 261478 h 712130"/>
              <a:gd name="connsiteX2" fmla="*/ 779818 w 779818"/>
              <a:gd name="connsiteY2" fmla="*/ 633200 h 712130"/>
              <a:gd name="connsiteX3" fmla="*/ 0 w 779818"/>
              <a:gd name="connsiteY3" fmla="*/ 659996 h 712130"/>
              <a:gd name="connsiteX4" fmla="*/ 167473 w 779818"/>
              <a:gd name="connsiteY4" fmla="*/ 251430 h 712130"/>
              <a:gd name="connsiteX0" fmla="*/ 167473 w 779818"/>
              <a:gd name="connsiteY0" fmla="*/ 228780 h 689480"/>
              <a:gd name="connsiteX1" fmla="*/ 632444 w 779818"/>
              <a:gd name="connsiteY1" fmla="*/ 289070 h 689480"/>
              <a:gd name="connsiteX2" fmla="*/ 779818 w 779818"/>
              <a:gd name="connsiteY2" fmla="*/ 610550 h 689480"/>
              <a:gd name="connsiteX3" fmla="*/ 0 w 779818"/>
              <a:gd name="connsiteY3" fmla="*/ 637346 h 689480"/>
              <a:gd name="connsiteX4" fmla="*/ 167473 w 779818"/>
              <a:gd name="connsiteY4" fmla="*/ 228780 h 689480"/>
              <a:gd name="connsiteX0" fmla="*/ 107183 w 779818"/>
              <a:gd name="connsiteY0" fmla="*/ 275050 h 638616"/>
              <a:gd name="connsiteX1" fmla="*/ 632444 w 779818"/>
              <a:gd name="connsiteY1" fmla="*/ 238206 h 638616"/>
              <a:gd name="connsiteX2" fmla="*/ 779818 w 779818"/>
              <a:gd name="connsiteY2" fmla="*/ 559686 h 638616"/>
              <a:gd name="connsiteX3" fmla="*/ 0 w 779818"/>
              <a:gd name="connsiteY3" fmla="*/ 586482 h 638616"/>
              <a:gd name="connsiteX4" fmla="*/ 107183 w 779818"/>
              <a:gd name="connsiteY4" fmla="*/ 275050 h 638616"/>
              <a:gd name="connsiteX0" fmla="*/ 107183 w 779818"/>
              <a:gd name="connsiteY0" fmla="*/ 345554 h 709120"/>
              <a:gd name="connsiteX1" fmla="*/ 632444 w 779818"/>
              <a:gd name="connsiteY1" fmla="*/ 308710 h 709120"/>
              <a:gd name="connsiteX2" fmla="*/ 779818 w 779818"/>
              <a:gd name="connsiteY2" fmla="*/ 630190 h 709120"/>
              <a:gd name="connsiteX3" fmla="*/ 0 w 779818"/>
              <a:gd name="connsiteY3" fmla="*/ 656986 h 709120"/>
              <a:gd name="connsiteX4" fmla="*/ 107183 w 779818"/>
              <a:gd name="connsiteY4" fmla="*/ 345554 h 709120"/>
              <a:gd name="connsiteX0" fmla="*/ 107183 w 779818"/>
              <a:gd name="connsiteY0" fmla="*/ 345554 h 709120"/>
              <a:gd name="connsiteX1" fmla="*/ 632444 w 779818"/>
              <a:gd name="connsiteY1" fmla="*/ 308710 h 709120"/>
              <a:gd name="connsiteX2" fmla="*/ 779818 w 779818"/>
              <a:gd name="connsiteY2" fmla="*/ 630190 h 709120"/>
              <a:gd name="connsiteX3" fmla="*/ 0 w 779818"/>
              <a:gd name="connsiteY3" fmla="*/ 656986 h 709120"/>
              <a:gd name="connsiteX4" fmla="*/ 107183 w 779818"/>
              <a:gd name="connsiteY4" fmla="*/ 345554 h 709120"/>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 name="connsiteX0" fmla="*/ 107183 w 779818"/>
              <a:gd name="connsiteY0" fmla="*/ 358458 h 722024"/>
              <a:gd name="connsiteX1" fmla="*/ 632444 w 779818"/>
              <a:gd name="connsiteY1" fmla="*/ 321614 h 722024"/>
              <a:gd name="connsiteX2" fmla="*/ 779818 w 779818"/>
              <a:gd name="connsiteY2" fmla="*/ 643094 h 722024"/>
              <a:gd name="connsiteX3" fmla="*/ 0 w 779818"/>
              <a:gd name="connsiteY3" fmla="*/ 669890 h 722024"/>
              <a:gd name="connsiteX4" fmla="*/ 107183 w 779818"/>
              <a:gd name="connsiteY4" fmla="*/ 358458 h 72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818" h="722024">
                <a:moveTo>
                  <a:pt x="107183" y="358458"/>
                </a:moveTo>
                <a:cubicBezTo>
                  <a:pt x="457558" y="-177455"/>
                  <a:pt x="298816" y="-46826"/>
                  <a:pt x="632444" y="321614"/>
                </a:cubicBezTo>
                <a:cubicBezTo>
                  <a:pt x="694967" y="445521"/>
                  <a:pt x="734042" y="512488"/>
                  <a:pt x="779818" y="643094"/>
                </a:cubicBezTo>
                <a:cubicBezTo>
                  <a:pt x="457355" y="746927"/>
                  <a:pt x="352608" y="740228"/>
                  <a:pt x="0" y="669890"/>
                </a:cubicBezTo>
                <a:cubicBezTo>
                  <a:pt x="41310" y="556032"/>
                  <a:pt x="-17864" y="609644"/>
                  <a:pt x="107183" y="358458"/>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4751582" y="1082678"/>
            <a:ext cx="2898322" cy="923330"/>
          </a:xfrm>
          <a:prstGeom prst="rect">
            <a:avLst/>
          </a:prstGeom>
          <a:noFill/>
        </p:spPr>
        <p:txBody>
          <a:bodyPr wrap="square" rtlCol="0">
            <a:spAutoFit/>
          </a:bodyPr>
          <a:lstStyle/>
          <a:p>
            <a:pPr algn="ctr"/>
            <a:r>
              <a:rPr lang="en-AU" dirty="0" smtClean="0"/>
              <a:t>Sprint Master (</a:t>
            </a:r>
            <a:r>
              <a:rPr lang="en-AU" dirty="0" err="1" smtClean="0"/>
              <a:t>Thérèse</a:t>
            </a:r>
            <a:r>
              <a:rPr lang="en-AU" dirty="0" smtClean="0"/>
              <a:t>):</a:t>
            </a:r>
          </a:p>
          <a:p>
            <a:pPr algn="ctr"/>
            <a:r>
              <a:rPr lang="en-AU" dirty="0" smtClean="0">
                <a:solidFill>
                  <a:schemeClr val="tx1"/>
                </a:solidFill>
              </a:rPr>
              <a:t>responsible for facilitating the process</a:t>
            </a:r>
            <a:endParaRPr lang="en-AU" dirty="0"/>
          </a:p>
        </p:txBody>
      </p:sp>
      <p:sp>
        <p:nvSpPr>
          <p:cNvPr id="4" name="TextBox 3"/>
          <p:cNvSpPr txBox="1"/>
          <p:nvPr/>
        </p:nvSpPr>
        <p:spPr>
          <a:xfrm>
            <a:off x="6596552" y="3498380"/>
            <a:ext cx="2355904" cy="923330"/>
          </a:xfrm>
          <a:prstGeom prst="rect">
            <a:avLst/>
          </a:prstGeom>
          <a:noFill/>
        </p:spPr>
        <p:txBody>
          <a:bodyPr wrap="square" rtlCol="0">
            <a:spAutoFit/>
          </a:bodyPr>
          <a:lstStyle/>
          <a:p>
            <a:pPr algn="ctr"/>
            <a:r>
              <a:rPr lang="en-AU" dirty="0" smtClean="0"/>
              <a:t>Sprint Team: responsible for completing the work</a:t>
            </a:r>
            <a:endParaRPr lang="en-AU" dirty="0"/>
          </a:p>
        </p:txBody>
      </p:sp>
      <p:sp>
        <p:nvSpPr>
          <p:cNvPr id="5" name="TextBox 4"/>
          <p:cNvSpPr txBox="1"/>
          <p:nvPr/>
        </p:nvSpPr>
        <p:spPr>
          <a:xfrm>
            <a:off x="3405755" y="3498380"/>
            <a:ext cx="2335147" cy="1477328"/>
          </a:xfrm>
          <a:prstGeom prst="rect">
            <a:avLst/>
          </a:prstGeom>
          <a:noFill/>
        </p:spPr>
        <p:txBody>
          <a:bodyPr wrap="square" rtlCol="0">
            <a:spAutoFit/>
          </a:bodyPr>
          <a:lstStyle/>
          <a:p>
            <a:pPr algn="ctr"/>
            <a:r>
              <a:rPr lang="en-AU" dirty="0" smtClean="0"/>
              <a:t>Product Owner: </a:t>
            </a:r>
          </a:p>
          <a:p>
            <a:pPr algn="ctr"/>
            <a:r>
              <a:rPr lang="en-AU" dirty="0" smtClean="0">
                <a:solidFill>
                  <a:schemeClr val="tx1"/>
                </a:solidFill>
              </a:rPr>
              <a:t>represents the DDI Alliance and owns the requirement</a:t>
            </a:r>
          </a:p>
          <a:p>
            <a:endParaRPr lang="en-AU" dirty="0"/>
          </a:p>
        </p:txBody>
      </p:sp>
      <p:sp>
        <p:nvSpPr>
          <p:cNvPr id="24" name="Rectangle 23"/>
          <p:cNvSpPr/>
          <p:nvPr/>
        </p:nvSpPr>
        <p:spPr>
          <a:xfrm>
            <a:off x="4368031" y="6114036"/>
            <a:ext cx="3281873" cy="55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1"/>
                </a:solidFill>
              </a:rPr>
              <a:t>Product Owner works with Sprint Team to provide clarification  and approval for requirements</a:t>
            </a:r>
            <a:endParaRPr lang="en-AU" sz="1600" dirty="0">
              <a:solidFill>
                <a:schemeClr val="tx1"/>
              </a:solidFill>
            </a:endParaRPr>
          </a:p>
        </p:txBody>
      </p:sp>
      <p:sp>
        <p:nvSpPr>
          <p:cNvPr id="27" name="Rectangle 26"/>
          <p:cNvSpPr/>
          <p:nvPr/>
        </p:nvSpPr>
        <p:spPr>
          <a:xfrm>
            <a:off x="450789" y="803597"/>
            <a:ext cx="3281873" cy="55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1"/>
                </a:solidFill>
              </a:rPr>
              <a:t>Sprint Master assists the Product Owner in planning the release and making resources available</a:t>
            </a:r>
            <a:endParaRPr lang="en-AU" sz="1600" dirty="0">
              <a:solidFill>
                <a:schemeClr val="tx1"/>
              </a:solidFill>
            </a:endParaRPr>
          </a:p>
        </p:txBody>
      </p:sp>
      <p:sp>
        <p:nvSpPr>
          <p:cNvPr id="29" name="Rectangle 28"/>
          <p:cNvSpPr/>
          <p:nvPr/>
        </p:nvSpPr>
        <p:spPr>
          <a:xfrm>
            <a:off x="8445372" y="1404166"/>
            <a:ext cx="3281873" cy="55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solidFill>
                  <a:schemeClr val="tx1"/>
                </a:solidFill>
              </a:rPr>
              <a:t>Sprint Master helps Sprint Team make progress by removing impediments</a:t>
            </a:r>
            <a:endParaRPr lang="en-AU" sz="1600" dirty="0">
              <a:solidFill>
                <a:schemeClr val="tx1"/>
              </a:solidFill>
            </a:endParaRPr>
          </a:p>
        </p:txBody>
      </p:sp>
      <p:sp>
        <p:nvSpPr>
          <p:cNvPr id="7" name="TextBox 6"/>
          <p:cNvSpPr txBox="1"/>
          <p:nvPr/>
        </p:nvSpPr>
        <p:spPr>
          <a:xfrm>
            <a:off x="4971434" y="2670486"/>
            <a:ext cx="1102179" cy="307777"/>
          </a:xfrm>
          <a:prstGeom prst="rect">
            <a:avLst/>
          </a:prstGeom>
          <a:noFill/>
        </p:spPr>
        <p:txBody>
          <a:bodyPr wrap="square" rtlCol="0">
            <a:spAutoFit/>
          </a:bodyPr>
          <a:lstStyle/>
          <a:p>
            <a:r>
              <a:rPr lang="en-AU" sz="1400" dirty="0" smtClean="0"/>
              <a:t>Planning</a:t>
            </a:r>
            <a:endParaRPr lang="en-AU" sz="1400" dirty="0"/>
          </a:p>
        </p:txBody>
      </p:sp>
      <p:sp>
        <p:nvSpPr>
          <p:cNvPr id="32" name="TextBox 31"/>
          <p:cNvSpPr txBox="1"/>
          <p:nvPr/>
        </p:nvSpPr>
        <p:spPr>
          <a:xfrm>
            <a:off x="5640092" y="3868445"/>
            <a:ext cx="1102179" cy="307777"/>
          </a:xfrm>
          <a:prstGeom prst="rect">
            <a:avLst/>
          </a:prstGeom>
          <a:noFill/>
        </p:spPr>
        <p:txBody>
          <a:bodyPr wrap="square" rtlCol="0">
            <a:spAutoFit/>
          </a:bodyPr>
          <a:lstStyle/>
          <a:p>
            <a:r>
              <a:rPr lang="en-AU" sz="1400" dirty="0" smtClean="0"/>
              <a:t>Clarification</a:t>
            </a:r>
            <a:endParaRPr lang="en-AU" sz="1400" dirty="0"/>
          </a:p>
        </p:txBody>
      </p:sp>
      <p:sp>
        <p:nvSpPr>
          <p:cNvPr id="33" name="TextBox 32"/>
          <p:cNvSpPr txBox="1"/>
          <p:nvPr/>
        </p:nvSpPr>
        <p:spPr>
          <a:xfrm>
            <a:off x="6494566" y="2655827"/>
            <a:ext cx="1102179" cy="307777"/>
          </a:xfrm>
          <a:prstGeom prst="rect">
            <a:avLst/>
          </a:prstGeom>
          <a:noFill/>
        </p:spPr>
        <p:txBody>
          <a:bodyPr wrap="square" rtlCol="0">
            <a:spAutoFit/>
          </a:bodyPr>
          <a:lstStyle/>
          <a:p>
            <a:r>
              <a:rPr lang="en-AU" sz="1400" dirty="0" smtClean="0"/>
              <a:t>Progress</a:t>
            </a:r>
            <a:endParaRPr lang="en-AU" sz="1400" dirty="0"/>
          </a:p>
        </p:txBody>
      </p:sp>
      <p:cxnSp>
        <p:nvCxnSpPr>
          <p:cNvPr id="9" name="Straight Arrow Connector 8"/>
          <p:cNvCxnSpPr/>
          <p:nvPr/>
        </p:nvCxnSpPr>
        <p:spPr>
          <a:xfrm>
            <a:off x="3290207" y="1404166"/>
            <a:ext cx="1681227" cy="12663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6082681" y="4320697"/>
            <a:ext cx="76840" cy="16451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239699" y="1777268"/>
            <a:ext cx="1659945" cy="8547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28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Sprint </a:t>
            </a:r>
            <a:r>
              <a:rPr lang="en-US" dirty="0"/>
              <a:t>roles: </a:t>
            </a:r>
            <a:r>
              <a:rPr lang="en-US" dirty="0" smtClean="0"/>
              <a:t>Sprint Masters</a:t>
            </a:r>
            <a:endParaRPr lang="en-US" dirty="0"/>
          </a:p>
        </p:txBody>
      </p:sp>
      <p:sp>
        <p:nvSpPr>
          <p:cNvPr id="3" name="Content Placeholder 2"/>
          <p:cNvSpPr>
            <a:spLocks noGrp="1"/>
          </p:cNvSpPr>
          <p:nvPr>
            <p:ph idx="1"/>
          </p:nvPr>
        </p:nvSpPr>
        <p:spPr>
          <a:xfrm>
            <a:off x="838200" y="1421656"/>
            <a:ext cx="10515600" cy="4351338"/>
          </a:xfrm>
        </p:spPr>
        <p:txBody>
          <a:bodyPr>
            <a:normAutofit/>
          </a:bodyPr>
          <a:lstStyle/>
          <a:p>
            <a:r>
              <a:rPr lang="en-AU" sz="3200" dirty="0"/>
              <a:t>The Sprint Master serves as the team's coach, helping team members work together in the most effective manner possible.</a:t>
            </a:r>
          </a:p>
          <a:p>
            <a:r>
              <a:rPr lang="en-AU" sz="3200" dirty="0"/>
              <a:t>Provides a service to the team, removing impediments to progress, facilitating meetings and discussions</a:t>
            </a:r>
          </a:p>
          <a:p>
            <a:r>
              <a:rPr lang="en-AU" sz="3200" dirty="0"/>
              <a:t> The Sprint Master’s authority extends only to the process. </a:t>
            </a:r>
          </a:p>
          <a:p>
            <a:r>
              <a:rPr lang="en-AU" sz="3200" dirty="0"/>
              <a:t>The Sprint Master is an expert on the process and on using it to get a team to perform to its highest level. </a:t>
            </a:r>
          </a:p>
          <a:p>
            <a:endParaRPr lang="en-US" sz="3000" dirty="0"/>
          </a:p>
        </p:txBody>
      </p:sp>
    </p:spTree>
    <p:extLst>
      <p:ext uri="{BB962C8B-B14F-4D97-AF65-F5344CB8AC3E}">
        <p14:creationId xmlns:p14="http://schemas.microsoft.com/office/powerpoint/2010/main" val="394067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558" y="1432958"/>
            <a:ext cx="9210883" cy="5181122"/>
          </a:xfrm>
          <a:prstGeom prst="rect">
            <a:avLst/>
          </a:prstGeom>
        </p:spPr>
      </p:pic>
      <p:sp>
        <p:nvSpPr>
          <p:cNvPr id="2" name="Title 1"/>
          <p:cNvSpPr>
            <a:spLocks noGrp="1"/>
          </p:cNvSpPr>
          <p:nvPr>
            <p:ph type="title"/>
          </p:nvPr>
        </p:nvSpPr>
        <p:spPr/>
        <p:txBody>
          <a:bodyPr/>
          <a:lstStyle/>
          <a:p>
            <a:r>
              <a:rPr lang="en-AU" dirty="0" smtClean="0"/>
              <a:t>In-Sprint Feedback</a:t>
            </a:r>
            <a:endParaRPr lang="en-AU"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8</a:t>
            </a:fld>
            <a:endParaRPr lang="en-AU" dirty="0"/>
          </a:p>
        </p:txBody>
      </p:sp>
      <p:sp>
        <p:nvSpPr>
          <p:cNvPr id="6" name="TextBox 5"/>
          <p:cNvSpPr txBox="1"/>
          <p:nvPr/>
        </p:nvSpPr>
        <p:spPr>
          <a:xfrm>
            <a:off x="6214959" y="1912484"/>
            <a:ext cx="1850137" cy="1015663"/>
          </a:xfrm>
          <a:prstGeom prst="rect">
            <a:avLst/>
          </a:prstGeom>
          <a:noFill/>
        </p:spPr>
        <p:txBody>
          <a:bodyPr wrap="square" rtlCol="0">
            <a:spAutoFit/>
          </a:bodyPr>
          <a:lstStyle/>
          <a:p>
            <a:pPr algn="ctr"/>
            <a:r>
              <a:rPr lang="en-AU" sz="2000" b="1" dirty="0" smtClean="0">
                <a:solidFill>
                  <a:schemeClr val="bg1"/>
                </a:solidFill>
              </a:rPr>
              <a:t>INFORMATION: I want to say something</a:t>
            </a:r>
            <a:endParaRPr lang="en-AU" sz="2000" b="1" dirty="0">
              <a:solidFill>
                <a:schemeClr val="bg1"/>
              </a:solidFill>
            </a:endParaRPr>
          </a:p>
        </p:txBody>
      </p:sp>
      <p:sp>
        <p:nvSpPr>
          <p:cNvPr id="8" name="TextBox 7"/>
          <p:cNvSpPr txBox="1"/>
          <p:nvPr/>
        </p:nvSpPr>
        <p:spPr>
          <a:xfrm flipH="1">
            <a:off x="3778744" y="1909083"/>
            <a:ext cx="2249554" cy="707886"/>
          </a:xfrm>
          <a:prstGeom prst="rect">
            <a:avLst/>
          </a:prstGeom>
          <a:noFill/>
        </p:spPr>
        <p:txBody>
          <a:bodyPr wrap="square" rtlCol="0">
            <a:spAutoFit/>
          </a:bodyPr>
          <a:lstStyle/>
          <a:p>
            <a:pPr algn="ctr"/>
            <a:r>
              <a:rPr lang="en-AU" sz="2000" b="1" dirty="0" smtClean="0">
                <a:solidFill>
                  <a:schemeClr val="bg1"/>
                </a:solidFill>
              </a:rPr>
              <a:t>DANGER: </a:t>
            </a:r>
          </a:p>
          <a:p>
            <a:pPr algn="ctr"/>
            <a:r>
              <a:rPr lang="en-AU" sz="2000" b="1" dirty="0" smtClean="0">
                <a:solidFill>
                  <a:schemeClr val="bg1"/>
                </a:solidFill>
              </a:rPr>
              <a:t>Too much detail! </a:t>
            </a:r>
          </a:p>
        </p:txBody>
      </p:sp>
      <p:sp>
        <p:nvSpPr>
          <p:cNvPr id="19" name="TextBox 18"/>
          <p:cNvSpPr txBox="1"/>
          <p:nvPr/>
        </p:nvSpPr>
        <p:spPr>
          <a:xfrm>
            <a:off x="8436773" y="1921568"/>
            <a:ext cx="1626818" cy="1015663"/>
          </a:xfrm>
          <a:prstGeom prst="rect">
            <a:avLst/>
          </a:prstGeom>
          <a:noFill/>
        </p:spPr>
        <p:txBody>
          <a:bodyPr wrap="square" rtlCol="0">
            <a:spAutoFit/>
          </a:bodyPr>
          <a:lstStyle/>
          <a:p>
            <a:pPr algn="ctr"/>
            <a:r>
              <a:rPr lang="en-AU" sz="2000" b="1" dirty="0" smtClean="0">
                <a:solidFill>
                  <a:schemeClr val="bg1"/>
                </a:solidFill>
              </a:rPr>
              <a:t>STOP: </a:t>
            </a:r>
          </a:p>
          <a:p>
            <a:pPr algn="ctr"/>
            <a:r>
              <a:rPr lang="en-AU" sz="2000" b="1" dirty="0" smtClean="0">
                <a:solidFill>
                  <a:schemeClr val="bg1"/>
                </a:solidFill>
              </a:rPr>
              <a:t>I think we’re off the topic</a:t>
            </a:r>
            <a:endParaRPr lang="en-AU" sz="2000" b="1" dirty="0">
              <a:solidFill>
                <a:schemeClr val="bg1"/>
              </a:solidFill>
            </a:endParaRPr>
          </a:p>
        </p:txBody>
      </p:sp>
      <p:sp>
        <p:nvSpPr>
          <p:cNvPr id="5" name="Rectangle 4"/>
          <p:cNvSpPr/>
          <p:nvPr/>
        </p:nvSpPr>
        <p:spPr>
          <a:xfrm>
            <a:off x="2091809" y="1921568"/>
            <a:ext cx="1300086" cy="923330"/>
          </a:xfrm>
          <a:prstGeom prst="rect">
            <a:avLst/>
          </a:prstGeom>
        </p:spPr>
        <p:txBody>
          <a:bodyPr wrap="square">
            <a:spAutoFit/>
          </a:bodyPr>
          <a:lstStyle/>
          <a:p>
            <a:pPr algn="ctr"/>
            <a:r>
              <a:rPr lang="en-AU" b="1" dirty="0" smtClean="0">
                <a:solidFill>
                  <a:schemeClr val="bg1"/>
                </a:solidFill>
              </a:rPr>
              <a:t>AGREE: </a:t>
            </a:r>
          </a:p>
          <a:p>
            <a:pPr algn="ctr"/>
            <a:endParaRPr lang="en-AU" b="1" dirty="0" smtClean="0">
              <a:solidFill>
                <a:schemeClr val="bg1"/>
              </a:solidFill>
            </a:endParaRPr>
          </a:p>
          <a:p>
            <a:pPr algn="ctr"/>
            <a:endParaRPr lang="en-AU" b="1" dirty="0" smtClean="0">
              <a:solidFill>
                <a:schemeClr val="bg1"/>
              </a:solidFill>
            </a:endParaRPr>
          </a:p>
        </p:txBody>
      </p:sp>
    </p:spTree>
    <p:extLst>
      <p:ext uri="{BB962C8B-B14F-4D97-AF65-F5344CB8AC3E}">
        <p14:creationId xmlns:p14="http://schemas.microsoft.com/office/powerpoint/2010/main" val="4140146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93" y="138793"/>
            <a:ext cx="4303728" cy="663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80773" y="1192772"/>
            <a:ext cx="6186173" cy="4525963"/>
          </a:xfrm>
        </p:spPr>
        <p:txBody>
          <a:bodyPr>
            <a:normAutofit/>
          </a:bodyPr>
          <a:lstStyle/>
          <a:p>
            <a:pPr marL="0" indent="0" algn="ctr">
              <a:buNone/>
            </a:pPr>
            <a:r>
              <a:rPr lang="en-AU" sz="3600" dirty="0" smtClean="0"/>
              <a:t>Soap box</a:t>
            </a:r>
            <a:endParaRPr lang="en-AU" sz="2400" dirty="0" smtClean="0"/>
          </a:p>
          <a:p>
            <a:pPr marL="0" indent="0">
              <a:buNone/>
            </a:pPr>
            <a:endParaRPr lang="en-AU" sz="1050" dirty="0" smtClean="0"/>
          </a:p>
          <a:p>
            <a:pPr marL="0" indent="0">
              <a:buNone/>
            </a:pPr>
            <a:r>
              <a:rPr lang="en-AU" sz="2400" dirty="0" smtClean="0"/>
              <a:t>Opportunity </a:t>
            </a:r>
            <a:r>
              <a:rPr lang="en-AU" sz="2400" dirty="0"/>
              <a:t>to air opinions, propose controversial perspectives, challenge thinking</a:t>
            </a:r>
          </a:p>
          <a:p>
            <a:r>
              <a:rPr lang="en-AU" sz="2400" dirty="0"/>
              <a:t>2 x 2 minute timed daily sessions</a:t>
            </a:r>
          </a:p>
          <a:p>
            <a:r>
              <a:rPr lang="en-AU" sz="2400" dirty="0"/>
              <a:t>No questions or discussion during the session </a:t>
            </a:r>
          </a:p>
          <a:p>
            <a:r>
              <a:rPr lang="en-AU" sz="2400" dirty="0"/>
              <a:t>Daily bookings received at 8.50am</a:t>
            </a:r>
          </a:p>
          <a:p>
            <a:pPr marL="0" indent="0">
              <a:buNone/>
            </a:pPr>
            <a:endParaRPr lang="en-AU" sz="2400" dirty="0"/>
          </a:p>
        </p:txBody>
      </p:sp>
      <p:sp>
        <p:nvSpPr>
          <p:cNvPr id="4" name="Slide Number Placeholder 3"/>
          <p:cNvSpPr>
            <a:spLocks noGrp="1"/>
          </p:cNvSpPr>
          <p:nvPr>
            <p:ph type="sldNum" sz="quarter" idx="12"/>
          </p:nvPr>
        </p:nvSpPr>
        <p:spPr/>
        <p:txBody>
          <a:bodyPr/>
          <a:lstStyle/>
          <a:p>
            <a:fld id="{A3D23948-8922-47AC-B61E-AB0E3B79DE81}" type="slidenum">
              <a:rPr lang="en-AU" smtClean="0"/>
              <a:pPr/>
              <a:t>9</a:t>
            </a:fld>
            <a:endParaRPr lang="en-AU" dirty="0"/>
          </a:p>
        </p:txBody>
      </p:sp>
    </p:spTree>
    <p:extLst>
      <p:ext uri="{BB962C8B-B14F-4D97-AF65-F5344CB8AC3E}">
        <p14:creationId xmlns:p14="http://schemas.microsoft.com/office/powerpoint/2010/main" val="3703294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2301</Words>
  <Application>Microsoft Office PowerPoint</Application>
  <PresentationFormat>Custom</PresentationFormat>
  <Paragraphs>426</Paragraphs>
  <Slides>52</Slides>
  <Notes>5</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Housekeeping</vt:lpstr>
      <vt:lpstr>What is a Sprint?</vt:lpstr>
      <vt:lpstr>Time boxed sessions  with specific outputs</vt:lpstr>
      <vt:lpstr>Sprint rules</vt:lpstr>
      <vt:lpstr>PowerPoint Presentation</vt:lpstr>
      <vt:lpstr>Sprint roles: Sprint Masters</vt:lpstr>
      <vt:lpstr>In-Sprint Feedback</vt:lpstr>
      <vt:lpstr>PowerPoint Presentation</vt:lpstr>
      <vt:lpstr>Posters</vt:lpstr>
      <vt:lpstr>Sprint Team</vt:lpstr>
      <vt:lpstr>Introductions</vt:lpstr>
      <vt:lpstr>Missing people</vt:lpstr>
      <vt:lpstr>Setting the Scene</vt:lpstr>
      <vt:lpstr>DDI 4 Vision/ Drivers</vt:lpstr>
      <vt:lpstr>PowerPoint Presentation</vt:lpstr>
      <vt:lpstr>DDI 4 Product Vision</vt:lpstr>
      <vt:lpstr>When DDI 4 is complete….  (Using an archive as an analogy)</vt:lpstr>
      <vt:lpstr>PowerPoint Presentation</vt:lpstr>
      <vt:lpstr>PowerPoint Presentation</vt:lpstr>
      <vt:lpstr>PowerPoint Presentation</vt:lpstr>
      <vt:lpstr>PowerPoint Presentation</vt:lpstr>
      <vt:lpstr>PowerPoint Presentation</vt:lpstr>
      <vt:lpstr>PowerPoint Presentation</vt:lpstr>
      <vt:lpstr>Product Backlog</vt:lpstr>
      <vt:lpstr>Creating DDI 4</vt:lpstr>
      <vt:lpstr>Creating DDI 4</vt:lpstr>
      <vt:lpstr>Creating DDI 4</vt:lpstr>
      <vt:lpstr>Creating DDI 4</vt:lpstr>
      <vt:lpstr>Creating DDI 4</vt:lpstr>
      <vt:lpstr>PowerPoint Presentation</vt:lpstr>
      <vt:lpstr>PowerPoint Presentation</vt:lpstr>
      <vt:lpstr>PowerPoint Presentation</vt:lpstr>
      <vt:lpstr>Time boxed sessions  with specific outputs</vt:lpstr>
      <vt:lpstr>Each feature/user story goes through these stages</vt:lpstr>
      <vt:lpstr>Specific Outputs</vt:lpstr>
      <vt:lpstr>Release 1 work</vt:lpstr>
      <vt:lpstr>PowerPoint Presentation</vt:lpstr>
      <vt:lpstr>Release 1 work</vt:lpstr>
      <vt:lpstr>Release 1 work</vt:lpstr>
      <vt:lpstr>PowerPoint Presentation</vt:lpstr>
      <vt:lpstr>PowerPoint Presentation</vt:lpstr>
      <vt:lpstr>Release 1 work</vt:lpstr>
      <vt:lpstr>Production Framework</vt:lpstr>
      <vt:lpstr>Production Framework</vt:lpstr>
      <vt:lpstr>Scoping / user stories</vt:lpstr>
      <vt:lpstr>Agenda</vt:lpstr>
      <vt:lpstr>Managing the Sprint Work Program</vt:lpstr>
      <vt:lpstr>Daily Work Programming &amp; Planning</vt:lpstr>
      <vt:lpstr>Agenda</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Therese Lalor</dc:creator>
  <cp:lastModifiedBy>TEW944 PAF</cp:lastModifiedBy>
  <cp:revision>28</cp:revision>
  <dcterms:created xsi:type="dcterms:W3CDTF">2014-05-24T06:16:03Z</dcterms:created>
  <dcterms:modified xsi:type="dcterms:W3CDTF">2014-05-29T21:19:46Z</dcterms:modified>
</cp:coreProperties>
</file>