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06A-3C1F-47D5-AFC2-6E5988ACA17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946B-9A16-4FD9-8C6A-F51D19DD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06A-3C1F-47D5-AFC2-6E5988ACA17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946B-9A16-4FD9-8C6A-F51D19DD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2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06A-3C1F-47D5-AFC2-6E5988ACA17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946B-9A16-4FD9-8C6A-F51D19DD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6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06A-3C1F-47D5-AFC2-6E5988ACA17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946B-9A16-4FD9-8C6A-F51D19DD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7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06A-3C1F-47D5-AFC2-6E5988ACA17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946B-9A16-4FD9-8C6A-F51D19DD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8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06A-3C1F-47D5-AFC2-6E5988ACA17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946B-9A16-4FD9-8C6A-F51D19DD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4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06A-3C1F-47D5-AFC2-6E5988ACA17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946B-9A16-4FD9-8C6A-F51D19DD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1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06A-3C1F-47D5-AFC2-6E5988ACA17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946B-9A16-4FD9-8C6A-F51D19DD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4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06A-3C1F-47D5-AFC2-6E5988ACA17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946B-9A16-4FD9-8C6A-F51D19DD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5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06A-3C1F-47D5-AFC2-6E5988ACA17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946B-9A16-4FD9-8C6A-F51D19DD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0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06A-3C1F-47D5-AFC2-6E5988ACA17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946B-9A16-4FD9-8C6A-F51D19DD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0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9206A-3C1F-47D5-AFC2-6E5988ACA17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D946B-9A16-4FD9-8C6A-F51D19DD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4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Production Prototype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51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Vancouver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Jon Johnston (and others) insisted that we prototype our production process</a:t>
            </a:r>
          </a:p>
          <a:p>
            <a:r>
              <a:rPr lang="en-US" dirty="0" smtClean="0"/>
              <a:t>We committed to doing this by the end of the IASSIST sprint</a:t>
            </a:r>
          </a:p>
          <a:p>
            <a:r>
              <a:rPr lang="en-US" dirty="0" smtClean="0"/>
              <a:t>We have only theoretical knowledge of what our XML and RDF outputs will look like</a:t>
            </a:r>
          </a:p>
          <a:p>
            <a:r>
              <a:rPr lang="en-US" dirty="0" smtClean="0"/>
              <a:t>We have only theoretical knowledge of how the tools we have selected will work together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7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 says…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In theory, theory and practice are the same.</a:t>
            </a:r>
          </a:p>
          <a:p>
            <a:pPr marL="0" indent="0" algn="ctr">
              <a:buNone/>
            </a:pPr>
            <a:r>
              <a:rPr lang="en-US" dirty="0" smtClean="0"/>
              <a:t>In practice, they are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65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we can see the results of our modeling, we have no way to judge the goodness of our model</a:t>
            </a:r>
          </a:p>
          <a:p>
            <a:r>
              <a:rPr lang="en-US" dirty="0" smtClean="0"/>
              <a:t>Having the ability – </a:t>
            </a:r>
            <a:r>
              <a:rPr lang="en-US" i="1" dirty="0" smtClean="0"/>
              <a:t>on any level! – </a:t>
            </a:r>
            <a:r>
              <a:rPr lang="en-US" dirty="0" smtClean="0"/>
              <a:t> to see what we have created will allow us to judge it and adjust it as needed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9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create a page on the wiki</a:t>
            </a:r>
          </a:p>
          <a:p>
            <a:r>
              <a:rPr lang="en-US" dirty="0" smtClean="0"/>
              <a:t>Store every input and output of each step in our theoretical production process</a:t>
            </a:r>
          </a:p>
          <a:p>
            <a:r>
              <a:rPr lang="en-US" dirty="0" smtClean="0"/>
              <a:t>We should do this by the end of the day,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16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164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Production Prototype</vt:lpstr>
      <vt:lpstr>Vancouver</vt:lpstr>
      <vt:lpstr>Dan says…</vt:lpstr>
      <vt:lpstr>Model Goodness</vt:lpstr>
      <vt:lpstr>What To Do?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Prototype</dc:title>
  <dc:creator>Arofan</dc:creator>
  <cp:lastModifiedBy>Arofan</cp:lastModifiedBy>
  <cp:revision>1</cp:revision>
  <dcterms:created xsi:type="dcterms:W3CDTF">2014-05-29T12:46:43Z</dcterms:created>
  <dcterms:modified xsi:type="dcterms:W3CDTF">2014-05-29T12:59:10Z</dcterms:modified>
</cp:coreProperties>
</file>