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BAB-06C8-491F-8CE5-5338B2960D5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60A4-AC66-4D57-B415-EF949DFCC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5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BAB-06C8-491F-8CE5-5338B2960D5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60A4-AC66-4D57-B415-EF949DFCC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4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BAB-06C8-491F-8CE5-5338B2960D5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60A4-AC66-4D57-B415-EF949DFCC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BAB-06C8-491F-8CE5-5338B2960D5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60A4-AC66-4D57-B415-EF949DFCC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2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BAB-06C8-491F-8CE5-5338B2960D5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60A4-AC66-4D57-B415-EF949DFCC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2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BAB-06C8-491F-8CE5-5338B2960D5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60A4-AC66-4D57-B415-EF949DFCC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7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BAB-06C8-491F-8CE5-5338B2960D5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60A4-AC66-4D57-B415-EF949DFCC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BAB-06C8-491F-8CE5-5338B2960D5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60A4-AC66-4D57-B415-EF949DFCC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4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BAB-06C8-491F-8CE5-5338B2960D5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60A4-AC66-4D57-B415-EF949DFCC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7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BAB-06C8-491F-8CE5-5338B2960D5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60A4-AC66-4D57-B415-EF949DFCC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7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FBAB-06C8-491F-8CE5-5338B2960D5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B60A4-AC66-4D57-B415-EF949DFCC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1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2FBAB-06C8-491F-8CE5-5338B2960D57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B60A4-AC66-4D57-B415-EF949DFCC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Committee meeting as advocacy point</a:t>
            </a:r>
          </a:p>
          <a:p>
            <a:r>
              <a:rPr lang="en-US" dirty="0" smtClean="0"/>
              <a:t>Repurpose / re-package HLG </a:t>
            </a:r>
            <a:r>
              <a:rPr lang="en-US" dirty="0" err="1" smtClean="0"/>
              <a:t>modernisation</a:t>
            </a:r>
            <a:r>
              <a:rPr lang="en-US" dirty="0" smtClean="0"/>
              <a:t> brochures, flyers </a:t>
            </a:r>
          </a:p>
          <a:p>
            <a:pPr lvl="1"/>
            <a:r>
              <a:rPr lang="en-US" dirty="0" smtClean="0"/>
              <a:t>Should reflect the same message but in a regional context</a:t>
            </a:r>
          </a:p>
          <a:p>
            <a:r>
              <a:rPr lang="en-US" dirty="0" smtClean="0"/>
              <a:t>Find regional examples of NSOs using the standards and gained real benefits, </a:t>
            </a:r>
          </a:p>
          <a:p>
            <a:pPr lvl="1"/>
            <a:r>
              <a:rPr lang="en-US" dirty="0" smtClean="0"/>
              <a:t>Vietnam case study of GSBPM</a:t>
            </a:r>
          </a:p>
          <a:p>
            <a:pPr lvl="1"/>
            <a:r>
              <a:rPr lang="en-US" dirty="0" smtClean="0"/>
              <a:t>Korea use of SDMX</a:t>
            </a:r>
          </a:p>
          <a:p>
            <a:pPr lvl="1"/>
            <a:r>
              <a:rPr lang="en-US" dirty="0" smtClean="0"/>
              <a:t>Look at recent conference papers to find examples</a:t>
            </a:r>
          </a:p>
          <a:p>
            <a:pPr lvl="1"/>
            <a:r>
              <a:rPr lang="en-US" dirty="0" smtClean="0"/>
              <a:t>Who are the champions? Where to go for help?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Recommended Tasks of Working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29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Recommended Tasks of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Global examples of use of standards</a:t>
            </a:r>
          </a:p>
          <a:p>
            <a:pPr lvl="1"/>
            <a:r>
              <a:rPr lang="en-US" dirty="0" smtClean="0"/>
              <a:t>CSPA projects outputs</a:t>
            </a:r>
          </a:p>
          <a:p>
            <a:pPr lvl="1"/>
            <a:r>
              <a:rPr lang="en-US" dirty="0" smtClean="0"/>
              <a:t>Use cases of GSBPM and GSIM on UNECE wiki</a:t>
            </a:r>
          </a:p>
          <a:p>
            <a:r>
              <a:rPr lang="en-US" dirty="0" smtClean="0"/>
              <a:t>Grouping of countries</a:t>
            </a:r>
          </a:p>
          <a:p>
            <a:pPr lvl="1"/>
            <a:r>
              <a:rPr lang="en-US" dirty="0" smtClean="0"/>
              <a:t>Questionnaire of standards use / implementation, knowledge of it / where NSOs are on the </a:t>
            </a:r>
            <a:r>
              <a:rPr lang="en-US" dirty="0" err="1" smtClean="0"/>
              <a:t>modernisation</a:t>
            </a:r>
            <a:r>
              <a:rPr lang="en-US" dirty="0" smtClean="0"/>
              <a:t> journey (including plans)</a:t>
            </a:r>
          </a:p>
          <a:p>
            <a:pPr lvl="1"/>
            <a:r>
              <a:rPr lang="en-US" dirty="0" smtClean="0"/>
              <a:t>Based on responses, use in strategy to help to know how to target the message</a:t>
            </a:r>
          </a:p>
          <a:p>
            <a:r>
              <a:rPr lang="en-US" dirty="0" smtClean="0"/>
              <a:t>Explore linkages with other regional initiatives </a:t>
            </a:r>
          </a:p>
          <a:p>
            <a:r>
              <a:rPr lang="en-US" dirty="0" smtClean="0"/>
              <a:t>Explore how to influence the inclusion </a:t>
            </a:r>
            <a:r>
              <a:rPr lang="en-US" dirty="0" err="1" smtClean="0"/>
              <a:t>modernisation</a:t>
            </a:r>
            <a:r>
              <a:rPr lang="en-US" dirty="0" smtClean="0"/>
              <a:t> into NSDS preparation</a:t>
            </a:r>
          </a:p>
          <a:p>
            <a:r>
              <a:rPr lang="en-US" dirty="0" smtClean="0"/>
              <a:t>Strategy for advocacy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68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153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Recommended Tasks of Working Group</vt:lpstr>
      <vt:lpstr>Recommended Tasks of Working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Directions for working group</dc:title>
  <dc:creator>user</dc:creator>
  <cp:lastModifiedBy>user</cp:lastModifiedBy>
  <cp:revision>4</cp:revision>
  <dcterms:created xsi:type="dcterms:W3CDTF">2014-07-16T08:02:16Z</dcterms:created>
  <dcterms:modified xsi:type="dcterms:W3CDTF">2014-07-16T08:26:45Z</dcterms:modified>
</cp:coreProperties>
</file>