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7"/>
  </p:notesMasterIdLst>
  <p:sldIdLst>
    <p:sldId id="256" r:id="rId2"/>
    <p:sldId id="258" r:id="rId3"/>
    <p:sldId id="259" r:id="rId4"/>
    <p:sldId id="260"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55"/>
    <p:restoredTop sz="95606"/>
  </p:normalViewPr>
  <p:slideViewPr>
    <p:cSldViewPr snapToGrid="0" snapToObjects="1">
      <p:cViewPr varScale="1">
        <p:scale>
          <a:sx n="121" d="100"/>
          <a:sy n="121" d="100"/>
        </p:scale>
        <p:origin x="2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4A6177-FC25-9046-9B17-C6AD5B454B3B}" type="doc">
      <dgm:prSet loTypeId="urn:microsoft.com/office/officeart/2005/8/layout/hierarchy2" loCatId="" qsTypeId="urn:microsoft.com/office/officeart/2005/8/quickstyle/simple2" qsCatId="simple" csTypeId="urn:microsoft.com/office/officeart/2005/8/colors/accent0_3" csCatId="mainScheme" phldr="1"/>
      <dgm:spPr/>
      <dgm:t>
        <a:bodyPr/>
        <a:lstStyle/>
        <a:p>
          <a:endParaRPr lang="en-US"/>
        </a:p>
      </dgm:t>
    </dgm:pt>
    <dgm:pt modelId="{5482968F-F0AA-924B-BBDE-99AC7A9D9431}">
      <dgm:prSet phldrT="[Text]" custT="1"/>
      <dgm:spPr/>
      <dgm:t>
        <a:bodyPr lIns="0" rIns="0"/>
        <a:lstStyle/>
        <a:p>
          <a:r>
            <a:rPr lang="en-US" sz="1050" b="1" dirty="0" smtClean="0"/>
            <a:t>Sample Overview</a:t>
          </a:r>
          <a:endParaRPr lang="en-US" sz="1050" b="1" dirty="0"/>
        </a:p>
      </dgm:t>
    </dgm:pt>
    <dgm:pt modelId="{217E33DF-6490-CA45-8C48-1BCD2AFB738D}" type="parTrans" cxnId="{598E1694-B361-AB45-8492-1678EB6AA784}">
      <dgm:prSet/>
      <dgm:spPr/>
      <dgm:t>
        <a:bodyPr/>
        <a:lstStyle/>
        <a:p>
          <a:endParaRPr lang="en-US" sz="1050" b="1"/>
        </a:p>
      </dgm:t>
    </dgm:pt>
    <dgm:pt modelId="{7A89E98A-EECA-294D-A387-1E479DA82E19}" type="sibTrans" cxnId="{598E1694-B361-AB45-8492-1678EB6AA784}">
      <dgm:prSet/>
      <dgm:spPr/>
      <dgm:t>
        <a:bodyPr/>
        <a:lstStyle/>
        <a:p>
          <a:endParaRPr lang="en-US" sz="1050" b="1"/>
        </a:p>
      </dgm:t>
    </dgm:pt>
    <dgm:pt modelId="{66D8FC8C-84B3-D44C-9D5F-7EC58920BE88}">
      <dgm:prSet phldrT="[Text]" custT="1"/>
      <dgm:spPr/>
      <dgm:t>
        <a:bodyPr lIns="0" rIns="0"/>
        <a:lstStyle/>
        <a:p>
          <a:r>
            <a:rPr lang="en-US" sz="1050" b="1" dirty="0" smtClean="0"/>
            <a:t>StageRelation</a:t>
          </a:r>
          <a:endParaRPr lang="en-US" sz="1050" b="1" dirty="0"/>
        </a:p>
      </dgm:t>
    </dgm:pt>
    <dgm:pt modelId="{691CABC7-CBC3-4848-999F-BB9093D35535}" type="parTrans" cxnId="{131B0A98-EDFC-3842-A87D-D196A7553E48}">
      <dgm:prSet custT="1"/>
      <dgm:spPr/>
      <dgm:t>
        <a:bodyPr/>
        <a:lstStyle/>
        <a:p>
          <a:endParaRPr lang="en-US" sz="1050" b="1"/>
        </a:p>
      </dgm:t>
    </dgm:pt>
    <dgm:pt modelId="{7B83A44F-9437-D74B-B67A-85B7DCCC1B15}" type="sibTrans" cxnId="{131B0A98-EDFC-3842-A87D-D196A7553E48}">
      <dgm:prSet/>
      <dgm:spPr/>
      <dgm:t>
        <a:bodyPr/>
        <a:lstStyle/>
        <a:p>
          <a:endParaRPr lang="en-US" sz="1050" b="1"/>
        </a:p>
      </dgm:t>
    </dgm:pt>
    <dgm:pt modelId="{5034D378-81A1-E941-88F7-C9EEEAE44C53}">
      <dgm:prSet phldrT="[Text]" custT="1"/>
      <dgm:spPr/>
      <dgm:t>
        <a:bodyPr lIns="0" rIns="0"/>
        <a:lstStyle/>
        <a:p>
          <a:r>
            <a:rPr lang="en-US" sz="1050" b="1" dirty="0" smtClean="0"/>
            <a:t>StageRelationPair</a:t>
          </a:r>
        </a:p>
        <a:p>
          <a:r>
            <a:rPr lang="en-US" sz="1050" b="1" i="1" dirty="0" smtClean="0"/>
            <a:t>Provider is followed by Patient</a:t>
          </a:r>
          <a:endParaRPr lang="en-US" sz="1050" b="1" dirty="0"/>
        </a:p>
      </dgm:t>
    </dgm:pt>
    <dgm:pt modelId="{0CA69830-2D4D-084B-9FD6-9F4B987A23C9}" type="parTrans" cxnId="{81273218-410E-8A44-803B-166C5564B550}">
      <dgm:prSet custT="1"/>
      <dgm:spPr/>
      <dgm:t>
        <a:bodyPr/>
        <a:lstStyle/>
        <a:p>
          <a:endParaRPr lang="en-US" sz="1050" b="1"/>
        </a:p>
      </dgm:t>
    </dgm:pt>
    <dgm:pt modelId="{DC0FD947-3A59-FE41-AE50-115016343FCC}" type="sibTrans" cxnId="{81273218-410E-8A44-803B-166C5564B550}">
      <dgm:prSet/>
      <dgm:spPr/>
      <dgm:t>
        <a:bodyPr/>
        <a:lstStyle/>
        <a:p>
          <a:endParaRPr lang="en-US" sz="1050" b="1"/>
        </a:p>
      </dgm:t>
    </dgm:pt>
    <dgm:pt modelId="{D2B5499E-9363-E049-800F-64B6A758120B}">
      <dgm:prSet phldrT="[Text]" custT="1"/>
      <dgm:spPr/>
      <dgm:t>
        <a:bodyPr lIns="0" rIns="0"/>
        <a:lstStyle/>
        <a:p>
          <a:r>
            <a:rPr lang="en-US" sz="1050" b="1" dirty="0" smtClean="0"/>
            <a:t>Stage</a:t>
          </a:r>
        </a:p>
        <a:p>
          <a:r>
            <a:rPr lang="en-US" sz="1050" b="1" i="1" dirty="0" smtClean="0"/>
            <a:t>Provider</a:t>
          </a:r>
          <a:endParaRPr lang="en-US" sz="1050" b="1" i="1" dirty="0"/>
        </a:p>
      </dgm:t>
    </dgm:pt>
    <dgm:pt modelId="{A46E15A1-7EF4-B348-8A78-CA6A5C476A72}" type="parTrans" cxnId="{2BE40660-D0BE-AB44-AB2C-67C1777B07BC}">
      <dgm:prSet custT="1"/>
      <dgm:spPr/>
      <dgm:t>
        <a:bodyPr/>
        <a:lstStyle/>
        <a:p>
          <a:endParaRPr lang="en-US" sz="1050" b="1"/>
        </a:p>
      </dgm:t>
    </dgm:pt>
    <dgm:pt modelId="{89C3EFB0-195F-DA42-92FA-8CBB8D220CF8}" type="sibTrans" cxnId="{2BE40660-D0BE-AB44-AB2C-67C1777B07BC}">
      <dgm:prSet/>
      <dgm:spPr/>
      <dgm:t>
        <a:bodyPr/>
        <a:lstStyle/>
        <a:p>
          <a:endParaRPr lang="en-US" sz="1050" b="1"/>
        </a:p>
      </dgm:t>
    </dgm:pt>
    <dgm:pt modelId="{0824E300-BB0D-AA47-A263-20A7D89AB6F9}">
      <dgm:prSet phldrT="[Text]" custT="1"/>
      <dgm:spPr/>
      <dgm:t>
        <a:bodyPr lIns="0" rIns="0"/>
        <a:lstStyle/>
        <a:p>
          <a:r>
            <a:rPr lang="en-US" sz="1050" b="1" i="0" dirty="0" smtClean="0"/>
            <a:t>Stage</a:t>
          </a:r>
        </a:p>
        <a:p>
          <a:r>
            <a:rPr lang="en-US" sz="1050" b="1" i="1" dirty="0" smtClean="0"/>
            <a:t>Patient</a:t>
          </a:r>
          <a:endParaRPr lang="en-US" sz="1050" b="1" i="1" dirty="0"/>
        </a:p>
      </dgm:t>
    </dgm:pt>
    <dgm:pt modelId="{B29A3845-13AE-0A4C-8D6B-448703C5426F}" type="parTrans" cxnId="{D83334A4-AC6A-874B-A2B9-349B08253DFA}">
      <dgm:prSet custT="1"/>
      <dgm:spPr/>
      <dgm:t>
        <a:bodyPr/>
        <a:lstStyle/>
        <a:p>
          <a:endParaRPr lang="en-US" sz="1050" b="1"/>
        </a:p>
      </dgm:t>
    </dgm:pt>
    <dgm:pt modelId="{393AE76B-7C20-464F-AC52-788F911D6D92}" type="sibTrans" cxnId="{D83334A4-AC6A-874B-A2B9-349B08253DFA}">
      <dgm:prSet/>
      <dgm:spPr/>
      <dgm:t>
        <a:bodyPr/>
        <a:lstStyle/>
        <a:p>
          <a:endParaRPr lang="en-US" sz="1050" b="1"/>
        </a:p>
      </dgm:t>
    </dgm:pt>
    <dgm:pt modelId="{EA2AFA44-E004-CC47-B054-8E30C9F7BA69}">
      <dgm:prSet phldrT="[Text]" custT="1"/>
      <dgm:spPr/>
      <dgm:t>
        <a:bodyPr lIns="0" rIns="0"/>
        <a:lstStyle/>
        <a:p>
          <a:r>
            <a:rPr lang="en-US" sz="1050" b="1" i="0" dirty="0" smtClean="0"/>
            <a:t>StageSampleRelation</a:t>
          </a:r>
          <a:endParaRPr lang="en-US" sz="1050" b="1" i="0" dirty="0"/>
        </a:p>
      </dgm:t>
    </dgm:pt>
    <dgm:pt modelId="{916EC5D3-633E-4440-8DE5-0E87F5833D9F}" type="parTrans" cxnId="{A5865B64-93A6-4C41-AD77-45C9FEA7AF04}">
      <dgm:prSet custT="1"/>
      <dgm:spPr/>
      <dgm:t>
        <a:bodyPr/>
        <a:lstStyle/>
        <a:p>
          <a:endParaRPr lang="en-US" sz="1050" b="1"/>
        </a:p>
      </dgm:t>
    </dgm:pt>
    <dgm:pt modelId="{BC284B86-B866-D04E-BDC8-45F1735E2F14}" type="sibTrans" cxnId="{A5865B64-93A6-4C41-AD77-45C9FEA7AF04}">
      <dgm:prSet/>
      <dgm:spPr/>
      <dgm:t>
        <a:bodyPr/>
        <a:lstStyle/>
        <a:p>
          <a:endParaRPr lang="en-US" sz="1050" b="1"/>
        </a:p>
      </dgm:t>
    </dgm:pt>
    <dgm:pt modelId="{B6C4E370-9D2B-3842-895F-12717D940B2D}">
      <dgm:prSet phldrT="[Text]" custT="1"/>
      <dgm:spPr/>
      <dgm:t>
        <a:bodyPr lIns="0" rIns="0"/>
        <a:lstStyle/>
        <a:p>
          <a:r>
            <a:rPr lang="en-US" sz="1050" b="1" i="0" dirty="0" smtClean="0"/>
            <a:t>StageSample RelationPair</a:t>
          </a:r>
        </a:p>
        <a:p>
          <a:r>
            <a:rPr lang="en-US" sz="1050" b="1" i="1" dirty="0" smtClean="0"/>
            <a:t>Physician Practice is followed by Hospital</a:t>
          </a:r>
          <a:endParaRPr lang="en-US" sz="1050" b="1" i="1" dirty="0"/>
        </a:p>
      </dgm:t>
    </dgm:pt>
    <dgm:pt modelId="{58EB2415-93F5-8346-905A-5A254A82465D}" type="parTrans" cxnId="{86C13A34-E52F-D744-BCD8-D649888E3A7D}">
      <dgm:prSet custT="1"/>
      <dgm:spPr/>
      <dgm:t>
        <a:bodyPr/>
        <a:lstStyle/>
        <a:p>
          <a:endParaRPr lang="en-US" sz="1050" b="1"/>
        </a:p>
      </dgm:t>
    </dgm:pt>
    <dgm:pt modelId="{948EDE4F-4A1A-014B-8A29-FC7720026E60}" type="sibTrans" cxnId="{86C13A34-E52F-D744-BCD8-D649888E3A7D}">
      <dgm:prSet/>
      <dgm:spPr/>
      <dgm:t>
        <a:bodyPr/>
        <a:lstStyle/>
        <a:p>
          <a:endParaRPr lang="en-US" sz="1050" b="1"/>
        </a:p>
      </dgm:t>
    </dgm:pt>
    <dgm:pt modelId="{68E943C7-5655-1F49-B470-3D2CCB9D0D87}">
      <dgm:prSet phldrT="[Text]" custT="1"/>
      <dgm:spPr/>
      <dgm:t>
        <a:bodyPr lIns="0" rIns="0"/>
        <a:lstStyle/>
        <a:p>
          <a:r>
            <a:rPr lang="en-US" sz="1050" b="1" i="0" dirty="0" smtClean="0"/>
            <a:t>StageSample</a:t>
          </a:r>
        </a:p>
        <a:p>
          <a:r>
            <a:rPr lang="en-US" sz="1050" b="1" i="1" dirty="0" smtClean="0"/>
            <a:t>Hospital</a:t>
          </a:r>
          <a:endParaRPr lang="en-US" sz="1050" b="1" i="0" dirty="0"/>
        </a:p>
      </dgm:t>
    </dgm:pt>
    <dgm:pt modelId="{28428EC5-BCB5-4946-BA95-B9DC98488625}" type="parTrans" cxnId="{901D664D-E5B6-6842-B544-FC8D35F8E3AA}">
      <dgm:prSet custT="1"/>
      <dgm:spPr/>
      <dgm:t>
        <a:bodyPr/>
        <a:lstStyle/>
        <a:p>
          <a:endParaRPr lang="en-US" sz="1050" b="1"/>
        </a:p>
      </dgm:t>
    </dgm:pt>
    <dgm:pt modelId="{83005BA0-0554-454E-847C-16D206FCB25A}" type="sibTrans" cxnId="{901D664D-E5B6-6842-B544-FC8D35F8E3AA}">
      <dgm:prSet/>
      <dgm:spPr/>
      <dgm:t>
        <a:bodyPr/>
        <a:lstStyle/>
        <a:p>
          <a:endParaRPr lang="en-US" sz="1050" b="1"/>
        </a:p>
      </dgm:t>
    </dgm:pt>
    <dgm:pt modelId="{A72EFFE2-675C-7A41-B1C0-D6505332DC81}">
      <dgm:prSet phldrT="[Text]" custT="1"/>
      <dgm:spPr/>
      <dgm:t>
        <a:bodyPr lIns="0" rIns="0"/>
        <a:lstStyle/>
        <a:p>
          <a:r>
            <a:rPr lang="en-US" sz="1050" b="1" i="0" dirty="0" smtClean="0"/>
            <a:t>StageSample</a:t>
          </a:r>
        </a:p>
        <a:p>
          <a:r>
            <a:rPr lang="en-US" sz="1050" b="1" i="1" dirty="0" smtClean="0"/>
            <a:t>Physician Practice</a:t>
          </a:r>
          <a:endParaRPr lang="en-US" sz="1050" b="1" i="1" dirty="0"/>
        </a:p>
      </dgm:t>
    </dgm:pt>
    <dgm:pt modelId="{8D770DC1-532C-A341-85EF-EA722B9027FF}" type="parTrans" cxnId="{E889821D-7C32-D14D-99EF-B0788FCDE1F4}">
      <dgm:prSet custT="1"/>
      <dgm:spPr/>
      <dgm:t>
        <a:bodyPr/>
        <a:lstStyle/>
        <a:p>
          <a:endParaRPr lang="en-US" sz="1050" b="1"/>
        </a:p>
      </dgm:t>
    </dgm:pt>
    <dgm:pt modelId="{C2084EA0-4C6E-434F-B278-38DE5A9E6066}" type="sibTrans" cxnId="{E889821D-7C32-D14D-99EF-B0788FCDE1F4}">
      <dgm:prSet/>
      <dgm:spPr/>
      <dgm:t>
        <a:bodyPr/>
        <a:lstStyle/>
        <a:p>
          <a:endParaRPr lang="en-US" sz="1050" b="1"/>
        </a:p>
      </dgm:t>
    </dgm:pt>
    <dgm:pt modelId="{4E617DB2-C930-0249-9ED8-1604B6B494C5}">
      <dgm:prSet phldrT="[Text]" custT="1"/>
      <dgm:spPr/>
      <dgm:t>
        <a:bodyPr lIns="0" rIns="0"/>
        <a:lstStyle/>
        <a:p>
          <a:r>
            <a:rPr lang="en-US" sz="1050" b="1" i="0" dirty="0" smtClean="0"/>
            <a:t>StageSampleRelation</a:t>
          </a:r>
          <a:endParaRPr lang="en-US" sz="1050" b="1" i="0" dirty="0"/>
        </a:p>
      </dgm:t>
    </dgm:pt>
    <dgm:pt modelId="{76C119E3-3373-0A41-AA33-57FB2666FA90}" type="parTrans" cxnId="{6B2F4984-98F0-D74D-824D-6E3363A9C169}">
      <dgm:prSet/>
      <dgm:spPr/>
      <dgm:t>
        <a:bodyPr/>
        <a:lstStyle/>
        <a:p>
          <a:endParaRPr lang="en-US" b="1"/>
        </a:p>
      </dgm:t>
    </dgm:pt>
    <dgm:pt modelId="{3FC1FF41-9D90-704C-B3F7-2F51A95A1E2A}" type="sibTrans" cxnId="{6B2F4984-98F0-D74D-824D-6E3363A9C169}">
      <dgm:prSet/>
      <dgm:spPr/>
      <dgm:t>
        <a:bodyPr/>
        <a:lstStyle/>
        <a:p>
          <a:endParaRPr lang="en-US" b="1"/>
        </a:p>
      </dgm:t>
    </dgm:pt>
    <dgm:pt modelId="{C863714F-F23B-7646-A8EC-13D1F1C182CD}">
      <dgm:prSet phldrT="[Text]" custT="1"/>
      <dgm:spPr/>
      <dgm:t>
        <a:bodyPr lIns="0" rIns="0"/>
        <a:lstStyle/>
        <a:p>
          <a:r>
            <a:rPr lang="en-US" sz="1050" b="1" i="0" dirty="0" smtClean="0"/>
            <a:t>StageSample</a:t>
          </a:r>
          <a:br>
            <a:rPr lang="en-US" sz="1050" b="1" i="0" dirty="0" smtClean="0"/>
          </a:br>
          <a:r>
            <a:rPr lang="en-US" sz="1050" b="1" i="0" dirty="0" smtClean="0"/>
            <a:t>RelationPair</a:t>
          </a:r>
        </a:p>
        <a:p>
          <a:r>
            <a:rPr lang="en-US" sz="1050" b="1" i="1" dirty="0" smtClean="0"/>
            <a:t>Physician</a:t>
          </a:r>
          <a:r>
            <a:rPr lang="en-US" sz="1050" b="1" i="1" baseline="0" dirty="0" smtClean="0"/>
            <a:t> Practice contains Monday appointments</a:t>
          </a:r>
          <a:endParaRPr lang="en-US" sz="1050" b="1" i="1" dirty="0"/>
        </a:p>
      </dgm:t>
    </dgm:pt>
    <dgm:pt modelId="{D035F9FC-CCD2-5E4B-B221-1B2F732AA436}" type="parTrans" cxnId="{62DD02E1-3E1F-204C-93D7-9DB96C27F0BA}">
      <dgm:prSet/>
      <dgm:spPr/>
      <dgm:t>
        <a:bodyPr/>
        <a:lstStyle/>
        <a:p>
          <a:endParaRPr lang="en-US" b="1"/>
        </a:p>
      </dgm:t>
    </dgm:pt>
    <dgm:pt modelId="{72C8BC11-C7D5-274C-9C01-E264B104AA64}" type="sibTrans" cxnId="{62DD02E1-3E1F-204C-93D7-9DB96C27F0BA}">
      <dgm:prSet/>
      <dgm:spPr/>
      <dgm:t>
        <a:bodyPr/>
        <a:lstStyle/>
        <a:p>
          <a:endParaRPr lang="en-US" b="1"/>
        </a:p>
      </dgm:t>
    </dgm:pt>
    <dgm:pt modelId="{1F75AF7F-0837-3B47-9463-234C614A9039}">
      <dgm:prSet phldrT="[Text]" custT="1"/>
      <dgm:spPr/>
      <dgm:t>
        <a:bodyPr lIns="0" rIns="0"/>
        <a:lstStyle/>
        <a:p>
          <a:r>
            <a:rPr lang="en-US" sz="1050" b="1" i="0" dirty="0" smtClean="0"/>
            <a:t>StageSample</a:t>
          </a:r>
          <a:br>
            <a:rPr lang="en-US" sz="1050" b="1" i="0" dirty="0" smtClean="0"/>
          </a:br>
          <a:r>
            <a:rPr lang="en-US" sz="1050" b="1" i="0" dirty="0" smtClean="0"/>
            <a:t>RelationPair</a:t>
          </a:r>
        </a:p>
        <a:p>
          <a:r>
            <a:rPr lang="en-US" sz="1050" b="1" i="1" dirty="0" smtClean="0"/>
            <a:t>Monday appointments</a:t>
          </a:r>
          <a:r>
            <a:rPr lang="en-US" sz="1050" b="1" i="1" baseline="0" dirty="0" smtClean="0"/>
            <a:t> are followed by Wednesday appointments</a:t>
          </a:r>
          <a:endParaRPr lang="en-US" sz="1050" b="1" i="1" dirty="0"/>
        </a:p>
      </dgm:t>
    </dgm:pt>
    <dgm:pt modelId="{E4CE6134-20B8-7B4E-A75A-796565D20594}" type="parTrans" cxnId="{CBA9AADF-BC43-1C4B-8F52-C76DF5850156}">
      <dgm:prSet/>
      <dgm:spPr/>
      <dgm:t>
        <a:bodyPr/>
        <a:lstStyle/>
        <a:p>
          <a:endParaRPr lang="en-US" b="1"/>
        </a:p>
      </dgm:t>
    </dgm:pt>
    <dgm:pt modelId="{0DB310A7-B6F1-DC4F-8928-3907F9696AFC}" type="sibTrans" cxnId="{CBA9AADF-BC43-1C4B-8F52-C76DF5850156}">
      <dgm:prSet/>
      <dgm:spPr/>
      <dgm:t>
        <a:bodyPr/>
        <a:lstStyle/>
        <a:p>
          <a:endParaRPr lang="en-US" b="1"/>
        </a:p>
      </dgm:t>
    </dgm:pt>
    <dgm:pt modelId="{C397F209-BD30-A840-BCCE-284BF60DB20B}">
      <dgm:prSet phldrT="[Text]" custT="1"/>
      <dgm:spPr/>
      <dgm:t>
        <a:bodyPr lIns="0" rIns="0"/>
        <a:lstStyle/>
        <a:p>
          <a:r>
            <a:rPr lang="en-US" sz="1050" b="1" i="0" dirty="0" smtClean="0"/>
            <a:t>StageSample</a:t>
          </a:r>
          <a:br>
            <a:rPr lang="en-US" sz="1050" b="1" i="0" dirty="0" smtClean="0"/>
          </a:br>
          <a:r>
            <a:rPr lang="en-US" sz="1050" b="1" i="0" dirty="0" smtClean="0"/>
            <a:t>RelationPair</a:t>
          </a:r>
        </a:p>
        <a:p>
          <a:r>
            <a:rPr lang="en-US" sz="1050" b="1" i="1" dirty="0" smtClean="0"/>
            <a:t>Wednesday appointments</a:t>
          </a:r>
          <a:r>
            <a:rPr lang="en-US" sz="1050" b="1" i="1" baseline="0" dirty="0" smtClean="0"/>
            <a:t> are followed by Friday appointments</a:t>
          </a:r>
          <a:endParaRPr lang="en-US" sz="1050" b="1" i="1" dirty="0"/>
        </a:p>
      </dgm:t>
    </dgm:pt>
    <dgm:pt modelId="{E11070B2-BD1B-F944-AF66-302BC0FAD039}" type="parTrans" cxnId="{B1D409AD-8A35-5642-AA0B-3CA4CB2F5795}">
      <dgm:prSet/>
      <dgm:spPr/>
      <dgm:t>
        <a:bodyPr/>
        <a:lstStyle/>
        <a:p>
          <a:endParaRPr lang="en-US" b="1"/>
        </a:p>
      </dgm:t>
    </dgm:pt>
    <dgm:pt modelId="{7AF2BE20-7252-A343-A143-3C26E9AB70DB}" type="sibTrans" cxnId="{B1D409AD-8A35-5642-AA0B-3CA4CB2F5795}">
      <dgm:prSet/>
      <dgm:spPr/>
      <dgm:t>
        <a:bodyPr/>
        <a:lstStyle/>
        <a:p>
          <a:endParaRPr lang="en-US" b="1"/>
        </a:p>
      </dgm:t>
    </dgm:pt>
    <dgm:pt modelId="{54AEF815-7602-0D40-A30A-CBDD9F79610E}">
      <dgm:prSet phldrT="[Text]" custT="1"/>
      <dgm:spPr/>
      <dgm:t>
        <a:bodyPr lIns="0" rIns="0"/>
        <a:lstStyle/>
        <a:p>
          <a:r>
            <a:rPr lang="en-US" sz="1050" b="1" i="0" dirty="0" smtClean="0"/>
            <a:t>StageSample</a:t>
          </a:r>
          <a:endParaRPr lang="en-US" sz="1050" b="1" i="1" dirty="0" smtClean="0"/>
        </a:p>
        <a:p>
          <a:r>
            <a:rPr lang="en-US" sz="1050" b="1" i="1" dirty="0" smtClean="0"/>
            <a:t>Monday appointments</a:t>
          </a:r>
          <a:endParaRPr lang="en-US" sz="1050" b="1" i="1" dirty="0"/>
        </a:p>
      </dgm:t>
    </dgm:pt>
    <dgm:pt modelId="{FD45896F-CB3F-2F49-B43A-A5FFE66DB0C6}" type="parTrans" cxnId="{B79441A1-3C54-8843-8D63-04B52F7ED6E3}">
      <dgm:prSet/>
      <dgm:spPr/>
      <dgm:t>
        <a:bodyPr/>
        <a:lstStyle/>
        <a:p>
          <a:endParaRPr lang="en-US" b="1"/>
        </a:p>
      </dgm:t>
    </dgm:pt>
    <dgm:pt modelId="{A55E109C-746B-6242-B0DE-F91A156E9720}" type="sibTrans" cxnId="{B79441A1-3C54-8843-8D63-04B52F7ED6E3}">
      <dgm:prSet/>
      <dgm:spPr/>
      <dgm:t>
        <a:bodyPr/>
        <a:lstStyle/>
        <a:p>
          <a:endParaRPr lang="en-US" b="1"/>
        </a:p>
      </dgm:t>
    </dgm:pt>
    <dgm:pt modelId="{C52E97F9-70C4-EA43-B9C3-060C3663D887}">
      <dgm:prSet phldrT="[Text]" custT="1"/>
      <dgm:spPr/>
      <dgm:t>
        <a:bodyPr lIns="0" rIns="0"/>
        <a:lstStyle/>
        <a:p>
          <a:r>
            <a:rPr lang="en-US" sz="1050" b="1" i="0" dirty="0" smtClean="0"/>
            <a:t>StageSample</a:t>
          </a:r>
        </a:p>
        <a:p>
          <a:r>
            <a:rPr lang="en-US" sz="1050" b="1" i="1" dirty="0" smtClean="0"/>
            <a:t>Wednesday appointments</a:t>
          </a:r>
          <a:endParaRPr lang="en-US" sz="1050" b="1" i="1" dirty="0"/>
        </a:p>
      </dgm:t>
    </dgm:pt>
    <dgm:pt modelId="{98AC2219-9792-1945-8CA2-A6FA455D4F5F}" type="parTrans" cxnId="{5EDC518D-C156-5C42-9826-B594A48EC735}">
      <dgm:prSet/>
      <dgm:spPr/>
      <dgm:t>
        <a:bodyPr/>
        <a:lstStyle/>
        <a:p>
          <a:endParaRPr lang="en-US" b="1"/>
        </a:p>
      </dgm:t>
    </dgm:pt>
    <dgm:pt modelId="{A9E903A0-218D-724A-9947-8A037625EB67}" type="sibTrans" cxnId="{5EDC518D-C156-5C42-9826-B594A48EC735}">
      <dgm:prSet/>
      <dgm:spPr/>
      <dgm:t>
        <a:bodyPr/>
        <a:lstStyle/>
        <a:p>
          <a:endParaRPr lang="en-US" b="1"/>
        </a:p>
      </dgm:t>
    </dgm:pt>
    <dgm:pt modelId="{870FCB7C-2CD6-CB49-8E9B-A9C9DED272B1}">
      <dgm:prSet phldrT="[Text]" custT="1"/>
      <dgm:spPr/>
      <dgm:t>
        <a:bodyPr lIns="0" rIns="0"/>
        <a:lstStyle/>
        <a:p>
          <a:r>
            <a:rPr lang="en-US" sz="1050" b="1" i="0" dirty="0" smtClean="0"/>
            <a:t>StageSample</a:t>
          </a:r>
        </a:p>
        <a:p>
          <a:r>
            <a:rPr lang="en-US" sz="1050" b="1" i="1" dirty="0" smtClean="0"/>
            <a:t>Friday </a:t>
          </a:r>
          <a:br>
            <a:rPr lang="en-US" sz="1050" b="1" i="1" dirty="0" smtClean="0"/>
          </a:br>
          <a:r>
            <a:rPr lang="en-US" sz="1050" b="1" i="1" dirty="0" smtClean="0"/>
            <a:t>appointments</a:t>
          </a:r>
          <a:endParaRPr lang="en-US" sz="1050" b="1" i="1" dirty="0"/>
        </a:p>
      </dgm:t>
    </dgm:pt>
    <dgm:pt modelId="{B3581CA2-1D7F-544A-83D0-4EF43BEE7961}" type="parTrans" cxnId="{6204F1E9-10A5-C14B-921B-BD726A3A6832}">
      <dgm:prSet/>
      <dgm:spPr/>
      <dgm:t>
        <a:bodyPr/>
        <a:lstStyle/>
        <a:p>
          <a:endParaRPr lang="en-US" b="1"/>
        </a:p>
      </dgm:t>
    </dgm:pt>
    <dgm:pt modelId="{713B5673-97EE-2145-9987-C5CC6B2A5FD1}" type="sibTrans" cxnId="{6204F1E9-10A5-C14B-921B-BD726A3A6832}">
      <dgm:prSet/>
      <dgm:spPr/>
      <dgm:t>
        <a:bodyPr/>
        <a:lstStyle/>
        <a:p>
          <a:endParaRPr lang="en-US" b="1"/>
        </a:p>
      </dgm:t>
    </dgm:pt>
    <dgm:pt modelId="{63135D40-0644-D940-AA27-E13176C26BB7}">
      <dgm:prSet custT="1"/>
      <dgm:spPr/>
      <dgm:t>
        <a:bodyPr/>
        <a:lstStyle/>
        <a:p>
          <a:r>
            <a:rPr lang="en-US" sz="1050" b="1" i="0" dirty="0" smtClean="0"/>
            <a:t>StageSampleRelation</a:t>
          </a:r>
          <a:endParaRPr lang="en-US" sz="1050" dirty="0"/>
        </a:p>
      </dgm:t>
    </dgm:pt>
    <dgm:pt modelId="{898AB8E8-E29A-5B41-89FD-3CFCCEDFEA94}" type="parTrans" cxnId="{6B3BFEC9-FE4A-0343-B97C-D1A7B5E6C864}">
      <dgm:prSet/>
      <dgm:spPr/>
      <dgm:t>
        <a:bodyPr/>
        <a:lstStyle/>
        <a:p>
          <a:endParaRPr lang="en-US"/>
        </a:p>
      </dgm:t>
    </dgm:pt>
    <dgm:pt modelId="{B34AFAEC-B54A-874C-989B-F2C9D9D9EA02}" type="sibTrans" cxnId="{6B3BFEC9-FE4A-0343-B97C-D1A7B5E6C864}">
      <dgm:prSet/>
      <dgm:spPr/>
      <dgm:t>
        <a:bodyPr/>
        <a:lstStyle/>
        <a:p>
          <a:endParaRPr lang="en-US"/>
        </a:p>
      </dgm:t>
    </dgm:pt>
    <dgm:pt modelId="{9BC5DE27-98AA-7740-A21F-465E9C6A7A92}">
      <dgm:prSet custT="1"/>
      <dgm:spPr/>
      <dgm:t>
        <a:bodyPr/>
        <a:lstStyle/>
        <a:p>
          <a:r>
            <a:rPr lang="en-US" sz="1050" b="1" i="0" dirty="0" smtClean="0"/>
            <a:t>StageSample</a:t>
          </a:r>
          <a:br>
            <a:rPr lang="en-US" sz="1050" b="1" i="0" dirty="0" smtClean="0"/>
          </a:br>
          <a:r>
            <a:rPr lang="en-US" sz="1050" b="1" i="0" dirty="0" smtClean="0"/>
            <a:t>RelationPair</a:t>
          </a:r>
        </a:p>
        <a:p>
          <a:r>
            <a:rPr lang="en-US" sz="1050" b="1" i="1" dirty="0" smtClean="0"/>
            <a:t>Hospital</a:t>
          </a:r>
          <a:r>
            <a:rPr lang="en-US" sz="1050" b="1" i="1" baseline="0" dirty="0" smtClean="0"/>
            <a:t> contains New Patient Admissions</a:t>
          </a:r>
          <a:endParaRPr lang="en-US" sz="1050" b="1" i="0" dirty="0" smtClean="0"/>
        </a:p>
      </dgm:t>
    </dgm:pt>
    <dgm:pt modelId="{176B8FE7-4945-A440-B2F4-D42FB032E87C}" type="parTrans" cxnId="{70CBA5B6-CBA1-1C40-B4E4-145AFB8ED9A5}">
      <dgm:prSet/>
      <dgm:spPr/>
      <dgm:t>
        <a:bodyPr/>
        <a:lstStyle/>
        <a:p>
          <a:endParaRPr lang="en-US"/>
        </a:p>
      </dgm:t>
    </dgm:pt>
    <dgm:pt modelId="{CB5382E5-0824-6F4A-8120-4483B6F13D2F}" type="sibTrans" cxnId="{70CBA5B6-CBA1-1C40-B4E4-145AFB8ED9A5}">
      <dgm:prSet/>
      <dgm:spPr/>
      <dgm:t>
        <a:bodyPr/>
        <a:lstStyle/>
        <a:p>
          <a:endParaRPr lang="en-US"/>
        </a:p>
      </dgm:t>
    </dgm:pt>
    <dgm:pt modelId="{1746417F-621F-6941-BEDA-CFF6172209EC}">
      <dgm:prSet custT="1"/>
      <dgm:spPr/>
      <dgm:t>
        <a:bodyPr/>
        <a:lstStyle/>
        <a:p>
          <a:r>
            <a:rPr lang="en-US" sz="1050" b="1" i="0" dirty="0" smtClean="0"/>
            <a:t>StageSample</a:t>
          </a:r>
        </a:p>
        <a:p>
          <a:r>
            <a:rPr lang="en-US" sz="1050" b="1" i="1" dirty="0" smtClean="0"/>
            <a:t>New Patient Admissions</a:t>
          </a:r>
        </a:p>
      </dgm:t>
    </dgm:pt>
    <dgm:pt modelId="{91B0715A-52D1-984E-A70D-8DDF395AA4D7}" type="parTrans" cxnId="{313891FD-18B1-474D-97D1-AB99E1B5C3D8}">
      <dgm:prSet/>
      <dgm:spPr/>
      <dgm:t>
        <a:bodyPr/>
        <a:lstStyle/>
        <a:p>
          <a:endParaRPr lang="en-US"/>
        </a:p>
      </dgm:t>
    </dgm:pt>
    <dgm:pt modelId="{700DF7CA-C1F2-D342-9CC9-243F4AE7748C}" type="sibTrans" cxnId="{313891FD-18B1-474D-97D1-AB99E1B5C3D8}">
      <dgm:prSet/>
      <dgm:spPr/>
      <dgm:t>
        <a:bodyPr/>
        <a:lstStyle/>
        <a:p>
          <a:endParaRPr lang="en-US"/>
        </a:p>
      </dgm:t>
    </dgm:pt>
    <dgm:pt modelId="{0AB8C60A-6BE5-A147-A2A7-AF37B971C4CE}" type="pres">
      <dgm:prSet presAssocID="{814A6177-FC25-9046-9B17-C6AD5B454B3B}" presName="diagram" presStyleCnt="0">
        <dgm:presLayoutVars>
          <dgm:chPref val="1"/>
          <dgm:dir/>
          <dgm:animOne val="branch"/>
          <dgm:animLvl val="lvl"/>
          <dgm:resizeHandles val="exact"/>
        </dgm:presLayoutVars>
      </dgm:prSet>
      <dgm:spPr/>
      <dgm:t>
        <a:bodyPr/>
        <a:lstStyle/>
        <a:p>
          <a:endParaRPr lang="en-US"/>
        </a:p>
      </dgm:t>
    </dgm:pt>
    <dgm:pt modelId="{DF496872-E67A-7F4C-9024-AEDE4F114FAF}" type="pres">
      <dgm:prSet presAssocID="{5482968F-F0AA-924B-BBDE-99AC7A9D9431}" presName="root1" presStyleCnt="0"/>
      <dgm:spPr/>
    </dgm:pt>
    <dgm:pt modelId="{BD91BFFA-5463-6E4E-80D5-957F04DB1EB6}" type="pres">
      <dgm:prSet presAssocID="{5482968F-F0AA-924B-BBDE-99AC7A9D9431}" presName="LevelOneTextNode" presStyleLbl="node0" presStyleIdx="0" presStyleCnt="1">
        <dgm:presLayoutVars>
          <dgm:chPref val="3"/>
        </dgm:presLayoutVars>
      </dgm:prSet>
      <dgm:spPr/>
      <dgm:t>
        <a:bodyPr/>
        <a:lstStyle/>
        <a:p>
          <a:endParaRPr lang="en-US"/>
        </a:p>
      </dgm:t>
    </dgm:pt>
    <dgm:pt modelId="{C40FCD50-5E6A-BC4A-9395-17BE70D9B846}" type="pres">
      <dgm:prSet presAssocID="{5482968F-F0AA-924B-BBDE-99AC7A9D9431}" presName="level2hierChild" presStyleCnt="0"/>
      <dgm:spPr/>
    </dgm:pt>
    <dgm:pt modelId="{00534B44-3C1E-5D49-9A4F-DE0396E28880}" type="pres">
      <dgm:prSet presAssocID="{691CABC7-CBC3-4848-999F-BB9093D35535}" presName="conn2-1" presStyleLbl="parChTrans1D2" presStyleIdx="0" presStyleCnt="1"/>
      <dgm:spPr/>
      <dgm:t>
        <a:bodyPr/>
        <a:lstStyle/>
        <a:p>
          <a:endParaRPr lang="en-US"/>
        </a:p>
      </dgm:t>
    </dgm:pt>
    <dgm:pt modelId="{552A540C-BED1-1A48-B393-4A26EB583435}" type="pres">
      <dgm:prSet presAssocID="{691CABC7-CBC3-4848-999F-BB9093D35535}" presName="connTx" presStyleLbl="parChTrans1D2" presStyleIdx="0" presStyleCnt="1"/>
      <dgm:spPr/>
      <dgm:t>
        <a:bodyPr/>
        <a:lstStyle/>
        <a:p>
          <a:endParaRPr lang="en-US"/>
        </a:p>
      </dgm:t>
    </dgm:pt>
    <dgm:pt modelId="{DC932077-3936-1543-BA0D-C913FD72E376}" type="pres">
      <dgm:prSet presAssocID="{66D8FC8C-84B3-D44C-9D5F-7EC58920BE88}" presName="root2" presStyleCnt="0"/>
      <dgm:spPr/>
    </dgm:pt>
    <dgm:pt modelId="{FEE16A9E-A570-334A-9F31-F7303545BEE0}" type="pres">
      <dgm:prSet presAssocID="{66D8FC8C-84B3-D44C-9D5F-7EC58920BE88}" presName="LevelTwoTextNode" presStyleLbl="node2" presStyleIdx="0" presStyleCnt="1">
        <dgm:presLayoutVars>
          <dgm:chPref val="3"/>
        </dgm:presLayoutVars>
      </dgm:prSet>
      <dgm:spPr/>
      <dgm:t>
        <a:bodyPr/>
        <a:lstStyle/>
        <a:p>
          <a:endParaRPr lang="en-US"/>
        </a:p>
      </dgm:t>
    </dgm:pt>
    <dgm:pt modelId="{EA3FA2F2-0BEF-074A-92E6-5FD5DC0D6A30}" type="pres">
      <dgm:prSet presAssocID="{66D8FC8C-84B3-D44C-9D5F-7EC58920BE88}" presName="level3hierChild" presStyleCnt="0"/>
      <dgm:spPr/>
    </dgm:pt>
    <dgm:pt modelId="{ED2E25CF-62FD-C149-AD37-5372661EBAE2}" type="pres">
      <dgm:prSet presAssocID="{0CA69830-2D4D-084B-9FD6-9F4B987A23C9}" presName="conn2-1" presStyleLbl="parChTrans1D3" presStyleIdx="0" presStyleCnt="1"/>
      <dgm:spPr/>
      <dgm:t>
        <a:bodyPr/>
        <a:lstStyle/>
        <a:p>
          <a:endParaRPr lang="en-US"/>
        </a:p>
      </dgm:t>
    </dgm:pt>
    <dgm:pt modelId="{FEA100AB-D836-334F-BEB3-DC2848F13C44}" type="pres">
      <dgm:prSet presAssocID="{0CA69830-2D4D-084B-9FD6-9F4B987A23C9}" presName="connTx" presStyleLbl="parChTrans1D3" presStyleIdx="0" presStyleCnt="1"/>
      <dgm:spPr/>
      <dgm:t>
        <a:bodyPr/>
        <a:lstStyle/>
        <a:p>
          <a:endParaRPr lang="en-US"/>
        </a:p>
      </dgm:t>
    </dgm:pt>
    <dgm:pt modelId="{147C8941-745C-F149-9E7E-703BD46BEA95}" type="pres">
      <dgm:prSet presAssocID="{5034D378-81A1-E941-88F7-C9EEEAE44C53}" presName="root2" presStyleCnt="0"/>
      <dgm:spPr/>
    </dgm:pt>
    <dgm:pt modelId="{44F0E03F-EF06-1040-A4C9-0C24A6106246}" type="pres">
      <dgm:prSet presAssocID="{5034D378-81A1-E941-88F7-C9EEEAE44C53}" presName="LevelTwoTextNode" presStyleLbl="node3" presStyleIdx="0" presStyleCnt="1">
        <dgm:presLayoutVars>
          <dgm:chPref val="3"/>
        </dgm:presLayoutVars>
      </dgm:prSet>
      <dgm:spPr/>
      <dgm:t>
        <a:bodyPr/>
        <a:lstStyle/>
        <a:p>
          <a:endParaRPr lang="en-US"/>
        </a:p>
      </dgm:t>
    </dgm:pt>
    <dgm:pt modelId="{E522B310-CB61-BD44-81BA-8E19D284B5A0}" type="pres">
      <dgm:prSet presAssocID="{5034D378-81A1-E941-88F7-C9EEEAE44C53}" presName="level3hierChild" presStyleCnt="0"/>
      <dgm:spPr/>
    </dgm:pt>
    <dgm:pt modelId="{A2102C8B-2DA5-C34D-8930-18E4693A4370}" type="pres">
      <dgm:prSet presAssocID="{A46E15A1-7EF4-B348-8A78-CA6A5C476A72}" presName="conn2-1" presStyleLbl="parChTrans1D4" presStyleIdx="0" presStyleCnt="16"/>
      <dgm:spPr/>
      <dgm:t>
        <a:bodyPr/>
        <a:lstStyle/>
        <a:p>
          <a:endParaRPr lang="en-US"/>
        </a:p>
      </dgm:t>
    </dgm:pt>
    <dgm:pt modelId="{29796F32-DAE1-D647-9509-4E4D45C10CFE}" type="pres">
      <dgm:prSet presAssocID="{A46E15A1-7EF4-B348-8A78-CA6A5C476A72}" presName="connTx" presStyleLbl="parChTrans1D4" presStyleIdx="0" presStyleCnt="16"/>
      <dgm:spPr/>
      <dgm:t>
        <a:bodyPr/>
        <a:lstStyle/>
        <a:p>
          <a:endParaRPr lang="en-US"/>
        </a:p>
      </dgm:t>
    </dgm:pt>
    <dgm:pt modelId="{E9B53B13-18B2-B849-A757-AC82C1CD7E35}" type="pres">
      <dgm:prSet presAssocID="{D2B5499E-9363-E049-800F-64B6A758120B}" presName="root2" presStyleCnt="0"/>
      <dgm:spPr/>
    </dgm:pt>
    <dgm:pt modelId="{92D01686-DF4C-6C4B-800D-716804548836}" type="pres">
      <dgm:prSet presAssocID="{D2B5499E-9363-E049-800F-64B6A758120B}" presName="LevelTwoTextNode" presStyleLbl="node4" presStyleIdx="0" presStyleCnt="16">
        <dgm:presLayoutVars>
          <dgm:chPref val="3"/>
        </dgm:presLayoutVars>
      </dgm:prSet>
      <dgm:spPr/>
      <dgm:t>
        <a:bodyPr/>
        <a:lstStyle/>
        <a:p>
          <a:endParaRPr lang="en-US"/>
        </a:p>
      </dgm:t>
    </dgm:pt>
    <dgm:pt modelId="{809C95BD-8515-4D4D-B965-DEB0D815C3A2}" type="pres">
      <dgm:prSet presAssocID="{D2B5499E-9363-E049-800F-64B6A758120B}" presName="level3hierChild" presStyleCnt="0"/>
      <dgm:spPr/>
    </dgm:pt>
    <dgm:pt modelId="{92FD6496-7D5D-EB43-9D96-43882B5EB27A}" type="pres">
      <dgm:prSet presAssocID="{916EC5D3-633E-4440-8DE5-0E87F5833D9F}" presName="conn2-1" presStyleLbl="parChTrans1D4" presStyleIdx="1" presStyleCnt="16"/>
      <dgm:spPr/>
      <dgm:t>
        <a:bodyPr/>
        <a:lstStyle/>
        <a:p>
          <a:endParaRPr lang="en-US"/>
        </a:p>
      </dgm:t>
    </dgm:pt>
    <dgm:pt modelId="{0862EEF6-A850-724D-B0FA-297FFF3EAF17}" type="pres">
      <dgm:prSet presAssocID="{916EC5D3-633E-4440-8DE5-0E87F5833D9F}" presName="connTx" presStyleLbl="parChTrans1D4" presStyleIdx="1" presStyleCnt="16"/>
      <dgm:spPr/>
      <dgm:t>
        <a:bodyPr/>
        <a:lstStyle/>
        <a:p>
          <a:endParaRPr lang="en-US"/>
        </a:p>
      </dgm:t>
    </dgm:pt>
    <dgm:pt modelId="{8B4499A2-74C6-3641-880F-F6FD7A26962B}" type="pres">
      <dgm:prSet presAssocID="{EA2AFA44-E004-CC47-B054-8E30C9F7BA69}" presName="root2" presStyleCnt="0"/>
      <dgm:spPr/>
    </dgm:pt>
    <dgm:pt modelId="{08E1E771-2162-D64A-A04E-91417ABBD28B}" type="pres">
      <dgm:prSet presAssocID="{EA2AFA44-E004-CC47-B054-8E30C9F7BA69}" presName="LevelTwoTextNode" presStyleLbl="node4" presStyleIdx="1" presStyleCnt="16">
        <dgm:presLayoutVars>
          <dgm:chPref val="3"/>
        </dgm:presLayoutVars>
      </dgm:prSet>
      <dgm:spPr/>
      <dgm:t>
        <a:bodyPr/>
        <a:lstStyle/>
        <a:p>
          <a:endParaRPr lang="en-US"/>
        </a:p>
      </dgm:t>
    </dgm:pt>
    <dgm:pt modelId="{B30ABC85-00F7-444E-A203-DDBD7D38E5EC}" type="pres">
      <dgm:prSet presAssocID="{EA2AFA44-E004-CC47-B054-8E30C9F7BA69}" presName="level3hierChild" presStyleCnt="0"/>
      <dgm:spPr/>
    </dgm:pt>
    <dgm:pt modelId="{A69EBB62-825B-6D46-8716-DDFCFD6E48B4}" type="pres">
      <dgm:prSet presAssocID="{58EB2415-93F5-8346-905A-5A254A82465D}" presName="conn2-1" presStyleLbl="parChTrans1D4" presStyleIdx="2" presStyleCnt="16"/>
      <dgm:spPr/>
      <dgm:t>
        <a:bodyPr/>
        <a:lstStyle/>
        <a:p>
          <a:endParaRPr lang="en-US"/>
        </a:p>
      </dgm:t>
    </dgm:pt>
    <dgm:pt modelId="{54231737-6528-EC4D-AC2C-48F0EA2CB62C}" type="pres">
      <dgm:prSet presAssocID="{58EB2415-93F5-8346-905A-5A254A82465D}" presName="connTx" presStyleLbl="parChTrans1D4" presStyleIdx="2" presStyleCnt="16"/>
      <dgm:spPr/>
      <dgm:t>
        <a:bodyPr/>
        <a:lstStyle/>
        <a:p>
          <a:endParaRPr lang="en-US"/>
        </a:p>
      </dgm:t>
    </dgm:pt>
    <dgm:pt modelId="{DDC70660-93BB-9040-BAF2-0A73852CCF74}" type="pres">
      <dgm:prSet presAssocID="{B6C4E370-9D2B-3842-895F-12717D940B2D}" presName="root2" presStyleCnt="0"/>
      <dgm:spPr/>
    </dgm:pt>
    <dgm:pt modelId="{45C982BF-74F4-5943-AAC5-8F0106C9336A}" type="pres">
      <dgm:prSet presAssocID="{B6C4E370-9D2B-3842-895F-12717D940B2D}" presName="LevelTwoTextNode" presStyleLbl="node4" presStyleIdx="2" presStyleCnt="16" custScaleY="142448">
        <dgm:presLayoutVars>
          <dgm:chPref val="3"/>
        </dgm:presLayoutVars>
      </dgm:prSet>
      <dgm:spPr/>
      <dgm:t>
        <a:bodyPr/>
        <a:lstStyle/>
        <a:p>
          <a:endParaRPr lang="en-US"/>
        </a:p>
      </dgm:t>
    </dgm:pt>
    <dgm:pt modelId="{9AC9FE56-99F7-FE4C-AADD-1E976B2D2171}" type="pres">
      <dgm:prSet presAssocID="{B6C4E370-9D2B-3842-895F-12717D940B2D}" presName="level3hierChild" presStyleCnt="0"/>
      <dgm:spPr/>
    </dgm:pt>
    <dgm:pt modelId="{454F2857-1375-E84A-BB63-18E8B8E3584A}" type="pres">
      <dgm:prSet presAssocID="{8D770DC1-532C-A341-85EF-EA722B9027FF}" presName="conn2-1" presStyleLbl="parChTrans1D4" presStyleIdx="3" presStyleCnt="16"/>
      <dgm:spPr/>
      <dgm:t>
        <a:bodyPr/>
        <a:lstStyle/>
        <a:p>
          <a:endParaRPr lang="en-US"/>
        </a:p>
      </dgm:t>
    </dgm:pt>
    <dgm:pt modelId="{3CF49573-B55E-EC48-AA84-24A9186886DD}" type="pres">
      <dgm:prSet presAssocID="{8D770DC1-532C-A341-85EF-EA722B9027FF}" presName="connTx" presStyleLbl="parChTrans1D4" presStyleIdx="3" presStyleCnt="16"/>
      <dgm:spPr/>
      <dgm:t>
        <a:bodyPr/>
        <a:lstStyle/>
        <a:p>
          <a:endParaRPr lang="en-US"/>
        </a:p>
      </dgm:t>
    </dgm:pt>
    <dgm:pt modelId="{1504851C-1697-4C4D-86CE-52DED0A4D06C}" type="pres">
      <dgm:prSet presAssocID="{A72EFFE2-675C-7A41-B1C0-D6505332DC81}" presName="root2" presStyleCnt="0"/>
      <dgm:spPr/>
    </dgm:pt>
    <dgm:pt modelId="{9685BE9A-456B-2046-9952-482E68C082C7}" type="pres">
      <dgm:prSet presAssocID="{A72EFFE2-675C-7A41-B1C0-D6505332DC81}" presName="LevelTwoTextNode" presStyleLbl="node4" presStyleIdx="3" presStyleCnt="16">
        <dgm:presLayoutVars>
          <dgm:chPref val="3"/>
        </dgm:presLayoutVars>
      </dgm:prSet>
      <dgm:spPr/>
      <dgm:t>
        <a:bodyPr/>
        <a:lstStyle/>
        <a:p>
          <a:endParaRPr lang="en-US"/>
        </a:p>
      </dgm:t>
    </dgm:pt>
    <dgm:pt modelId="{86D85B8C-0465-9247-9042-461BD0F33E4A}" type="pres">
      <dgm:prSet presAssocID="{A72EFFE2-675C-7A41-B1C0-D6505332DC81}" presName="level3hierChild" presStyleCnt="0"/>
      <dgm:spPr/>
    </dgm:pt>
    <dgm:pt modelId="{10019547-80C7-A943-9B37-6D3703CD6693}" type="pres">
      <dgm:prSet presAssocID="{28428EC5-BCB5-4946-BA95-B9DC98488625}" presName="conn2-1" presStyleLbl="parChTrans1D4" presStyleIdx="4" presStyleCnt="16"/>
      <dgm:spPr/>
      <dgm:t>
        <a:bodyPr/>
        <a:lstStyle/>
        <a:p>
          <a:endParaRPr lang="en-US"/>
        </a:p>
      </dgm:t>
    </dgm:pt>
    <dgm:pt modelId="{11135411-FE4F-5543-AEFB-201E3BE72453}" type="pres">
      <dgm:prSet presAssocID="{28428EC5-BCB5-4946-BA95-B9DC98488625}" presName="connTx" presStyleLbl="parChTrans1D4" presStyleIdx="4" presStyleCnt="16"/>
      <dgm:spPr/>
      <dgm:t>
        <a:bodyPr/>
        <a:lstStyle/>
        <a:p>
          <a:endParaRPr lang="en-US"/>
        </a:p>
      </dgm:t>
    </dgm:pt>
    <dgm:pt modelId="{19A991A5-1473-3549-9AFC-6D96779A390A}" type="pres">
      <dgm:prSet presAssocID="{68E943C7-5655-1F49-B470-3D2CCB9D0D87}" presName="root2" presStyleCnt="0"/>
      <dgm:spPr/>
    </dgm:pt>
    <dgm:pt modelId="{D0303CDB-6933-4F4D-AE40-246E95C5840A}" type="pres">
      <dgm:prSet presAssocID="{68E943C7-5655-1F49-B470-3D2CCB9D0D87}" presName="LevelTwoTextNode" presStyleLbl="node4" presStyleIdx="4" presStyleCnt="16">
        <dgm:presLayoutVars>
          <dgm:chPref val="3"/>
        </dgm:presLayoutVars>
      </dgm:prSet>
      <dgm:spPr/>
      <dgm:t>
        <a:bodyPr/>
        <a:lstStyle/>
        <a:p>
          <a:endParaRPr lang="en-US"/>
        </a:p>
      </dgm:t>
    </dgm:pt>
    <dgm:pt modelId="{A313FCCB-17EB-8742-AFCE-BD3FD54A7927}" type="pres">
      <dgm:prSet presAssocID="{68E943C7-5655-1F49-B470-3D2CCB9D0D87}" presName="level3hierChild" presStyleCnt="0"/>
      <dgm:spPr/>
    </dgm:pt>
    <dgm:pt modelId="{0B6A44C6-B184-B643-95E5-D54696DAC592}" type="pres">
      <dgm:prSet presAssocID="{B29A3845-13AE-0A4C-8D6B-448703C5426F}" presName="conn2-1" presStyleLbl="parChTrans1D4" presStyleIdx="5" presStyleCnt="16"/>
      <dgm:spPr/>
      <dgm:t>
        <a:bodyPr/>
        <a:lstStyle/>
        <a:p>
          <a:endParaRPr lang="en-US"/>
        </a:p>
      </dgm:t>
    </dgm:pt>
    <dgm:pt modelId="{E1688B60-9B20-7A44-BDE4-FE2C9855505D}" type="pres">
      <dgm:prSet presAssocID="{B29A3845-13AE-0A4C-8D6B-448703C5426F}" presName="connTx" presStyleLbl="parChTrans1D4" presStyleIdx="5" presStyleCnt="16"/>
      <dgm:spPr/>
      <dgm:t>
        <a:bodyPr/>
        <a:lstStyle/>
        <a:p>
          <a:endParaRPr lang="en-US"/>
        </a:p>
      </dgm:t>
    </dgm:pt>
    <dgm:pt modelId="{E1A8BB3C-2919-C444-8AFB-41E5388BBA4D}" type="pres">
      <dgm:prSet presAssocID="{0824E300-BB0D-AA47-A263-20A7D89AB6F9}" presName="root2" presStyleCnt="0"/>
      <dgm:spPr/>
    </dgm:pt>
    <dgm:pt modelId="{C5623DCF-1E04-E345-BE3C-94F2018BA039}" type="pres">
      <dgm:prSet presAssocID="{0824E300-BB0D-AA47-A263-20A7D89AB6F9}" presName="LevelTwoTextNode" presStyleLbl="node4" presStyleIdx="5" presStyleCnt="16">
        <dgm:presLayoutVars>
          <dgm:chPref val="3"/>
        </dgm:presLayoutVars>
      </dgm:prSet>
      <dgm:spPr/>
      <dgm:t>
        <a:bodyPr/>
        <a:lstStyle/>
        <a:p>
          <a:endParaRPr lang="en-US"/>
        </a:p>
      </dgm:t>
    </dgm:pt>
    <dgm:pt modelId="{1E3D090A-A9E7-1542-82CD-E2ECA3E7A20D}" type="pres">
      <dgm:prSet presAssocID="{0824E300-BB0D-AA47-A263-20A7D89AB6F9}" presName="level3hierChild" presStyleCnt="0"/>
      <dgm:spPr/>
    </dgm:pt>
    <dgm:pt modelId="{463A6FD4-53ED-D141-8A1A-58CBBAF218F0}" type="pres">
      <dgm:prSet presAssocID="{898AB8E8-E29A-5B41-89FD-3CFCCEDFEA94}" presName="conn2-1" presStyleLbl="parChTrans1D4" presStyleIdx="6" presStyleCnt="16"/>
      <dgm:spPr/>
      <dgm:t>
        <a:bodyPr/>
        <a:lstStyle/>
        <a:p>
          <a:endParaRPr lang="en-US"/>
        </a:p>
      </dgm:t>
    </dgm:pt>
    <dgm:pt modelId="{52708DFA-38E1-BA4C-B883-03C3ECE00A6D}" type="pres">
      <dgm:prSet presAssocID="{898AB8E8-E29A-5B41-89FD-3CFCCEDFEA94}" presName="connTx" presStyleLbl="parChTrans1D4" presStyleIdx="6" presStyleCnt="16"/>
      <dgm:spPr/>
      <dgm:t>
        <a:bodyPr/>
        <a:lstStyle/>
        <a:p>
          <a:endParaRPr lang="en-US"/>
        </a:p>
      </dgm:t>
    </dgm:pt>
    <dgm:pt modelId="{AD53CB0F-C234-184D-8A95-312DEDC7872D}" type="pres">
      <dgm:prSet presAssocID="{63135D40-0644-D940-AA27-E13176C26BB7}" presName="root2" presStyleCnt="0"/>
      <dgm:spPr/>
    </dgm:pt>
    <dgm:pt modelId="{09A151B2-26F3-5349-800A-CE4D2C372221}" type="pres">
      <dgm:prSet presAssocID="{63135D40-0644-D940-AA27-E13176C26BB7}" presName="LevelTwoTextNode" presStyleLbl="node4" presStyleIdx="6" presStyleCnt="16">
        <dgm:presLayoutVars>
          <dgm:chPref val="3"/>
        </dgm:presLayoutVars>
      </dgm:prSet>
      <dgm:spPr/>
      <dgm:t>
        <a:bodyPr/>
        <a:lstStyle/>
        <a:p>
          <a:endParaRPr lang="en-US"/>
        </a:p>
      </dgm:t>
    </dgm:pt>
    <dgm:pt modelId="{ADF3FAFC-0D1F-F54D-A9C0-516E7740CC92}" type="pres">
      <dgm:prSet presAssocID="{63135D40-0644-D940-AA27-E13176C26BB7}" presName="level3hierChild" presStyleCnt="0"/>
      <dgm:spPr/>
    </dgm:pt>
    <dgm:pt modelId="{624DDCCB-ED5B-BA46-B083-9B7C7AFA8A04}" type="pres">
      <dgm:prSet presAssocID="{176B8FE7-4945-A440-B2F4-D42FB032E87C}" presName="conn2-1" presStyleLbl="parChTrans1D4" presStyleIdx="7" presStyleCnt="16"/>
      <dgm:spPr/>
      <dgm:t>
        <a:bodyPr/>
        <a:lstStyle/>
        <a:p>
          <a:endParaRPr lang="en-US"/>
        </a:p>
      </dgm:t>
    </dgm:pt>
    <dgm:pt modelId="{06B708D6-D06B-8D49-ACDB-DE60E22FC86D}" type="pres">
      <dgm:prSet presAssocID="{176B8FE7-4945-A440-B2F4-D42FB032E87C}" presName="connTx" presStyleLbl="parChTrans1D4" presStyleIdx="7" presStyleCnt="16"/>
      <dgm:spPr/>
      <dgm:t>
        <a:bodyPr/>
        <a:lstStyle/>
        <a:p>
          <a:endParaRPr lang="en-US"/>
        </a:p>
      </dgm:t>
    </dgm:pt>
    <dgm:pt modelId="{154B17B4-5521-A74B-99F6-9EAF354696E1}" type="pres">
      <dgm:prSet presAssocID="{9BC5DE27-98AA-7740-A21F-465E9C6A7A92}" presName="root2" presStyleCnt="0"/>
      <dgm:spPr/>
    </dgm:pt>
    <dgm:pt modelId="{0CD53777-712B-FD41-858B-C7A86A5EDD2C}" type="pres">
      <dgm:prSet presAssocID="{9BC5DE27-98AA-7740-A21F-465E9C6A7A92}" presName="LevelTwoTextNode" presStyleLbl="node4" presStyleIdx="7" presStyleCnt="16" custScaleY="140178">
        <dgm:presLayoutVars>
          <dgm:chPref val="3"/>
        </dgm:presLayoutVars>
      </dgm:prSet>
      <dgm:spPr/>
      <dgm:t>
        <a:bodyPr/>
        <a:lstStyle/>
        <a:p>
          <a:endParaRPr lang="en-US"/>
        </a:p>
      </dgm:t>
    </dgm:pt>
    <dgm:pt modelId="{DE52AC8E-8965-4444-BAC3-47B2C64690DF}" type="pres">
      <dgm:prSet presAssocID="{9BC5DE27-98AA-7740-A21F-465E9C6A7A92}" presName="level3hierChild" presStyleCnt="0"/>
      <dgm:spPr/>
    </dgm:pt>
    <dgm:pt modelId="{6CAA1406-8C75-D44D-8964-5B5A2C28C071}" type="pres">
      <dgm:prSet presAssocID="{91B0715A-52D1-984E-A70D-8DDF395AA4D7}" presName="conn2-1" presStyleLbl="parChTrans1D4" presStyleIdx="8" presStyleCnt="16"/>
      <dgm:spPr/>
      <dgm:t>
        <a:bodyPr/>
        <a:lstStyle/>
        <a:p>
          <a:endParaRPr lang="en-US"/>
        </a:p>
      </dgm:t>
    </dgm:pt>
    <dgm:pt modelId="{85FFF4AD-865B-2B4A-B372-83E67A9D870B}" type="pres">
      <dgm:prSet presAssocID="{91B0715A-52D1-984E-A70D-8DDF395AA4D7}" presName="connTx" presStyleLbl="parChTrans1D4" presStyleIdx="8" presStyleCnt="16"/>
      <dgm:spPr/>
      <dgm:t>
        <a:bodyPr/>
        <a:lstStyle/>
        <a:p>
          <a:endParaRPr lang="en-US"/>
        </a:p>
      </dgm:t>
    </dgm:pt>
    <dgm:pt modelId="{BDEDCDE5-678F-2D40-B749-FA2663511884}" type="pres">
      <dgm:prSet presAssocID="{1746417F-621F-6941-BEDA-CFF6172209EC}" presName="root2" presStyleCnt="0"/>
      <dgm:spPr/>
    </dgm:pt>
    <dgm:pt modelId="{3C703B0C-D0A7-1544-A2B4-A3EBF97B5B28}" type="pres">
      <dgm:prSet presAssocID="{1746417F-621F-6941-BEDA-CFF6172209EC}" presName="LevelTwoTextNode" presStyleLbl="node4" presStyleIdx="8" presStyleCnt="16">
        <dgm:presLayoutVars>
          <dgm:chPref val="3"/>
        </dgm:presLayoutVars>
      </dgm:prSet>
      <dgm:spPr/>
      <dgm:t>
        <a:bodyPr/>
        <a:lstStyle/>
        <a:p>
          <a:endParaRPr lang="en-US"/>
        </a:p>
      </dgm:t>
    </dgm:pt>
    <dgm:pt modelId="{534509ED-9118-2346-B095-39CDA0DF1369}" type="pres">
      <dgm:prSet presAssocID="{1746417F-621F-6941-BEDA-CFF6172209EC}" presName="level3hierChild" presStyleCnt="0"/>
      <dgm:spPr/>
    </dgm:pt>
    <dgm:pt modelId="{1BD2715D-ED8D-9B49-AF2C-964DB1F4F987}" type="pres">
      <dgm:prSet presAssocID="{76C119E3-3373-0A41-AA33-57FB2666FA90}" presName="conn2-1" presStyleLbl="parChTrans1D4" presStyleIdx="9" presStyleCnt="16"/>
      <dgm:spPr/>
      <dgm:t>
        <a:bodyPr/>
        <a:lstStyle/>
        <a:p>
          <a:endParaRPr lang="en-US"/>
        </a:p>
      </dgm:t>
    </dgm:pt>
    <dgm:pt modelId="{B0696921-B853-EF49-B9C4-DC85D1A4DEA9}" type="pres">
      <dgm:prSet presAssocID="{76C119E3-3373-0A41-AA33-57FB2666FA90}" presName="connTx" presStyleLbl="parChTrans1D4" presStyleIdx="9" presStyleCnt="16"/>
      <dgm:spPr/>
      <dgm:t>
        <a:bodyPr/>
        <a:lstStyle/>
        <a:p>
          <a:endParaRPr lang="en-US"/>
        </a:p>
      </dgm:t>
    </dgm:pt>
    <dgm:pt modelId="{C41E04BE-37EC-4840-AD6A-2487BC8D6B9E}" type="pres">
      <dgm:prSet presAssocID="{4E617DB2-C930-0249-9ED8-1604B6B494C5}" presName="root2" presStyleCnt="0"/>
      <dgm:spPr/>
    </dgm:pt>
    <dgm:pt modelId="{4F762E0B-6735-0C4D-B1BC-29F8898BB8C2}" type="pres">
      <dgm:prSet presAssocID="{4E617DB2-C930-0249-9ED8-1604B6B494C5}" presName="LevelTwoTextNode" presStyleLbl="node4" presStyleIdx="9" presStyleCnt="16">
        <dgm:presLayoutVars>
          <dgm:chPref val="3"/>
        </dgm:presLayoutVars>
      </dgm:prSet>
      <dgm:spPr/>
      <dgm:t>
        <a:bodyPr/>
        <a:lstStyle/>
        <a:p>
          <a:endParaRPr lang="en-US"/>
        </a:p>
      </dgm:t>
    </dgm:pt>
    <dgm:pt modelId="{9A888381-6717-DE48-B4DF-EBA9E2EDB1F4}" type="pres">
      <dgm:prSet presAssocID="{4E617DB2-C930-0249-9ED8-1604B6B494C5}" presName="level3hierChild" presStyleCnt="0"/>
      <dgm:spPr/>
    </dgm:pt>
    <dgm:pt modelId="{A6E420A4-1879-5D48-A32E-A2A26BAFEC4D}" type="pres">
      <dgm:prSet presAssocID="{D035F9FC-CCD2-5E4B-B221-1B2F732AA436}" presName="conn2-1" presStyleLbl="parChTrans1D4" presStyleIdx="10" presStyleCnt="16"/>
      <dgm:spPr/>
      <dgm:t>
        <a:bodyPr/>
        <a:lstStyle/>
        <a:p>
          <a:endParaRPr lang="en-US"/>
        </a:p>
      </dgm:t>
    </dgm:pt>
    <dgm:pt modelId="{DD049025-96D0-C246-B03E-61F322A5D139}" type="pres">
      <dgm:prSet presAssocID="{D035F9FC-CCD2-5E4B-B221-1B2F732AA436}" presName="connTx" presStyleLbl="parChTrans1D4" presStyleIdx="10" presStyleCnt="16"/>
      <dgm:spPr/>
      <dgm:t>
        <a:bodyPr/>
        <a:lstStyle/>
        <a:p>
          <a:endParaRPr lang="en-US"/>
        </a:p>
      </dgm:t>
    </dgm:pt>
    <dgm:pt modelId="{D4354436-4AF4-EE46-95C2-D88CAD8DB0A4}" type="pres">
      <dgm:prSet presAssocID="{C863714F-F23B-7646-A8EC-13D1F1C182CD}" presName="root2" presStyleCnt="0"/>
      <dgm:spPr/>
    </dgm:pt>
    <dgm:pt modelId="{E942B412-ADE6-804F-A94C-60105E756F96}" type="pres">
      <dgm:prSet presAssocID="{C863714F-F23B-7646-A8EC-13D1F1C182CD}" presName="LevelTwoTextNode" presStyleLbl="node4" presStyleIdx="10" presStyleCnt="16" custScaleY="144427">
        <dgm:presLayoutVars>
          <dgm:chPref val="3"/>
        </dgm:presLayoutVars>
      </dgm:prSet>
      <dgm:spPr/>
      <dgm:t>
        <a:bodyPr/>
        <a:lstStyle/>
        <a:p>
          <a:endParaRPr lang="en-US"/>
        </a:p>
      </dgm:t>
    </dgm:pt>
    <dgm:pt modelId="{F25B608A-21DF-3A4A-85FD-67264A2F16B6}" type="pres">
      <dgm:prSet presAssocID="{C863714F-F23B-7646-A8EC-13D1F1C182CD}" presName="level3hierChild" presStyleCnt="0"/>
      <dgm:spPr/>
    </dgm:pt>
    <dgm:pt modelId="{1B68336E-E868-434B-AD97-53B45267CE96}" type="pres">
      <dgm:prSet presAssocID="{FD45896F-CB3F-2F49-B43A-A5FFE66DB0C6}" presName="conn2-1" presStyleLbl="parChTrans1D4" presStyleIdx="11" presStyleCnt="16"/>
      <dgm:spPr/>
      <dgm:t>
        <a:bodyPr/>
        <a:lstStyle/>
        <a:p>
          <a:endParaRPr lang="en-US"/>
        </a:p>
      </dgm:t>
    </dgm:pt>
    <dgm:pt modelId="{CC0E4599-C635-4443-AC48-4DA3F5DF7548}" type="pres">
      <dgm:prSet presAssocID="{FD45896F-CB3F-2F49-B43A-A5FFE66DB0C6}" presName="connTx" presStyleLbl="parChTrans1D4" presStyleIdx="11" presStyleCnt="16"/>
      <dgm:spPr/>
      <dgm:t>
        <a:bodyPr/>
        <a:lstStyle/>
        <a:p>
          <a:endParaRPr lang="en-US"/>
        </a:p>
      </dgm:t>
    </dgm:pt>
    <dgm:pt modelId="{52EED848-B3D9-624C-85FF-6DC4795C0A08}" type="pres">
      <dgm:prSet presAssocID="{54AEF815-7602-0D40-A30A-CBDD9F79610E}" presName="root2" presStyleCnt="0"/>
      <dgm:spPr/>
    </dgm:pt>
    <dgm:pt modelId="{28D8E1AA-32FA-3A48-A173-3DC4EB99D9BC}" type="pres">
      <dgm:prSet presAssocID="{54AEF815-7602-0D40-A30A-CBDD9F79610E}" presName="LevelTwoTextNode" presStyleLbl="node4" presStyleIdx="11" presStyleCnt="16">
        <dgm:presLayoutVars>
          <dgm:chPref val="3"/>
        </dgm:presLayoutVars>
      </dgm:prSet>
      <dgm:spPr/>
      <dgm:t>
        <a:bodyPr/>
        <a:lstStyle/>
        <a:p>
          <a:endParaRPr lang="en-US"/>
        </a:p>
      </dgm:t>
    </dgm:pt>
    <dgm:pt modelId="{53BE7B74-A7A4-D24D-98B5-14845A3B3398}" type="pres">
      <dgm:prSet presAssocID="{54AEF815-7602-0D40-A30A-CBDD9F79610E}" presName="level3hierChild" presStyleCnt="0"/>
      <dgm:spPr/>
    </dgm:pt>
    <dgm:pt modelId="{432FA1AB-3F3E-BF4C-8349-31711768DB71}" type="pres">
      <dgm:prSet presAssocID="{E4CE6134-20B8-7B4E-A75A-796565D20594}" presName="conn2-1" presStyleLbl="parChTrans1D4" presStyleIdx="12" presStyleCnt="16"/>
      <dgm:spPr/>
      <dgm:t>
        <a:bodyPr/>
        <a:lstStyle/>
        <a:p>
          <a:endParaRPr lang="en-US"/>
        </a:p>
      </dgm:t>
    </dgm:pt>
    <dgm:pt modelId="{A1E8EEBD-8D8F-B245-AF4D-CC9E1516D3A1}" type="pres">
      <dgm:prSet presAssocID="{E4CE6134-20B8-7B4E-A75A-796565D20594}" presName="connTx" presStyleLbl="parChTrans1D4" presStyleIdx="12" presStyleCnt="16"/>
      <dgm:spPr/>
      <dgm:t>
        <a:bodyPr/>
        <a:lstStyle/>
        <a:p>
          <a:endParaRPr lang="en-US"/>
        </a:p>
      </dgm:t>
    </dgm:pt>
    <dgm:pt modelId="{FED13A2F-23A1-B44A-860C-0E96DE40E196}" type="pres">
      <dgm:prSet presAssocID="{1F75AF7F-0837-3B47-9463-234C614A9039}" presName="root2" presStyleCnt="0"/>
      <dgm:spPr/>
    </dgm:pt>
    <dgm:pt modelId="{D306964E-CE13-A841-8CFE-34AE5EA85ECA}" type="pres">
      <dgm:prSet presAssocID="{1F75AF7F-0837-3B47-9463-234C614A9039}" presName="LevelTwoTextNode" presStyleLbl="node4" presStyleIdx="12" presStyleCnt="16" custScaleY="201908">
        <dgm:presLayoutVars>
          <dgm:chPref val="3"/>
        </dgm:presLayoutVars>
      </dgm:prSet>
      <dgm:spPr/>
      <dgm:t>
        <a:bodyPr/>
        <a:lstStyle/>
        <a:p>
          <a:endParaRPr lang="en-US"/>
        </a:p>
      </dgm:t>
    </dgm:pt>
    <dgm:pt modelId="{347B98BE-5246-634E-8E65-1978BACCF6F6}" type="pres">
      <dgm:prSet presAssocID="{1F75AF7F-0837-3B47-9463-234C614A9039}" presName="level3hierChild" presStyleCnt="0"/>
      <dgm:spPr/>
    </dgm:pt>
    <dgm:pt modelId="{60452D03-BE18-2C40-B395-AB181AF075AF}" type="pres">
      <dgm:prSet presAssocID="{98AC2219-9792-1945-8CA2-A6FA455D4F5F}" presName="conn2-1" presStyleLbl="parChTrans1D4" presStyleIdx="13" presStyleCnt="16"/>
      <dgm:spPr/>
      <dgm:t>
        <a:bodyPr/>
        <a:lstStyle/>
        <a:p>
          <a:endParaRPr lang="en-US"/>
        </a:p>
      </dgm:t>
    </dgm:pt>
    <dgm:pt modelId="{B044ADA6-8CEF-3549-AAED-71698A3E0EB5}" type="pres">
      <dgm:prSet presAssocID="{98AC2219-9792-1945-8CA2-A6FA455D4F5F}" presName="connTx" presStyleLbl="parChTrans1D4" presStyleIdx="13" presStyleCnt="16"/>
      <dgm:spPr/>
      <dgm:t>
        <a:bodyPr/>
        <a:lstStyle/>
        <a:p>
          <a:endParaRPr lang="en-US"/>
        </a:p>
      </dgm:t>
    </dgm:pt>
    <dgm:pt modelId="{84308F5F-53CD-2047-B9B8-C09E3F05E203}" type="pres">
      <dgm:prSet presAssocID="{C52E97F9-70C4-EA43-B9C3-060C3663D887}" presName="root2" presStyleCnt="0"/>
      <dgm:spPr/>
    </dgm:pt>
    <dgm:pt modelId="{E5C40A3E-E80A-7848-B599-CEDA56AFC933}" type="pres">
      <dgm:prSet presAssocID="{C52E97F9-70C4-EA43-B9C3-060C3663D887}" presName="LevelTwoTextNode" presStyleLbl="node4" presStyleIdx="13" presStyleCnt="16">
        <dgm:presLayoutVars>
          <dgm:chPref val="3"/>
        </dgm:presLayoutVars>
      </dgm:prSet>
      <dgm:spPr/>
      <dgm:t>
        <a:bodyPr/>
        <a:lstStyle/>
        <a:p>
          <a:endParaRPr lang="en-US"/>
        </a:p>
      </dgm:t>
    </dgm:pt>
    <dgm:pt modelId="{04FE2949-F2C6-E64E-AB62-4E59A4023C43}" type="pres">
      <dgm:prSet presAssocID="{C52E97F9-70C4-EA43-B9C3-060C3663D887}" presName="level3hierChild" presStyleCnt="0"/>
      <dgm:spPr/>
    </dgm:pt>
    <dgm:pt modelId="{01ABE2DD-172E-A744-94AF-F438A0F9E177}" type="pres">
      <dgm:prSet presAssocID="{E11070B2-BD1B-F944-AF66-302BC0FAD039}" presName="conn2-1" presStyleLbl="parChTrans1D4" presStyleIdx="14" presStyleCnt="16"/>
      <dgm:spPr/>
      <dgm:t>
        <a:bodyPr/>
        <a:lstStyle/>
        <a:p>
          <a:endParaRPr lang="en-US"/>
        </a:p>
      </dgm:t>
    </dgm:pt>
    <dgm:pt modelId="{19130A5B-F3E5-E042-A31D-CD86B530F008}" type="pres">
      <dgm:prSet presAssocID="{E11070B2-BD1B-F944-AF66-302BC0FAD039}" presName="connTx" presStyleLbl="parChTrans1D4" presStyleIdx="14" presStyleCnt="16"/>
      <dgm:spPr/>
      <dgm:t>
        <a:bodyPr/>
        <a:lstStyle/>
        <a:p>
          <a:endParaRPr lang="en-US"/>
        </a:p>
      </dgm:t>
    </dgm:pt>
    <dgm:pt modelId="{F121CDCF-28D7-2644-98F8-AA3866F0C2B8}" type="pres">
      <dgm:prSet presAssocID="{C397F209-BD30-A840-BCCE-284BF60DB20B}" presName="root2" presStyleCnt="0"/>
      <dgm:spPr/>
    </dgm:pt>
    <dgm:pt modelId="{5A7536DC-283E-634F-B06C-951350324F4D}" type="pres">
      <dgm:prSet presAssocID="{C397F209-BD30-A840-BCCE-284BF60DB20B}" presName="LevelTwoTextNode" presStyleLbl="node4" presStyleIdx="14" presStyleCnt="16" custScaleY="171847">
        <dgm:presLayoutVars>
          <dgm:chPref val="3"/>
        </dgm:presLayoutVars>
      </dgm:prSet>
      <dgm:spPr/>
      <dgm:t>
        <a:bodyPr/>
        <a:lstStyle/>
        <a:p>
          <a:endParaRPr lang="en-US"/>
        </a:p>
      </dgm:t>
    </dgm:pt>
    <dgm:pt modelId="{3862F88B-D382-1448-A683-B0E1D83C2F00}" type="pres">
      <dgm:prSet presAssocID="{C397F209-BD30-A840-BCCE-284BF60DB20B}" presName="level3hierChild" presStyleCnt="0"/>
      <dgm:spPr/>
    </dgm:pt>
    <dgm:pt modelId="{E48DBA93-861F-8542-8EF6-EC0EBD7CD381}" type="pres">
      <dgm:prSet presAssocID="{B3581CA2-1D7F-544A-83D0-4EF43BEE7961}" presName="conn2-1" presStyleLbl="parChTrans1D4" presStyleIdx="15" presStyleCnt="16"/>
      <dgm:spPr/>
      <dgm:t>
        <a:bodyPr/>
        <a:lstStyle/>
        <a:p>
          <a:endParaRPr lang="en-US"/>
        </a:p>
      </dgm:t>
    </dgm:pt>
    <dgm:pt modelId="{5B9820FD-240E-DA48-8546-7C75E02D5A0E}" type="pres">
      <dgm:prSet presAssocID="{B3581CA2-1D7F-544A-83D0-4EF43BEE7961}" presName="connTx" presStyleLbl="parChTrans1D4" presStyleIdx="15" presStyleCnt="16"/>
      <dgm:spPr/>
      <dgm:t>
        <a:bodyPr/>
        <a:lstStyle/>
        <a:p>
          <a:endParaRPr lang="en-US"/>
        </a:p>
      </dgm:t>
    </dgm:pt>
    <dgm:pt modelId="{74068D1B-4806-6C49-9603-222D12AAE4BF}" type="pres">
      <dgm:prSet presAssocID="{870FCB7C-2CD6-CB49-8E9B-A9C9DED272B1}" presName="root2" presStyleCnt="0"/>
      <dgm:spPr/>
    </dgm:pt>
    <dgm:pt modelId="{EFB9C75F-4DA5-7D4F-ABAA-5DC8525977B7}" type="pres">
      <dgm:prSet presAssocID="{870FCB7C-2CD6-CB49-8E9B-A9C9DED272B1}" presName="LevelTwoTextNode" presStyleLbl="node4" presStyleIdx="15" presStyleCnt="16">
        <dgm:presLayoutVars>
          <dgm:chPref val="3"/>
        </dgm:presLayoutVars>
      </dgm:prSet>
      <dgm:spPr/>
      <dgm:t>
        <a:bodyPr/>
        <a:lstStyle/>
        <a:p>
          <a:endParaRPr lang="en-US"/>
        </a:p>
      </dgm:t>
    </dgm:pt>
    <dgm:pt modelId="{1B0D9612-C9C7-8645-93A9-4F1365B7164E}" type="pres">
      <dgm:prSet presAssocID="{870FCB7C-2CD6-CB49-8E9B-A9C9DED272B1}" presName="level3hierChild" presStyleCnt="0"/>
      <dgm:spPr/>
    </dgm:pt>
  </dgm:ptLst>
  <dgm:cxnLst>
    <dgm:cxn modelId="{C56ECAC9-254E-AF4D-824A-79C09ED4E551}" type="presOf" srcId="{691CABC7-CBC3-4848-999F-BB9093D35535}" destId="{552A540C-BED1-1A48-B393-4A26EB583435}" srcOrd="1" destOrd="0" presId="urn:microsoft.com/office/officeart/2005/8/layout/hierarchy2"/>
    <dgm:cxn modelId="{901D664D-E5B6-6842-B544-FC8D35F8E3AA}" srcId="{B6C4E370-9D2B-3842-895F-12717D940B2D}" destId="{68E943C7-5655-1F49-B470-3D2CCB9D0D87}" srcOrd="1" destOrd="0" parTransId="{28428EC5-BCB5-4946-BA95-B9DC98488625}" sibTransId="{83005BA0-0554-454E-847C-16D206FCB25A}"/>
    <dgm:cxn modelId="{62AEDCBE-86C2-E448-BE56-09C25FA12020}" type="presOf" srcId="{C52E97F9-70C4-EA43-B9C3-060C3663D887}" destId="{E5C40A3E-E80A-7848-B599-CEDA56AFC933}" srcOrd="0" destOrd="0" presId="urn:microsoft.com/office/officeart/2005/8/layout/hierarchy2"/>
    <dgm:cxn modelId="{E51ABA94-B571-4B46-B7B2-7A291D3C87E4}" type="presOf" srcId="{E4CE6134-20B8-7B4E-A75A-796565D20594}" destId="{432FA1AB-3F3E-BF4C-8349-31711768DB71}" srcOrd="0" destOrd="0" presId="urn:microsoft.com/office/officeart/2005/8/layout/hierarchy2"/>
    <dgm:cxn modelId="{13D6C41B-CF7A-7140-B10D-57992EEAAD18}" type="presOf" srcId="{5482968F-F0AA-924B-BBDE-99AC7A9D9431}" destId="{BD91BFFA-5463-6E4E-80D5-957F04DB1EB6}" srcOrd="0" destOrd="0" presId="urn:microsoft.com/office/officeart/2005/8/layout/hierarchy2"/>
    <dgm:cxn modelId="{FDD432B9-661C-DD47-8733-4AD76E26ECA2}" type="presOf" srcId="{176B8FE7-4945-A440-B2F4-D42FB032E87C}" destId="{624DDCCB-ED5B-BA46-B083-9B7C7AFA8A04}" srcOrd="0" destOrd="0" presId="urn:microsoft.com/office/officeart/2005/8/layout/hierarchy2"/>
    <dgm:cxn modelId="{8969EC7F-9BEB-6C4B-BD41-FDCE09F9329B}" type="presOf" srcId="{4E617DB2-C930-0249-9ED8-1604B6B494C5}" destId="{4F762E0B-6735-0C4D-B1BC-29F8898BB8C2}" srcOrd="0" destOrd="0" presId="urn:microsoft.com/office/officeart/2005/8/layout/hierarchy2"/>
    <dgm:cxn modelId="{D2634487-D5F7-A749-B984-E49079D4596D}" type="presOf" srcId="{A46E15A1-7EF4-B348-8A78-CA6A5C476A72}" destId="{29796F32-DAE1-D647-9509-4E4D45C10CFE}" srcOrd="1" destOrd="0" presId="urn:microsoft.com/office/officeart/2005/8/layout/hierarchy2"/>
    <dgm:cxn modelId="{E5733F49-3F21-B14D-95C3-463F710A1260}" type="presOf" srcId="{FD45896F-CB3F-2F49-B43A-A5FFE66DB0C6}" destId="{CC0E4599-C635-4443-AC48-4DA3F5DF7548}" srcOrd="1" destOrd="0" presId="urn:microsoft.com/office/officeart/2005/8/layout/hierarchy2"/>
    <dgm:cxn modelId="{6204F1E9-10A5-C14B-921B-BD726A3A6832}" srcId="{C397F209-BD30-A840-BCCE-284BF60DB20B}" destId="{870FCB7C-2CD6-CB49-8E9B-A9C9DED272B1}" srcOrd="0" destOrd="0" parTransId="{B3581CA2-1D7F-544A-83D0-4EF43BEE7961}" sibTransId="{713B5673-97EE-2145-9987-C5CC6B2A5FD1}"/>
    <dgm:cxn modelId="{6B2F4984-98F0-D74D-824D-6E3363A9C169}" srcId="{0824E300-BB0D-AA47-A263-20A7D89AB6F9}" destId="{4E617DB2-C930-0249-9ED8-1604B6B494C5}" srcOrd="1" destOrd="0" parTransId="{76C119E3-3373-0A41-AA33-57FB2666FA90}" sibTransId="{3FC1FF41-9D90-704C-B3F7-2F51A95A1E2A}"/>
    <dgm:cxn modelId="{9F03B200-5F5E-3F4A-8EF4-8C4A7BF2F011}" type="presOf" srcId="{58EB2415-93F5-8346-905A-5A254A82465D}" destId="{54231737-6528-EC4D-AC2C-48F0EA2CB62C}" srcOrd="1" destOrd="0" presId="urn:microsoft.com/office/officeart/2005/8/layout/hierarchy2"/>
    <dgm:cxn modelId="{A2265E16-A4E4-B048-954E-9204D3170AA1}" type="presOf" srcId="{98AC2219-9792-1945-8CA2-A6FA455D4F5F}" destId="{B044ADA6-8CEF-3549-AAED-71698A3E0EB5}" srcOrd="1" destOrd="0" presId="urn:microsoft.com/office/officeart/2005/8/layout/hierarchy2"/>
    <dgm:cxn modelId="{2BE40660-D0BE-AB44-AB2C-67C1777B07BC}" srcId="{5034D378-81A1-E941-88F7-C9EEEAE44C53}" destId="{D2B5499E-9363-E049-800F-64B6A758120B}" srcOrd="0" destOrd="0" parTransId="{A46E15A1-7EF4-B348-8A78-CA6A5C476A72}" sibTransId="{89C3EFB0-195F-DA42-92FA-8CBB8D220CF8}"/>
    <dgm:cxn modelId="{E69EAD0B-7B1E-8548-B0BB-888356F6EB93}" type="presOf" srcId="{91B0715A-52D1-984E-A70D-8DDF395AA4D7}" destId="{6CAA1406-8C75-D44D-8964-5B5A2C28C071}" srcOrd="0" destOrd="0" presId="urn:microsoft.com/office/officeart/2005/8/layout/hierarchy2"/>
    <dgm:cxn modelId="{B473355E-6CB4-DE44-814D-F6AB9E93A627}" type="presOf" srcId="{58EB2415-93F5-8346-905A-5A254A82465D}" destId="{A69EBB62-825B-6D46-8716-DDFCFD6E48B4}" srcOrd="0" destOrd="0" presId="urn:microsoft.com/office/officeart/2005/8/layout/hierarchy2"/>
    <dgm:cxn modelId="{5EDC518D-C156-5C42-9826-B594A48EC735}" srcId="{1F75AF7F-0837-3B47-9463-234C614A9039}" destId="{C52E97F9-70C4-EA43-B9C3-060C3663D887}" srcOrd="0" destOrd="0" parTransId="{98AC2219-9792-1945-8CA2-A6FA455D4F5F}" sibTransId="{A9E903A0-218D-724A-9947-8A037625EB67}"/>
    <dgm:cxn modelId="{5606B895-238C-964F-B24B-F105B45DB31C}" type="presOf" srcId="{76C119E3-3373-0A41-AA33-57FB2666FA90}" destId="{1BD2715D-ED8D-9B49-AF2C-964DB1F4F987}" srcOrd="0" destOrd="0" presId="urn:microsoft.com/office/officeart/2005/8/layout/hierarchy2"/>
    <dgm:cxn modelId="{9799919D-F43B-5B49-921B-010A14DCADD4}" type="presOf" srcId="{870FCB7C-2CD6-CB49-8E9B-A9C9DED272B1}" destId="{EFB9C75F-4DA5-7D4F-ABAA-5DC8525977B7}" srcOrd="0" destOrd="0" presId="urn:microsoft.com/office/officeart/2005/8/layout/hierarchy2"/>
    <dgm:cxn modelId="{B03909BC-D110-FC46-93D8-B8B577E694FA}" type="presOf" srcId="{68E943C7-5655-1F49-B470-3D2CCB9D0D87}" destId="{D0303CDB-6933-4F4D-AE40-246E95C5840A}" srcOrd="0" destOrd="0" presId="urn:microsoft.com/office/officeart/2005/8/layout/hierarchy2"/>
    <dgm:cxn modelId="{08F3D953-99F9-EA47-A4B3-E6BDC363BC63}" type="presOf" srcId="{B3581CA2-1D7F-544A-83D0-4EF43BEE7961}" destId="{E48DBA93-861F-8542-8EF6-EC0EBD7CD381}" srcOrd="0" destOrd="0" presId="urn:microsoft.com/office/officeart/2005/8/layout/hierarchy2"/>
    <dgm:cxn modelId="{B1D409AD-8A35-5642-AA0B-3CA4CB2F5795}" srcId="{4E617DB2-C930-0249-9ED8-1604B6B494C5}" destId="{C397F209-BD30-A840-BCCE-284BF60DB20B}" srcOrd="2" destOrd="0" parTransId="{E11070B2-BD1B-F944-AF66-302BC0FAD039}" sibTransId="{7AF2BE20-7252-A343-A143-3C26E9AB70DB}"/>
    <dgm:cxn modelId="{CBA9AADF-BC43-1C4B-8F52-C76DF5850156}" srcId="{4E617DB2-C930-0249-9ED8-1604B6B494C5}" destId="{1F75AF7F-0837-3B47-9463-234C614A9039}" srcOrd="1" destOrd="0" parTransId="{E4CE6134-20B8-7B4E-A75A-796565D20594}" sibTransId="{0DB310A7-B6F1-DC4F-8928-3907F9696AFC}"/>
    <dgm:cxn modelId="{D83334A4-AC6A-874B-A2B9-349B08253DFA}" srcId="{5034D378-81A1-E941-88F7-C9EEEAE44C53}" destId="{0824E300-BB0D-AA47-A263-20A7D89AB6F9}" srcOrd="1" destOrd="0" parTransId="{B29A3845-13AE-0A4C-8D6B-448703C5426F}" sibTransId="{393AE76B-7C20-464F-AC52-788F911D6D92}"/>
    <dgm:cxn modelId="{F3B15109-0367-D141-B932-34F85F377D2F}" type="presOf" srcId="{0824E300-BB0D-AA47-A263-20A7D89AB6F9}" destId="{C5623DCF-1E04-E345-BE3C-94F2018BA039}" srcOrd="0" destOrd="0" presId="urn:microsoft.com/office/officeart/2005/8/layout/hierarchy2"/>
    <dgm:cxn modelId="{A5865B64-93A6-4C41-AD77-45C9FEA7AF04}" srcId="{D2B5499E-9363-E049-800F-64B6A758120B}" destId="{EA2AFA44-E004-CC47-B054-8E30C9F7BA69}" srcOrd="0" destOrd="0" parTransId="{916EC5D3-633E-4440-8DE5-0E87F5833D9F}" sibTransId="{BC284B86-B866-D04E-BDC8-45F1735E2F14}"/>
    <dgm:cxn modelId="{F7CB8929-F4E3-9348-97D4-422B88154C8F}" type="presOf" srcId="{E11070B2-BD1B-F944-AF66-302BC0FAD039}" destId="{19130A5B-F3E5-E042-A31D-CD86B530F008}" srcOrd="1" destOrd="0" presId="urn:microsoft.com/office/officeart/2005/8/layout/hierarchy2"/>
    <dgm:cxn modelId="{C5866359-00F5-E44D-877B-4F511E02331B}" type="presOf" srcId="{916EC5D3-633E-4440-8DE5-0E87F5833D9F}" destId="{92FD6496-7D5D-EB43-9D96-43882B5EB27A}" srcOrd="0" destOrd="0" presId="urn:microsoft.com/office/officeart/2005/8/layout/hierarchy2"/>
    <dgm:cxn modelId="{62DD02E1-3E1F-204C-93D7-9DB96C27F0BA}" srcId="{4E617DB2-C930-0249-9ED8-1604B6B494C5}" destId="{C863714F-F23B-7646-A8EC-13D1F1C182CD}" srcOrd="0" destOrd="0" parTransId="{D035F9FC-CCD2-5E4B-B221-1B2F732AA436}" sibTransId="{72C8BC11-C7D5-274C-9C01-E264B104AA64}"/>
    <dgm:cxn modelId="{816A2E58-9484-8B4E-844E-5789BA69E239}" type="presOf" srcId="{814A6177-FC25-9046-9B17-C6AD5B454B3B}" destId="{0AB8C60A-6BE5-A147-A2A7-AF37B971C4CE}" srcOrd="0" destOrd="0" presId="urn:microsoft.com/office/officeart/2005/8/layout/hierarchy2"/>
    <dgm:cxn modelId="{64CA5298-051D-1840-8A30-7BDA33D90F29}" type="presOf" srcId="{91B0715A-52D1-984E-A70D-8DDF395AA4D7}" destId="{85FFF4AD-865B-2B4A-B372-83E67A9D870B}" srcOrd="1" destOrd="0" presId="urn:microsoft.com/office/officeart/2005/8/layout/hierarchy2"/>
    <dgm:cxn modelId="{E6D34320-6508-CA46-A629-D2E1BA082143}" type="presOf" srcId="{D035F9FC-CCD2-5E4B-B221-1B2F732AA436}" destId="{A6E420A4-1879-5D48-A32E-A2A26BAFEC4D}" srcOrd="0" destOrd="0" presId="urn:microsoft.com/office/officeart/2005/8/layout/hierarchy2"/>
    <dgm:cxn modelId="{3DC5A68C-087A-BE48-9464-07CA78565BBC}" type="presOf" srcId="{916EC5D3-633E-4440-8DE5-0E87F5833D9F}" destId="{0862EEF6-A850-724D-B0FA-297FFF3EAF17}" srcOrd="1" destOrd="0" presId="urn:microsoft.com/office/officeart/2005/8/layout/hierarchy2"/>
    <dgm:cxn modelId="{64B24A13-6570-7F44-8607-DEC41580EE20}" type="presOf" srcId="{1F75AF7F-0837-3B47-9463-234C614A9039}" destId="{D306964E-CE13-A841-8CFE-34AE5EA85ECA}" srcOrd="0" destOrd="0" presId="urn:microsoft.com/office/officeart/2005/8/layout/hierarchy2"/>
    <dgm:cxn modelId="{313891FD-18B1-474D-97D1-AB99E1B5C3D8}" srcId="{9BC5DE27-98AA-7740-A21F-465E9C6A7A92}" destId="{1746417F-621F-6941-BEDA-CFF6172209EC}" srcOrd="0" destOrd="0" parTransId="{91B0715A-52D1-984E-A70D-8DDF395AA4D7}" sibTransId="{700DF7CA-C1F2-D342-9CC9-243F4AE7748C}"/>
    <dgm:cxn modelId="{1035D767-B60B-B544-A41B-376DA16F4A9E}" type="presOf" srcId="{D035F9FC-CCD2-5E4B-B221-1B2F732AA436}" destId="{DD049025-96D0-C246-B03E-61F322A5D139}" srcOrd="1" destOrd="0" presId="urn:microsoft.com/office/officeart/2005/8/layout/hierarchy2"/>
    <dgm:cxn modelId="{2C77F485-0DF9-3A4F-B306-CE14971431E2}" type="presOf" srcId="{B29A3845-13AE-0A4C-8D6B-448703C5426F}" destId="{E1688B60-9B20-7A44-BDE4-FE2C9855505D}" srcOrd="1" destOrd="0" presId="urn:microsoft.com/office/officeart/2005/8/layout/hierarchy2"/>
    <dgm:cxn modelId="{8F9186B8-307F-6840-9BD4-024E9E552F74}" type="presOf" srcId="{A46E15A1-7EF4-B348-8A78-CA6A5C476A72}" destId="{A2102C8B-2DA5-C34D-8930-18E4693A4370}" srcOrd="0" destOrd="0" presId="urn:microsoft.com/office/officeart/2005/8/layout/hierarchy2"/>
    <dgm:cxn modelId="{B01DB1CB-C8D0-1C4B-A030-D0C88593A6A0}" type="presOf" srcId="{98AC2219-9792-1945-8CA2-A6FA455D4F5F}" destId="{60452D03-BE18-2C40-B395-AB181AF075AF}" srcOrd="0" destOrd="0" presId="urn:microsoft.com/office/officeart/2005/8/layout/hierarchy2"/>
    <dgm:cxn modelId="{B306547D-6D43-8C44-8525-79A23E5E13B1}" type="presOf" srcId="{0CA69830-2D4D-084B-9FD6-9F4B987A23C9}" destId="{FEA100AB-D836-334F-BEB3-DC2848F13C44}" srcOrd="1" destOrd="0" presId="urn:microsoft.com/office/officeart/2005/8/layout/hierarchy2"/>
    <dgm:cxn modelId="{DA86D3A7-2BA4-9547-B4F7-E3D57552C409}" type="presOf" srcId="{8D770DC1-532C-A341-85EF-EA722B9027FF}" destId="{3CF49573-B55E-EC48-AA84-24A9186886DD}" srcOrd="1" destOrd="0" presId="urn:microsoft.com/office/officeart/2005/8/layout/hierarchy2"/>
    <dgm:cxn modelId="{5088E2B6-3CB8-5041-8428-41FA333AB017}" type="presOf" srcId="{176B8FE7-4945-A440-B2F4-D42FB032E87C}" destId="{06B708D6-D06B-8D49-ACDB-DE60E22FC86D}" srcOrd="1" destOrd="0" presId="urn:microsoft.com/office/officeart/2005/8/layout/hierarchy2"/>
    <dgm:cxn modelId="{4334A5E8-9597-6A44-A005-47A28A4FF7CA}" type="presOf" srcId="{898AB8E8-E29A-5B41-89FD-3CFCCEDFEA94}" destId="{463A6FD4-53ED-D141-8A1A-58CBBAF218F0}" srcOrd="0" destOrd="0" presId="urn:microsoft.com/office/officeart/2005/8/layout/hierarchy2"/>
    <dgm:cxn modelId="{E2B5FF76-C678-B949-846A-E47B3B71AC84}" type="presOf" srcId="{54AEF815-7602-0D40-A30A-CBDD9F79610E}" destId="{28D8E1AA-32FA-3A48-A173-3DC4EB99D9BC}" srcOrd="0" destOrd="0" presId="urn:microsoft.com/office/officeart/2005/8/layout/hierarchy2"/>
    <dgm:cxn modelId="{AB0EF333-23FA-1040-9303-EB35777EF69E}" type="presOf" srcId="{E4CE6134-20B8-7B4E-A75A-796565D20594}" destId="{A1E8EEBD-8D8F-B245-AF4D-CC9E1516D3A1}" srcOrd="1" destOrd="0" presId="urn:microsoft.com/office/officeart/2005/8/layout/hierarchy2"/>
    <dgm:cxn modelId="{81273218-410E-8A44-803B-166C5564B550}" srcId="{66D8FC8C-84B3-D44C-9D5F-7EC58920BE88}" destId="{5034D378-81A1-E941-88F7-C9EEEAE44C53}" srcOrd="0" destOrd="0" parTransId="{0CA69830-2D4D-084B-9FD6-9F4B987A23C9}" sibTransId="{DC0FD947-3A59-FE41-AE50-115016343FCC}"/>
    <dgm:cxn modelId="{A56DF5CF-E041-544B-91E6-70BF453DC4BF}" type="presOf" srcId="{5034D378-81A1-E941-88F7-C9EEEAE44C53}" destId="{44F0E03F-EF06-1040-A4C9-0C24A6106246}" srcOrd="0" destOrd="0" presId="urn:microsoft.com/office/officeart/2005/8/layout/hierarchy2"/>
    <dgm:cxn modelId="{70CBA5B6-CBA1-1C40-B4E4-145AFB8ED9A5}" srcId="{63135D40-0644-D940-AA27-E13176C26BB7}" destId="{9BC5DE27-98AA-7740-A21F-465E9C6A7A92}" srcOrd="0" destOrd="0" parTransId="{176B8FE7-4945-A440-B2F4-D42FB032E87C}" sibTransId="{CB5382E5-0824-6F4A-8120-4483B6F13D2F}"/>
    <dgm:cxn modelId="{A52E1CA4-FEC1-B043-B3B8-CCCFC147822C}" type="presOf" srcId="{0CA69830-2D4D-084B-9FD6-9F4B987A23C9}" destId="{ED2E25CF-62FD-C149-AD37-5372661EBAE2}" srcOrd="0" destOrd="0" presId="urn:microsoft.com/office/officeart/2005/8/layout/hierarchy2"/>
    <dgm:cxn modelId="{BF683081-01BD-CF45-8D9E-62C4B1DE0D46}" type="presOf" srcId="{76C119E3-3373-0A41-AA33-57FB2666FA90}" destId="{B0696921-B853-EF49-B9C4-DC85D1A4DEA9}" srcOrd="1" destOrd="0" presId="urn:microsoft.com/office/officeart/2005/8/layout/hierarchy2"/>
    <dgm:cxn modelId="{621D81E5-1060-444D-A296-84DC5B912F6A}" type="presOf" srcId="{C397F209-BD30-A840-BCCE-284BF60DB20B}" destId="{5A7536DC-283E-634F-B06C-951350324F4D}" srcOrd="0" destOrd="0" presId="urn:microsoft.com/office/officeart/2005/8/layout/hierarchy2"/>
    <dgm:cxn modelId="{E0B36568-5A33-5A42-B301-176125751336}" type="presOf" srcId="{28428EC5-BCB5-4946-BA95-B9DC98488625}" destId="{11135411-FE4F-5543-AEFB-201E3BE72453}" srcOrd="1" destOrd="0" presId="urn:microsoft.com/office/officeart/2005/8/layout/hierarchy2"/>
    <dgm:cxn modelId="{0A4C510D-9EFE-B84A-BF78-17F9A8E3D691}" type="presOf" srcId="{1746417F-621F-6941-BEDA-CFF6172209EC}" destId="{3C703B0C-D0A7-1544-A2B4-A3EBF97B5B28}" srcOrd="0" destOrd="0" presId="urn:microsoft.com/office/officeart/2005/8/layout/hierarchy2"/>
    <dgm:cxn modelId="{24513BD4-6379-A349-AC07-858A774106DA}" type="presOf" srcId="{B29A3845-13AE-0A4C-8D6B-448703C5426F}" destId="{0B6A44C6-B184-B643-95E5-D54696DAC592}" srcOrd="0" destOrd="0" presId="urn:microsoft.com/office/officeart/2005/8/layout/hierarchy2"/>
    <dgm:cxn modelId="{86C13A34-E52F-D744-BCD8-D649888E3A7D}" srcId="{EA2AFA44-E004-CC47-B054-8E30C9F7BA69}" destId="{B6C4E370-9D2B-3842-895F-12717D940B2D}" srcOrd="0" destOrd="0" parTransId="{58EB2415-93F5-8346-905A-5A254A82465D}" sibTransId="{948EDE4F-4A1A-014B-8A29-FC7720026E60}"/>
    <dgm:cxn modelId="{E889821D-7C32-D14D-99EF-B0788FCDE1F4}" srcId="{B6C4E370-9D2B-3842-895F-12717D940B2D}" destId="{A72EFFE2-675C-7A41-B1C0-D6505332DC81}" srcOrd="0" destOrd="0" parTransId="{8D770DC1-532C-A341-85EF-EA722B9027FF}" sibTransId="{C2084EA0-4C6E-434F-B278-38DE5A9E6066}"/>
    <dgm:cxn modelId="{9BA08A52-50D1-3945-B10E-D50C17623196}" type="presOf" srcId="{28428EC5-BCB5-4946-BA95-B9DC98488625}" destId="{10019547-80C7-A943-9B37-6D3703CD6693}" srcOrd="0" destOrd="0" presId="urn:microsoft.com/office/officeart/2005/8/layout/hierarchy2"/>
    <dgm:cxn modelId="{59F87238-6318-814D-A9DC-D64091AFA59B}" type="presOf" srcId="{B3581CA2-1D7F-544A-83D0-4EF43BEE7961}" destId="{5B9820FD-240E-DA48-8546-7C75E02D5A0E}" srcOrd="1" destOrd="0" presId="urn:microsoft.com/office/officeart/2005/8/layout/hierarchy2"/>
    <dgm:cxn modelId="{76B83D31-EA3B-1A4B-81F4-0232F60F62F6}" type="presOf" srcId="{EA2AFA44-E004-CC47-B054-8E30C9F7BA69}" destId="{08E1E771-2162-D64A-A04E-91417ABBD28B}" srcOrd="0" destOrd="0" presId="urn:microsoft.com/office/officeart/2005/8/layout/hierarchy2"/>
    <dgm:cxn modelId="{082B64AE-D8F1-9A47-8AA6-1A78A4C6A84C}" type="presOf" srcId="{E11070B2-BD1B-F944-AF66-302BC0FAD039}" destId="{01ABE2DD-172E-A744-94AF-F438A0F9E177}" srcOrd="0" destOrd="0" presId="urn:microsoft.com/office/officeart/2005/8/layout/hierarchy2"/>
    <dgm:cxn modelId="{6150B205-60BA-E848-B0AE-77C12287644C}" type="presOf" srcId="{D2B5499E-9363-E049-800F-64B6A758120B}" destId="{92D01686-DF4C-6C4B-800D-716804548836}" srcOrd="0" destOrd="0" presId="urn:microsoft.com/office/officeart/2005/8/layout/hierarchy2"/>
    <dgm:cxn modelId="{69004904-D574-F745-BC32-9F5CF9404BC0}" type="presOf" srcId="{FD45896F-CB3F-2F49-B43A-A5FFE66DB0C6}" destId="{1B68336E-E868-434B-AD97-53B45267CE96}" srcOrd="0" destOrd="0" presId="urn:microsoft.com/office/officeart/2005/8/layout/hierarchy2"/>
    <dgm:cxn modelId="{3E015175-EE51-0946-B29A-CE20488FB67B}" type="presOf" srcId="{A72EFFE2-675C-7A41-B1C0-D6505332DC81}" destId="{9685BE9A-456B-2046-9952-482E68C082C7}" srcOrd="0" destOrd="0" presId="urn:microsoft.com/office/officeart/2005/8/layout/hierarchy2"/>
    <dgm:cxn modelId="{572CEAF6-68C5-484A-8B14-EFEB1A52ACEC}" type="presOf" srcId="{C863714F-F23B-7646-A8EC-13D1F1C182CD}" destId="{E942B412-ADE6-804F-A94C-60105E756F96}" srcOrd="0" destOrd="0" presId="urn:microsoft.com/office/officeart/2005/8/layout/hierarchy2"/>
    <dgm:cxn modelId="{0982078F-3546-504C-87DF-C4F4A48E2206}" type="presOf" srcId="{898AB8E8-E29A-5B41-89FD-3CFCCEDFEA94}" destId="{52708DFA-38E1-BA4C-B883-03C3ECE00A6D}" srcOrd="1" destOrd="0" presId="urn:microsoft.com/office/officeart/2005/8/layout/hierarchy2"/>
    <dgm:cxn modelId="{131B0A98-EDFC-3842-A87D-D196A7553E48}" srcId="{5482968F-F0AA-924B-BBDE-99AC7A9D9431}" destId="{66D8FC8C-84B3-D44C-9D5F-7EC58920BE88}" srcOrd="0" destOrd="0" parTransId="{691CABC7-CBC3-4848-999F-BB9093D35535}" sibTransId="{7B83A44F-9437-D74B-B67A-85B7DCCC1B15}"/>
    <dgm:cxn modelId="{7496D36E-0927-A64F-873C-EB649C45695B}" type="presOf" srcId="{B6C4E370-9D2B-3842-895F-12717D940B2D}" destId="{45C982BF-74F4-5943-AAC5-8F0106C9336A}" srcOrd="0" destOrd="0" presId="urn:microsoft.com/office/officeart/2005/8/layout/hierarchy2"/>
    <dgm:cxn modelId="{1505B652-CFF0-FB4A-8CFC-7004D2D6C691}" type="presOf" srcId="{8D770DC1-532C-A341-85EF-EA722B9027FF}" destId="{454F2857-1375-E84A-BB63-18E8B8E3584A}" srcOrd="0" destOrd="0" presId="urn:microsoft.com/office/officeart/2005/8/layout/hierarchy2"/>
    <dgm:cxn modelId="{6B3BFEC9-FE4A-0343-B97C-D1A7B5E6C864}" srcId="{0824E300-BB0D-AA47-A263-20A7D89AB6F9}" destId="{63135D40-0644-D940-AA27-E13176C26BB7}" srcOrd="0" destOrd="0" parTransId="{898AB8E8-E29A-5B41-89FD-3CFCCEDFEA94}" sibTransId="{B34AFAEC-B54A-874C-989B-F2C9D9D9EA02}"/>
    <dgm:cxn modelId="{598E1694-B361-AB45-8492-1678EB6AA784}" srcId="{814A6177-FC25-9046-9B17-C6AD5B454B3B}" destId="{5482968F-F0AA-924B-BBDE-99AC7A9D9431}" srcOrd="0" destOrd="0" parTransId="{217E33DF-6490-CA45-8C48-1BCD2AFB738D}" sibTransId="{7A89E98A-EECA-294D-A387-1E479DA82E19}"/>
    <dgm:cxn modelId="{49F757A3-6949-6A40-9694-5F525CF62DB4}" type="presOf" srcId="{63135D40-0644-D940-AA27-E13176C26BB7}" destId="{09A151B2-26F3-5349-800A-CE4D2C372221}" srcOrd="0" destOrd="0" presId="urn:microsoft.com/office/officeart/2005/8/layout/hierarchy2"/>
    <dgm:cxn modelId="{CAAC81FB-B0BB-8E41-863C-5157CA6513E6}" type="presOf" srcId="{691CABC7-CBC3-4848-999F-BB9093D35535}" destId="{00534B44-3C1E-5D49-9A4F-DE0396E28880}" srcOrd="0" destOrd="0" presId="urn:microsoft.com/office/officeart/2005/8/layout/hierarchy2"/>
    <dgm:cxn modelId="{4FE19977-7FB9-6E42-A316-8E5103212CED}" type="presOf" srcId="{9BC5DE27-98AA-7740-A21F-465E9C6A7A92}" destId="{0CD53777-712B-FD41-858B-C7A86A5EDD2C}" srcOrd="0" destOrd="0" presId="urn:microsoft.com/office/officeart/2005/8/layout/hierarchy2"/>
    <dgm:cxn modelId="{B79441A1-3C54-8843-8D63-04B52F7ED6E3}" srcId="{C863714F-F23B-7646-A8EC-13D1F1C182CD}" destId="{54AEF815-7602-0D40-A30A-CBDD9F79610E}" srcOrd="0" destOrd="0" parTransId="{FD45896F-CB3F-2F49-B43A-A5FFE66DB0C6}" sibTransId="{A55E109C-746B-6242-B0DE-F91A156E9720}"/>
    <dgm:cxn modelId="{CE7D23DA-ABE0-A742-AF27-789DFD806634}" type="presOf" srcId="{66D8FC8C-84B3-D44C-9D5F-7EC58920BE88}" destId="{FEE16A9E-A570-334A-9F31-F7303545BEE0}" srcOrd="0" destOrd="0" presId="urn:microsoft.com/office/officeart/2005/8/layout/hierarchy2"/>
    <dgm:cxn modelId="{0CECEC6B-2442-464E-9AD4-DABD5AAEFD4A}" type="presParOf" srcId="{0AB8C60A-6BE5-A147-A2A7-AF37B971C4CE}" destId="{DF496872-E67A-7F4C-9024-AEDE4F114FAF}" srcOrd="0" destOrd="0" presId="urn:microsoft.com/office/officeart/2005/8/layout/hierarchy2"/>
    <dgm:cxn modelId="{BB2E21FF-1BFA-7543-BD73-CDBF98DAB6BD}" type="presParOf" srcId="{DF496872-E67A-7F4C-9024-AEDE4F114FAF}" destId="{BD91BFFA-5463-6E4E-80D5-957F04DB1EB6}" srcOrd="0" destOrd="0" presId="urn:microsoft.com/office/officeart/2005/8/layout/hierarchy2"/>
    <dgm:cxn modelId="{E8A18F21-61C1-A94F-86B6-CB13E9572D7F}" type="presParOf" srcId="{DF496872-E67A-7F4C-9024-AEDE4F114FAF}" destId="{C40FCD50-5E6A-BC4A-9395-17BE70D9B846}" srcOrd="1" destOrd="0" presId="urn:microsoft.com/office/officeart/2005/8/layout/hierarchy2"/>
    <dgm:cxn modelId="{CFA4602B-76ED-3541-B51B-10B267BF2102}" type="presParOf" srcId="{C40FCD50-5E6A-BC4A-9395-17BE70D9B846}" destId="{00534B44-3C1E-5D49-9A4F-DE0396E28880}" srcOrd="0" destOrd="0" presId="urn:microsoft.com/office/officeart/2005/8/layout/hierarchy2"/>
    <dgm:cxn modelId="{E950D8E9-8372-5140-BB97-A1F3E9D4C79C}" type="presParOf" srcId="{00534B44-3C1E-5D49-9A4F-DE0396E28880}" destId="{552A540C-BED1-1A48-B393-4A26EB583435}" srcOrd="0" destOrd="0" presId="urn:microsoft.com/office/officeart/2005/8/layout/hierarchy2"/>
    <dgm:cxn modelId="{BB472ED8-4ABF-7044-97C1-EA60790FAF93}" type="presParOf" srcId="{C40FCD50-5E6A-BC4A-9395-17BE70D9B846}" destId="{DC932077-3936-1543-BA0D-C913FD72E376}" srcOrd="1" destOrd="0" presId="urn:microsoft.com/office/officeart/2005/8/layout/hierarchy2"/>
    <dgm:cxn modelId="{9A1B059E-E984-F441-B874-B1AD73B42D57}" type="presParOf" srcId="{DC932077-3936-1543-BA0D-C913FD72E376}" destId="{FEE16A9E-A570-334A-9F31-F7303545BEE0}" srcOrd="0" destOrd="0" presId="urn:microsoft.com/office/officeart/2005/8/layout/hierarchy2"/>
    <dgm:cxn modelId="{8187792D-83B7-824F-B91D-4D74A7CBEE56}" type="presParOf" srcId="{DC932077-3936-1543-BA0D-C913FD72E376}" destId="{EA3FA2F2-0BEF-074A-92E6-5FD5DC0D6A30}" srcOrd="1" destOrd="0" presId="urn:microsoft.com/office/officeart/2005/8/layout/hierarchy2"/>
    <dgm:cxn modelId="{58049C30-828A-4E45-B9CC-DFCDC763F3B2}" type="presParOf" srcId="{EA3FA2F2-0BEF-074A-92E6-5FD5DC0D6A30}" destId="{ED2E25CF-62FD-C149-AD37-5372661EBAE2}" srcOrd="0" destOrd="0" presId="urn:microsoft.com/office/officeart/2005/8/layout/hierarchy2"/>
    <dgm:cxn modelId="{50936782-0015-3240-9849-0CEBE78A5ECA}" type="presParOf" srcId="{ED2E25CF-62FD-C149-AD37-5372661EBAE2}" destId="{FEA100AB-D836-334F-BEB3-DC2848F13C44}" srcOrd="0" destOrd="0" presId="urn:microsoft.com/office/officeart/2005/8/layout/hierarchy2"/>
    <dgm:cxn modelId="{8260F883-CE2A-9746-A3BD-0CD7A3D3A012}" type="presParOf" srcId="{EA3FA2F2-0BEF-074A-92E6-5FD5DC0D6A30}" destId="{147C8941-745C-F149-9E7E-703BD46BEA95}" srcOrd="1" destOrd="0" presId="urn:microsoft.com/office/officeart/2005/8/layout/hierarchy2"/>
    <dgm:cxn modelId="{B8624C79-987F-F54F-8629-D77CE26E0C3D}" type="presParOf" srcId="{147C8941-745C-F149-9E7E-703BD46BEA95}" destId="{44F0E03F-EF06-1040-A4C9-0C24A6106246}" srcOrd="0" destOrd="0" presId="urn:microsoft.com/office/officeart/2005/8/layout/hierarchy2"/>
    <dgm:cxn modelId="{EF2185DE-2E9E-624A-8084-F54B7FC3AC62}" type="presParOf" srcId="{147C8941-745C-F149-9E7E-703BD46BEA95}" destId="{E522B310-CB61-BD44-81BA-8E19D284B5A0}" srcOrd="1" destOrd="0" presId="urn:microsoft.com/office/officeart/2005/8/layout/hierarchy2"/>
    <dgm:cxn modelId="{06EE6F24-35B1-C141-A6C1-02E491591B21}" type="presParOf" srcId="{E522B310-CB61-BD44-81BA-8E19D284B5A0}" destId="{A2102C8B-2DA5-C34D-8930-18E4693A4370}" srcOrd="0" destOrd="0" presId="urn:microsoft.com/office/officeart/2005/8/layout/hierarchy2"/>
    <dgm:cxn modelId="{52B18CAB-27CA-EE4D-8E49-F0E4FE089563}" type="presParOf" srcId="{A2102C8B-2DA5-C34D-8930-18E4693A4370}" destId="{29796F32-DAE1-D647-9509-4E4D45C10CFE}" srcOrd="0" destOrd="0" presId="urn:microsoft.com/office/officeart/2005/8/layout/hierarchy2"/>
    <dgm:cxn modelId="{FC40F5BF-0845-5840-A105-BFFA77B719A7}" type="presParOf" srcId="{E522B310-CB61-BD44-81BA-8E19D284B5A0}" destId="{E9B53B13-18B2-B849-A757-AC82C1CD7E35}" srcOrd="1" destOrd="0" presId="urn:microsoft.com/office/officeart/2005/8/layout/hierarchy2"/>
    <dgm:cxn modelId="{C4F16297-6F5B-CE4F-8C58-5D514474A897}" type="presParOf" srcId="{E9B53B13-18B2-B849-A757-AC82C1CD7E35}" destId="{92D01686-DF4C-6C4B-800D-716804548836}" srcOrd="0" destOrd="0" presId="urn:microsoft.com/office/officeart/2005/8/layout/hierarchy2"/>
    <dgm:cxn modelId="{CB9EECE1-1564-0840-8C66-18BA2EBEC3F0}" type="presParOf" srcId="{E9B53B13-18B2-B849-A757-AC82C1CD7E35}" destId="{809C95BD-8515-4D4D-B965-DEB0D815C3A2}" srcOrd="1" destOrd="0" presId="urn:microsoft.com/office/officeart/2005/8/layout/hierarchy2"/>
    <dgm:cxn modelId="{45D2BE29-16DF-9B47-95C3-5171C4E54DCC}" type="presParOf" srcId="{809C95BD-8515-4D4D-B965-DEB0D815C3A2}" destId="{92FD6496-7D5D-EB43-9D96-43882B5EB27A}" srcOrd="0" destOrd="0" presId="urn:microsoft.com/office/officeart/2005/8/layout/hierarchy2"/>
    <dgm:cxn modelId="{CA93AD93-72E9-1C45-81B1-86B134994A6E}" type="presParOf" srcId="{92FD6496-7D5D-EB43-9D96-43882B5EB27A}" destId="{0862EEF6-A850-724D-B0FA-297FFF3EAF17}" srcOrd="0" destOrd="0" presId="urn:microsoft.com/office/officeart/2005/8/layout/hierarchy2"/>
    <dgm:cxn modelId="{3D076829-C4F6-A94B-B8FE-8D487074E77D}" type="presParOf" srcId="{809C95BD-8515-4D4D-B965-DEB0D815C3A2}" destId="{8B4499A2-74C6-3641-880F-F6FD7A26962B}" srcOrd="1" destOrd="0" presId="urn:microsoft.com/office/officeart/2005/8/layout/hierarchy2"/>
    <dgm:cxn modelId="{F39E2E49-9F35-3745-8A34-C20D634FEE45}" type="presParOf" srcId="{8B4499A2-74C6-3641-880F-F6FD7A26962B}" destId="{08E1E771-2162-D64A-A04E-91417ABBD28B}" srcOrd="0" destOrd="0" presId="urn:microsoft.com/office/officeart/2005/8/layout/hierarchy2"/>
    <dgm:cxn modelId="{0F809957-09DE-F843-A9B6-684A54754809}" type="presParOf" srcId="{8B4499A2-74C6-3641-880F-F6FD7A26962B}" destId="{B30ABC85-00F7-444E-A203-DDBD7D38E5EC}" srcOrd="1" destOrd="0" presId="urn:microsoft.com/office/officeart/2005/8/layout/hierarchy2"/>
    <dgm:cxn modelId="{D458BC07-458D-A347-9340-9C76D468DA8A}" type="presParOf" srcId="{B30ABC85-00F7-444E-A203-DDBD7D38E5EC}" destId="{A69EBB62-825B-6D46-8716-DDFCFD6E48B4}" srcOrd="0" destOrd="0" presId="urn:microsoft.com/office/officeart/2005/8/layout/hierarchy2"/>
    <dgm:cxn modelId="{D2562EEE-C62C-3F4A-BFA5-B13755CB5393}" type="presParOf" srcId="{A69EBB62-825B-6D46-8716-DDFCFD6E48B4}" destId="{54231737-6528-EC4D-AC2C-48F0EA2CB62C}" srcOrd="0" destOrd="0" presId="urn:microsoft.com/office/officeart/2005/8/layout/hierarchy2"/>
    <dgm:cxn modelId="{C8902B3B-300A-674B-8DAC-B587636FD474}" type="presParOf" srcId="{B30ABC85-00F7-444E-A203-DDBD7D38E5EC}" destId="{DDC70660-93BB-9040-BAF2-0A73852CCF74}" srcOrd="1" destOrd="0" presId="urn:microsoft.com/office/officeart/2005/8/layout/hierarchy2"/>
    <dgm:cxn modelId="{12AF5FE8-2426-3348-B96C-0CC4492164C1}" type="presParOf" srcId="{DDC70660-93BB-9040-BAF2-0A73852CCF74}" destId="{45C982BF-74F4-5943-AAC5-8F0106C9336A}" srcOrd="0" destOrd="0" presId="urn:microsoft.com/office/officeart/2005/8/layout/hierarchy2"/>
    <dgm:cxn modelId="{931C59B4-6395-B647-B702-228A4840CE74}" type="presParOf" srcId="{DDC70660-93BB-9040-BAF2-0A73852CCF74}" destId="{9AC9FE56-99F7-FE4C-AADD-1E976B2D2171}" srcOrd="1" destOrd="0" presId="urn:microsoft.com/office/officeart/2005/8/layout/hierarchy2"/>
    <dgm:cxn modelId="{DC0927E5-3B56-1645-9DAD-A1F8FC908A94}" type="presParOf" srcId="{9AC9FE56-99F7-FE4C-AADD-1E976B2D2171}" destId="{454F2857-1375-E84A-BB63-18E8B8E3584A}" srcOrd="0" destOrd="0" presId="urn:microsoft.com/office/officeart/2005/8/layout/hierarchy2"/>
    <dgm:cxn modelId="{037C93B7-BF5F-CD40-AC9C-28E371AE7F95}" type="presParOf" srcId="{454F2857-1375-E84A-BB63-18E8B8E3584A}" destId="{3CF49573-B55E-EC48-AA84-24A9186886DD}" srcOrd="0" destOrd="0" presId="urn:microsoft.com/office/officeart/2005/8/layout/hierarchy2"/>
    <dgm:cxn modelId="{994C1929-366C-A542-9C8E-10E71174C221}" type="presParOf" srcId="{9AC9FE56-99F7-FE4C-AADD-1E976B2D2171}" destId="{1504851C-1697-4C4D-86CE-52DED0A4D06C}" srcOrd="1" destOrd="0" presId="urn:microsoft.com/office/officeart/2005/8/layout/hierarchy2"/>
    <dgm:cxn modelId="{81D87E97-48E0-494D-A3E0-548583213F4A}" type="presParOf" srcId="{1504851C-1697-4C4D-86CE-52DED0A4D06C}" destId="{9685BE9A-456B-2046-9952-482E68C082C7}" srcOrd="0" destOrd="0" presId="urn:microsoft.com/office/officeart/2005/8/layout/hierarchy2"/>
    <dgm:cxn modelId="{AFFBC468-257E-9449-8770-275958EE025C}" type="presParOf" srcId="{1504851C-1697-4C4D-86CE-52DED0A4D06C}" destId="{86D85B8C-0465-9247-9042-461BD0F33E4A}" srcOrd="1" destOrd="0" presId="urn:microsoft.com/office/officeart/2005/8/layout/hierarchy2"/>
    <dgm:cxn modelId="{2E5BDDAE-E09B-D042-8FF3-2B5CBDD9534F}" type="presParOf" srcId="{9AC9FE56-99F7-FE4C-AADD-1E976B2D2171}" destId="{10019547-80C7-A943-9B37-6D3703CD6693}" srcOrd="2" destOrd="0" presId="urn:microsoft.com/office/officeart/2005/8/layout/hierarchy2"/>
    <dgm:cxn modelId="{D034CC5A-5DD1-0945-A21E-3242F16F61CC}" type="presParOf" srcId="{10019547-80C7-A943-9B37-6D3703CD6693}" destId="{11135411-FE4F-5543-AEFB-201E3BE72453}" srcOrd="0" destOrd="0" presId="urn:microsoft.com/office/officeart/2005/8/layout/hierarchy2"/>
    <dgm:cxn modelId="{B0D3A63C-5353-7E4A-9F2D-AD5414C63238}" type="presParOf" srcId="{9AC9FE56-99F7-FE4C-AADD-1E976B2D2171}" destId="{19A991A5-1473-3549-9AFC-6D96779A390A}" srcOrd="3" destOrd="0" presId="urn:microsoft.com/office/officeart/2005/8/layout/hierarchy2"/>
    <dgm:cxn modelId="{9D0DA87E-2025-ED4F-B029-5A105241FA61}" type="presParOf" srcId="{19A991A5-1473-3549-9AFC-6D96779A390A}" destId="{D0303CDB-6933-4F4D-AE40-246E95C5840A}" srcOrd="0" destOrd="0" presId="urn:microsoft.com/office/officeart/2005/8/layout/hierarchy2"/>
    <dgm:cxn modelId="{CB23AEF3-36CA-0546-8796-735403F80885}" type="presParOf" srcId="{19A991A5-1473-3549-9AFC-6D96779A390A}" destId="{A313FCCB-17EB-8742-AFCE-BD3FD54A7927}" srcOrd="1" destOrd="0" presId="urn:microsoft.com/office/officeart/2005/8/layout/hierarchy2"/>
    <dgm:cxn modelId="{6D4FCEDF-1611-B849-A199-4F50413BB9E4}" type="presParOf" srcId="{E522B310-CB61-BD44-81BA-8E19D284B5A0}" destId="{0B6A44C6-B184-B643-95E5-D54696DAC592}" srcOrd="2" destOrd="0" presId="urn:microsoft.com/office/officeart/2005/8/layout/hierarchy2"/>
    <dgm:cxn modelId="{9DA260B7-04A3-7D45-ABEE-F3CC191963B2}" type="presParOf" srcId="{0B6A44C6-B184-B643-95E5-D54696DAC592}" destId="{E1688B60-9B20-7A44-BDE4-FE2C9855505D}" srcOrd="0" destOrd="0" presId="urn:microsoft.com/office/officeart/2005/8/layout/hierarchy2"/>
    <dgm:cxn modelId="{97AE845B-04E6-434C-A3C6-DA61CF0AD5AF}" type="presParOf" srcId="{E522B310-CB61-BD44-81BA-8E19D284B5A0}" destId="{E1A8BB3C-2919-C444-8AFB-41E5388BBA4D}" srcOrd="3" destOrd="0" presId="urn:microsoft.com/office/officeart/2005/8/layout/hierarchy2"/>
    <dgm:cxn modelId="{30036813-15F8-3447-8132-B389BC62C9B5}" type="presParOf" srcId="{E1A8BB3C-2919-C444-8AFB-41E5388BBA4D}" destId="{C5623DCF-1E04-E345-BE3C-94F2018BA039}" srcOrd="0" destOrd="0" presId="urn:microsoft.com/office/officeart/2005/8/layout/hierarchy2"/>
    <dgm:cxn modelId="{E7672558-8525-E140-9CF9-E8A09E3C23BD}" type="presParOf" srcId="{E1A8BB3C-2919-C444-8AFB-41E5388BBA4D}" destId="{1E3D090A-A9E7-1542-82CD-E2ECA3E7A20D}" srcOrd="1" destOrd="0" presId="urn:microsoft.com/office/officeart/2005/8/layout/hierarchy2"/>
    <dgm:cxn modelId="{6217D4C8-8B5A-C44E-926B-88D216A20B4E}" type="presParOf" srcId="{1E3D090A-A9E7-1542-82CD-E2ECA3E7A20D}" destId="{463A6FD4-53ED-D141-8A1A-58CBBAF218F0}" srcOrd="0" destOrd="0" presId="urn:microsoft.com/office/officeart/2005/8/layout/hierarchy2"/>
    <dgm:cxn modelId="{F1A51EAE-B7E5-0D40-AB05-94DD2C26DEDE}" type="presParOf" srcId="{463A6FD4-53ED-D141-8A1A-58CBBAF218F0}" destId="{52708DFA-38E1-BA4C-B883-03C3ECE00A6D}" srcOrd="0" destOrd="0" presId="urn:microsoft.com/office/officeart/2005/8/layout/hierarchy2"/>
    <dgm:cxn modelId="{9224C1C0-1812-7C47-82FF-73AEE40D3F6F}" type="presParOf" srcId="{1E3D090A-A9E7-1542-82CD-E2ECA3E7A20D}" destId="{AD53CB0F-C234-184D-8A95-312DEDC7872D}" srcOrd="1" destOrd="0" presId="urn:microsoft.com/office/officeart/2005/8/layout/hierarchy2"/>
    <dgm:cxn modelId="{8112162F-E812-E541-9E6C-869128E0AA88}" type="presParOf" srcId="{AD53CB0F-C234-184D-8A95-312DEDC7872D}" destId="{09A151B2-26F3-5349-800A-CE4D2C372221}" srcOrd="0" destOrd="0" presId="urn:microsoft.com/office/officeart/2005/8/layout/hierarchy2"/>
    <dgm:cxn modelId="{5D879263-9C1C-6846-AA55-24B0B8D31192}" type="presParOf" srcId="{AD53CB0F-C234-184D-8A95-312DEDC7872D}" destId="{ADF3FAFC-0D1F-F54D-A9C0-516E7740CC92}" srcOrd="1" destOrd="0" presId="urn:microsoft.com/office/officeart/2005/8/layout/hierarchy2"/>
    <dgm:cxn modelId="{35B5C851-C655-1F44-870F-5AD39721C59F}" type="presParOf" srcId="{ADF3FAFC-0D1F-F54D-A9C0-516E7740CC92}" destId="{624DDCCB-ED5B-BA46-B083-9B7C7AFA8A04}" srcOrd="0" destOrd="0" presId="urn:microsoft.com/office/officeart/2005/8/layout/hierarchy2"/>
    <dgm:cxn modelId="{77FBDA40-D919-FD4D-B298-2C568362160D}" type="presParOf" srcId="{624DDCCB-ED5B-BA46-B083-9B7C7AFA8A04}" destId="{06B708D6-D06B-8D49-ACDB-DE60E22FC86D}" srcOrd="0" destOrd="0" presId="urn:microsoft.com/office/officeart/2005/8/layout/hierarchy2"/>
    <dgm:cxn modelId="{62D549DD-C680-4D45-B12F-B19BEA391C9E}" type="presParOf" srcId="{ADF3FAFC-0D1F-F54D-A9C0-516E7740CC92}" destId="{154B17B4-5521-A74B-99F6-9EAF354696E1}" srcOrd="1" destOrd="0" presId="urn:microsoft.com/office/officeart/2005/8/layout/hierarchy2"/>
    <dgm:cxn modelId="{AE8B7C0E-6CFE-B24C-9D0E-15D9FF9DED3C}" type="presParOf" srcId="{154B17B4-5521-A74B-99F6-9EAF354696E1}" destId="{0CD53777-712B-FD41-858B-C7A86A5EDD2C}" srcOrd="0" destOrd="0" presId="urn:microsoft.com/office/officeart/2005/8/layout/hierarchy2"/>
    <dgm:cxn modelId="{A6552CDB-4C41-1344-848F-19403F4C3D39}" type="presParOf" srcId="{154B17B4-5521-A74B-99F6-9EAF354696E1}" destId="{DE52AC8E-8965-4444-BAC3-47B2C64690DF}" srcOrd="1" destOrd="0" presId="urn:microsoft.com/office/officeart/2005/8/layout/hierarchy2"/>
    <dgm:cxn modelId="{4BC1EF86-975D-0B4F-857D-5D908054923D}" type="presParOf" srcId="{DE52AC8E-8965-4444-BAC3-47B2C64690DF}" destId="{6CAA1406-8C75-D44D-8964-5B5A2C28C071}" srcOrd="0" destOrd="0" presId="urn:microsoft.com/office/officeart/2005/8/layout/hierarchy2"/>
    <dgm:cxn modelId="{F47C0E2E-B0F4-9847-A420-B2EE205FF854}" type="presParOf" srcId="{6CAA1406-8C75-D44D-8964-5B5A2C28C071}" destId="{85FFF4AD-865B-2B4A-B372-83E67A9D870B}" srcOrd="0" destOrd="0" presId="urn:microsoft.com/office/officeart/2005/8/layout/hierarchy2"/>
    <dgm:cxn modelId="{3DE52B5E-37E6-C44D-95FB-CA47D51883C1}" type="presParOf" srcId="{DE52AC8E-8965-4444-BAC3-47B2C64690DF}" destId="{BDEDCDE5-678F-2D40-B749-FA2663511884}" srcOrd="1" destOrd="0" presId="urn:microsoft.com/office/officeart/2005/8/layout/hierarchy2"/>
    <dgm:cxn modelId="{15CB7A84-1D60-2044-9AAF-F89DCFF82C0E}" type="presParOf" srcId="{BDEDCDE5-678F-2D40-B749-FA2663511884}" destId="{3C703B0C-D0A7-1544-A2B4-A3EBF97B5B28}" srcOrd="0" destOrd="0" presId="urn:microsoft.com/office/officeart/2005/8/layout/hierarchy2"/>
    <dgm:cxn modelId="{D8D4143D-B258-4446-9B00-37D4E72A00C3}" type="presParOf" srcId="{BDEDCDE5-678F-2D40-B749-FA2663511884}" destId="{534509ED-9118-2346-B095-39CDA0DF1369}" srcOrd="1" destOrd="0" presId="urn:microsoft.com/office/officeart/2005/8/layout/hierarchy2"/>
    <dgm:cxn modelId="{CEB06DA3-70FA-D64C-80A9-4A8DC84F4EA5}" type="presParOf" srcId="{1E3D090A-A9E7-1542-82CD-E2ECA3E7A20D}" destId="{1BD2715D-ED8D-9B49-AF2C-964DB1F4F987}" srcOrd="2" destOrd="0" presId="urn:microsoft.com/office/officeart/2005/8/layout/hierarchy2"/>
    <dgm:cxn modelId="{1B8FDEF9-25B1-CA49-9A68-B3B67842531C}" type="presParOf" srcId="{1BD2715D-ED8D-9B49-AF2C-964DB1F4F987}" destId="{B0696921-B853-EF49-B9C4-DC85D1A4DEA9}" srcOrd="0" destOrd="0" presId="urn:microsoft.com/office/officeart/2005/8/layout/hierarchy2"/>
    <dgm:cxn modelId="{1B8E0B78-3797-C941-AE55-7D2D79D21FB2}" type="presParOf" srcId="{1E3D090A-A9E7-1542-82CD-E2ECA3E7A20D}" destId="{C41E04BE-37EC-4840-AD6A-2487BC8D6B9E}" srcOrd="3" destOrd="0" presId="urn:microsoft.com/office/officeart/2005/8/layout/hierarchy2"/>
    <dgm:cxn modelId="{0A675DF5-4819-6F44-B008-0C1AB5DD691B}" type="presParOf" srcId="{C41E04BE-37EC-4840-AD6A-2487BC8D6B9E}" destId="{4F762E0B-6735-0C4D-B1BC-29F8898BB8C2}" srcOrd="0" destOrd="0" presId="urn:microsoft.com/office/officeart/2005/8/layout/hierarchy2"/>
    <dgm:cxn modelId="{1B1AE37E-DFB6-6D4B-9ACB-FC7228D5A692}" type="presParOf" srcId="{C41E04BE-37EC-4840-AD6A-2487BC8D6B9E}" destId="{9A888381-6717-DE48-B4DF-EBA9E2EDB1F4}" srcOrd="1" destOrd="0" presId="urn:microsoft.com/office/officeart/2005/8/layout/hierarchy2"/>
    <dgm:cxn modelId="{B46290BA-DB43-F14F-AC25-382BF5E740F8}" type="presParOf" srcId="{9A888381-6717-DE48-B4DF-EBA9E2EDB1F4}" destId="{A6E420A4-1879-5D48-A32E-A2A26BAFEC4D}" srcOrd="0" destOrd="0" presId="urn:microsoft.com/office/officeart/2005/8/layout/hierarchy2"/>
    <dgm:cxn modelId="{07D453ED-B2BC-E64F-8C38-B1B91DB81078}" type="presParOf" srcId="{A6E420A4-1879-5D48-A32E-A2A26BAFEC4D}" destId="{DD049025-96D0-C246-B03E-61F322A5D139}" srcOrd="0" destOrd="0" presId="urn:microsoft.com/office/officeart/2005/8/layout/hierarchy2"/>
    <dgm:cxn modelId="{0266A1A2-0656-EF40-B071-B7FC0423030A}" type="presParOf" srcId="{9A888381-6717-DE48-B4DF-EBA9E2EDB1F4}" destId="{D4354436-4AF4-EE46-95C2-D88CAD8DB0A4}" srcOrd="1" destOrd="0" presId="urn:microsoft.com/office/officeart/2005/8/layout/hierarchy2"/>
    <dgm:cxn modelId="{C99A4BF0-8B9E-8F48-B248-4419433CB3A0}" type="presParOf" srcId="{D4354436-4AF4-EE46-95C2-D88CAD8DB0A4}" destId="{E942B412-ADE6-804F-A94C-60105E756F96}" srcOrd="0" destOrd="0" presId="urn:microsoft.com/office/officeart/2005/8/layout/hierarchy2"/>
    <dgm:cxn modelId="{22A2B9E0-055D-E645-A37B-122773F867E4}" type="presParOf" srcId="{D4354436-4AF4-EE46-95C2-D88CAD8DB0A4}" destId="{F25B608A-21DF-3A4A-85FD-67264A2F16B6}" srcOrd="1" destOrd="0" presId="urn:microsoft.com/office/officeart/2005/8/layout/hierarchy2"/>
    <dgm:cxn modelId="{31D1C2C7-0156-C54E-A90F-E65E2D32A5FF}" type="presParOf" srcId="{F25B608A-21DF-3A4A-85FD-67264A2F16B6}" destId="{1B68336E-E868-434B-AD97-53B45267CE96}" srcOrd="0" destOrd="0" presId="urn:microsoft.com/office/officeart/2005/8/layout/hierarchy2"/>
    <dgm:cxn modelId="{79B4276F-592C-2D41-A01C-8B473976BFCC}" type="presParOf" srcId="{1B68336E-E868-434B-AD97-53B45267CE96}" destId="{CC0E4599-C635-4443-AC48-4DA3F5DF7548}" srcOrd="0" destOrd="0" presId="urn:microsoft.com/office/officeart/2005/8/layout/hierarchy2"/>
    <dgm:cxn modelId="{E68D33DF-477F-5942-9DBE-53752CDE0679}" type="presParOf" srcId="{F25B608A-21DF-3A4A-85FD-67264A2F16B6}" destId="{52EED848-B3D9-624C-85FF-6DC4795C0A08}" srcOrd="1" destOrd="0" presId="urn:microsoft.com/office/officeart/2005/8/layout/hierarchy2"/>
    <dgm:cxn modelId="{066201A6-D817-784A-A4D9-D898D4E37A62}" type="presParOf" srcId="{52EED848-B3D9-624C-85FF-6DC4795C0A08}" destId="{28D8E1AA-32FA-3A48-A173-3DC4EB99D9BC}" srcOrd="0" destOrd="0" presId="urn:microsoft.com/office/officeart/2005/8/layout/hierarchy2"/>
    <dgm:cxn modelId="{40DC5129-503B-5F46-B2DB-142700AC9DC5}" type="presParOf" srcId="{52EED848-B3D9-624C-85FF-6DC4795C0A08}" destId="{53BE7B74-A7A4-D24D-98B5-14845A3B3398}" srcOrd="1" destOrd="0" presId="urn:microsoft.com/office/officeart/2005/8/layout/hierarchy2"/>
    <dgm:cxn modelId="{F23E1DA2-C7D1-A342-A266-B3E71A702D25}" type="presParOf" srcId="{9A888381-6717-DE48-B4DF-EBA9E2EDB1F4}" destId="{432FA1AB-3F3E-BF4C-8349-31711768DB71}" srcOrd="2" destOrd="0" presId="urn:microsoft.com/office/officeart/2005/8/layout/hierarchy2"/>
    <dgm:cxn modelId="{05459FF1-68B7-D041-923A-3C9E9DDA8092}" type="presParOf" srcId="{432FA1AB-3F3E-BF4C-8349-31711768DB71}" destId="{A1E8EEBD-8D8F-B245-AF4D-CC9E1516D3A1}" srcOrd="0" destOrd="0" presId="urn:microsoft.com/office/officeart/2005/8/layout/hierarchy2"/>
    <dgm:cxn modelId="{1A218E45-7BC8-DB40-BD47-C98A2798E404}" type="presParOf" srcId="{9A888381-6717-DE48-B4DF-EBA9E2EDB1F4}" destId="{FED13A2F-23A1-B44A-860C-0E96DE40E196}" srcOrd="3" destOrd="0" presId="urn:microsoft.com/office/officeart/2005/8/layout/hierarchy2"/>
    <dgm:cxn modelId="{8EFC115C-4A62-1D40-A3F2-B19B673193B9}" type="presParOf" srcId="{FED13A2F-23A1-B44A-860C-0E96DE40E196}" destId="{D306964E-CE13-A841-8CFE-34AE5EA85ECA}" srcOrd="0" destOrd="0" presId="urn:microsoft.com/office/officeart/2005/8/layout/hierarchy2"/>
    <dgm:cxn modelId="{83EA693D-1540-5A4B-932F-93552F70E664}" type="presParOf" srcId="{FED13A2F-23A1-B44A-860C-0E96DE40E196}" destId="{347B98BE-5246-634E-8E65-1978BACCF6F6}" srcOrd="1" destOrd="0" presId="urn:microsoft.com/office/officeart/2005/8/layout/hierarchy2"/>
    <dgm:cxn modelId="{83E21DE9-600A-B749-B29F-8DF474439A15}" type="presParOf" srcId="{347B98BE-5246-634E-8E65-1978BACCF6F6}" destId="{60452D03-BE18-2C40-B395-AB181AF075AF}" srcOrd="0" destOrd="0" presId="urn:microsoft.com/office/officeart/2005/8/layout/hierarchy2"/>
    <dgm:cxn modelId="{E685DB3D-6E60-5746-9C0D-73916AAB65C0}" type="presParOf" srcId="{60452D03-BE18-2C40-B395-AB181AF075AF}" destId="{B044ADA6-8CEF-3549-AAED-71698A3E0EB5}" srcOrd="0" destOrd="0" presId="urn:microsoft.com/office/officeart/2005/8/layout/hierarchy2"/>
    <dgm:cxn modelId="{50D66636-DD4B-F446-A79E-BEAA3B41FA18}" type="presParOf" srcId="{347B98BE-5246-634E-8E65-1978BACCF6F6}" destId="{84308F5F-53CD-2047-B9B8-C09E3F05E203}" srcOrd="1" destOrd="0" presId="urn:microsoft.com/office/officeart/2005/8/layout/hierarchy2"/>
    <dgm:cxn modelId="{04AD0278-DF0D-D341-9574-99ACC0A41325}" type="presParOf" srcId="{84308F5F-53CD-2047-B9B8-C09E3F05E203}" destId="{E5C40A3E-E80A-7848-B599-CEDA56AFC933}" srcOrd="0" destOrd="0" presId="urn:microsoft.com/office/officeart/2005/8/layout/hierarchy2"/>
    <dgm:cxn modelId="{CCA1FC9B-C304-9E4E-9573-67F83345048B}" type="presParOf" srcId="{84308F5F-53CD-2047-B9B8-C09E3F05E203}" destId="{04FE2949-F2C6-E64E-AB62-4E59A4023C43}" srcOrd="1" destOrd="0" presId="urn:microsoft.com/office/officeart/2005/8/layout/hierarchy2"/>
    <dgm:cxn modelId="{7B868B1C-9832-9A44-B781-E12414A1F5E9}" type="presParOf" srcId="{9A888381-6717-DE48-B4DF-EBA9E2EDB1F4}" destId="{01ABE2DD-172E-A744-94AF-F438A0F9E177}" srcOrd="4" destOrd="0" presId="urn:microsoft.com/office/officeart/2005/8/layout/hierarchy2"/>
    <dgm:cxn modelId="{EFB9AD42-D052-AA40-9D9C-9C2915CF2EDD}" type="presParOf" srcId="{01ABE2DD-172E-A744-94AF-F438A0F9E177}" destId="{19130A5B-F3E5-E042-A31D-CD86B530F008}" srcOrd="0" destOrd="0" presId="urn:microsoft.com/office/officeart/2005/8/layout/hierarchy2"/>
    <dgm:cxn modelId="{E4DCD573-D2FF-5C44-B231-0B7A3DD873DE}" type="presParOf" srcId="{9A888381-6717-DE48-B4DF-EBA9E2EDB1F4}" destId="{F121CDCF-28D7-2644-98F8-AA3866F0C2B8}" srcOrd="5" destOrd="0" presId="urn:microsoft.com/office/officeart/2005/8/layout/hierarchy2"/>
    <dgm:cxn modelId="{357E8828-6C10-184F-BC3E-A5245225652E}" type="presParOf" srcId="{F121CDCF-28D7-2644-98F8-AA3866F0C2B8}" destId="{5A7536DC-283E-634F-B06C-951350324F4D}" srcOrd="0" destOrd="0" presId="urn:microsoft.com/office/officeart/2005/8/layout/hierarchy2"/>
    <dgm:cxn modelId="{1136D5A1-4FFD-AF43-81F5-F0086197614A}" type="presParOf" srcId="{F121CDCF-28D7-2644-98F8-AA3866F0C2B8}" destId="{3862F88B-D382-1448-A683-B0E1D83C2F00}" srcOrd="1" destOrd="0" presId="urn:microsoft.com/office/officeart/2005/8/layout/hierarchy2"/>
    <dgm:cxn modelId="{130910E1-BF70-7B4F-885A-E831D47EF310}" type="presParOf" srcId="{3862F88B-D382-1448-A683-B0E1D83C2F00}" destId="{E48DBA93-861F-8542-8EF6-EC0EBD7CD381}" srcOrd="0" destOrd="0" presId="urn:microsoft.com/office/officeart/2005/8/layout/hierarchy2"/>
    <dgm:cxn modelId="{1CE2A9BB-507E-4D45-BA95-053E5903CEB6}" type="presParOf" srcId="{E48DBA93-861F-8542-8EF6-EC0EBD7CD381}" destId="{5B9820FD-240E-DA48-8546-7C75E02D5A0E}" srcOrd="0" destOrd="0" presId="urn:microsoft.com/office/officeart/2005/8/layout/hierarchy2"/>
    <dgm:cxn modelId="{571650F8-0141-5D4B-80AB-22C22727FAD2}" type="presParOf" srcId="{3862F88B-D382-1448-A683-B0E1D83C2F00}" destId="{74068D1B-4806-6C49-9603-222D12AAE4BF}" srcOrd="1" destOrd="0" presId="urn:microsoft.com/office/officeart/2005/8/layout/hierarchy2"/>
    <dgm:cxn modelId="{2E23BFEA-13AB-9249-A921-259B2B589F15}" type="presParOf" srcId="{74068D1B-4806-6C49-9603-222D12AAE4BF}" destId="{EFB9C75F-4DA5-7D4F-ABAA-5DC8525977B7}" srcOrd="0" destOrd="0" presId="urn:microsoft.com/office/officeart/2005/8/layout/hierarchy2"/>
    <dgm:cxn modelId="{0E1D7703-7DED-E741-BCE8-F06FA8B87257}" type="presParOf" srcId="{74068D1B-4806-6C49-9603-222D12AAE4BF}" destId="{1B0D9612-C9C7-8645-93A9-4F1365B7164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91BFFA-5463-6E4E-80D5-957F04DB1EB6}">
      <dsp:nvSpPr>
        <dsp:cNvPr id="0" name=""/>
        <dsp:cNvSpPr/>
      </dsp:nvSpPr>
      <dsp:spPr>
        <a:xfrm>
          <a:off x="9812" y="1641285"/>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kern="1200" dirty="0" smtClean="0"/>
            <a:t>Sample Overview</a:t>
          </a:r>
          <a:endParaRPr lang="en-US" sz="1050" b="1" kern="1200" dirty="0"/>
        </a:p>
      </dsp:txBody>
      <dsp:txXfrm>
        <a:off x="27793" y="1659266"/>
        <a:ext cx="1191899" cy="577968"/>
      </dsp:txXfrm>
    </dsp:sp>
    <dsp:sp modelId="{00534B44-3C1E-5D49-9A4F-DE0396E28880}">
      <dsp:nvSpPr>
        <dsp:cNvPr id="0" name=""/>
        <dsp:cNvSpPr/>
      </dsp:nvSpPr>
      <dsp:spPr>
        <a:xfrm>
          <a:off x="1237674" y="1939075"/>
          <a:ext cx="491144" cy="18351"/>
        </a:xfrm>
        <a:custGeom>
          <a:avLst/>
          <a:gdLst/>
          <a:ahLst/>
          <a:cxnLst/>
          <a:rect l="0" t="0" r="0" b="0"/>
          <a:pathLst>
            <a:path>
              <a:moveTo>
                <a:pt x="0" y="9175"/>
              </a:moveTo>
              <a:lnTo>
                <a:pt x="491144" y="9175"/>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b="1" kern="1200"/>
        </a:p>
      </dsp:txBody>
      <dsp:txXfrm>
        <a:off x="1470968" y="1935972"/>
        <a:ext cx="24557" cy="24557"/>
      </dsp:txXfrm>
    </dsp:sp>
    <dsp:sp modelId="{FEE16A9E-A570-334A-9F31-F7303545BEE0}">
      <dsp:nvSpPr>
        <dsp:cNvPr id="0" name=""/>
        <dsp:cNvSpPr/>
      </dsp:nvSpPr>
      <dsp:spPr>
        <a:xfrm>
          <a:off x="1728818" y="1641285"/>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kern="1200" dirty="0" smtClean="0"/>
            <a:t>StageRelation</a:t>
          </a:r>
          <a:endParaRPr lang="en-US" sz="1050" b="1" kern="1200" dirty="0"/>
        </a:p>
      </dsp:txBody>
      <dsp:txXfrm>
        <a:off x="1746799" y="1659266"/>
        <a:ext cx="1191899" cy="577968"/>
      </dsp:txXfrm>
    </dsp:sp>
    <dsp:sp modelId="{ED2E25CF-62FD-C149-AD37-5372661EBAE2}">
      <dsp:nvSpPr>
        <dsp:cNvPr id="0" name=""/>
        <dsp:cNvSpPr/>
      </dsp:nvSpPr>
      <dsp:spPr>
        <a:xfrm>
          <a:off x="2956680" y="1939075"/>
          <a:ext cx="491144" cy="18351"/>
        </a:xfrm>
        <a:custGeom>
          <a:avLst/>
          <a:gdLst/>
          <a:ahLst/>
          <a:cxnLst/>
          <a:rect l="0" t="0" r="0" b="0"/>
          <a:pathLst>
            <a:path>
              <a:moveTo>
                <a:pt x="0" y="9175"/>
              </a:moveTo>
              <a:lnTo>
                <a:pt x="491144"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b="1" kern="1200"/>
        </a:p>
      </dsp:txBody>
      <dsp:txXfrm>
        <a:off x="3189973" y="1935972"/>
        <a:ext cx="24557" cy="24557"/>
      </dsp:txXfrm>
    </dsp:sp>
    <dsp:sp modelId="{44F0E03F-EF06-1040-A4C9-0C24A6106246}">
      <dsp:nvSpPr>
        <dsp:cNvPr id="0" name=""/>
        <dsp:cNvSpPr/>
      </dsp:nvSpPr>
      <dsp:spPr>
        <a:xfrm>
          <a:off x="3447824" y="1641285"/>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kern="1200" dirty="0" smtClean="0"/>
            <a:t>StageRelationPair</a:t>
          </a:r>
        </a:p>
        <a:p>
          <a:pPr lvl="0" algn="ctr" defTabSz="466725">
            <a:lnSpc>
              <a:spcPct val="90000"/>
            </a:lnSpc>
            <a:spcBef>
              <a:spcPct val="0"/>
            </a:spcBef>
            <a:spcAft>
              <a:spcPct val="35000"/>
            </a:spcAft>
          </a:pPr>
          <a:r>
            <a:rPr lang="en-US" sz="1050" b="1" i="1" kern="1200" dirty="0" smtClean="0"/>
            <a:t>Provider is followed by Patient</a:t>
          </a:r>
          <a:endParaRPr lang="en-US" sz="1050" b="1" kern="1200" dirty="0"/>
        </a:p>
      </dsp:txBody>
      <dsp:txXfrm>
        <a:off x="3465805" y="1659266"/>
        <a:ext cx="1191899" cy="577968"/>
      </dsp:txXfrm>
    </dsp:sp>
    <dsp:sp modelId="{A2102C8B-2DA5-C34D-8930-18E4693A4370}">
      <dsp:nvSpPr>
        <dsp:cNvPr id="0" name=""/>
        <dsp:cNvSpPr/>
      </dsp:nvSpPr>
      <dsp:spPr>
        <a:xfrm rot="17666306">
          <a:off x="4327680" y="1398678"/>
          <a:ext cx="1187155" cy="18351"/>
        </a:xfrm>
        <a:custGeom>
          <a:avLst/>
          <a:gdLst/>
          <a:ahLst/>
          <a:cxnLst/>
          <a:rect l="0" t="0" r="0" b="0"/>
          <a:pathLst>
            <a:path>
              <a:moveTo>
                <a:pt x="0" y="9175"/>
              </a:moveTo>
              <a:lnTo>
                <a:pt x="1187155"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b="1" kern="1200"/>
        </a:p>
      </dsp:txBody>
      <dsp:txXfrm>
        <a:off x="4891579" y="1378175"/>
        <a:ext cx="59357" cy="59357"/>
      </dsp:txXfrm>
    </dsp:sp>
    <dsp:sp modelId="{92D01686-DF4C-6C4B-800D-716804548836}">
      <dsp:nvSpPr>
        <dsp:cNvPr id="0" name=""/>
        <dsp:cNvSpPr/>
      </dsp:nvSpPr>
      <dsp:spPr>
        <a:xfrm>
          <a:off x="5166830" y="560491"/>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kern="1200" dirty="0" smtClean="0"/>
            <a:t>Stage</a:t>
          </a:r>
        </a:p>
        <a:p>
          <a:pPr lvl="0" algn="ctr" defTabSz="466725">
            <a:lnSpc>
              <a:spcPct val="90000"/>
            </a:lnSpc>
            <a:spcBef>
              <a:spcPct val="0"/>
            </a:spcBef>
            <a:spcAft>
              <a:spcPct val="35000"/>
            </a:spcAft>
          </a:pPr>
          <a:r>
            <a:rPr lang="en-US" sz="1050" b="1" i="1" kern="1200" dirty="0" smtClean="0"/>
            <a:t>Provider</a:t>
          </a:r>
          <a:endParaRPr lang="en-US" sz="1050" b="1" i="1" kern="1200" dirty="0"/>
        </a:p>
      </dsp:txBody>
      <dsp:txXfrm>
        <a:off x="5184811" y="578472"/>
        <a:ext cx="1191899" cy="577968"/>
      </dsp:txXfrm>
    </dsp:sp>
    <dsp:sp modelId="{92FD6496-7D5D-EB43-9D96-43882B5EB27A}">
      <dsp:nvSpPr>
        <dsp:cNvPr id="0" name=""/>
        <dsp:cNvSpPr/>
      </dsp:nvSpPr>
      <dsp:spPr>
        <a:xfrm>
          <a:off x="6394692" y="858281"/>
          <a:ext cx="491144" cy="18351"/>
        </a:xfrm>
        <a:custGeom>
          <a:avLst/>
          <a:gdLst/>
          <a:ahLst/>
          <a:cxnLst/>
          <a:rect l="0" t="0" r="0" b="0"/>
          <a:pathLst>
            <a:path>
              <a:moveTo>
                <a:pt x="0" y="9175"/>
              </a:moveTo>
              <a:lnTo>
                <a:pt x="491144"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b="1" kern="1200"/>
        </a:p>
      </dsp:txBody>
      <dsp:txXfrm>
        <a:off x="6627985" y="855178"/>
        <a:ext cx="24557" cy="24557"/>
      </dsp:txXfrm>
    </dsp:sp>
    <dsp:sp modelId="{08E1E771-2162-D64A-A04E-91417ABBD28B}">
      <dsp:nvSpPr>
        <dsp:cNvPr id="0" name=""/>
        <dsp:cNvSpPr/>
      </dsp:nvSpPr>
      <dsp:spPr>
        <a:xfrm>
          <a:off x="6885836" y="560491"/>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StageSampleRelation</a:t>
          </a:r>
          <a:endParaRPr lang="en-US" sz="1050" b="1" i="0" kern="1200" dirty="0"/>
        </a:p>
      </dsp:txBody>
      <dsp:txXfrm>
        <a:off x="6903817" y="578472"/>
        <a:ext cx="1191899" cy="577968"/>
      </dsp:txXfrm>
    </dsp:sp>
    <dsp:sp modelId="{A69EBB62-825B-6D46-8716-DDFCFD6E48B4}">
      <dsp:nvSpPr>
        <dsp:cNvPr id="0" name=""/>
        <dsp:cNvSpPr/>
      </dsp:nvSpPr>
      <dsp:spPr>
        <a:xfrm>
          <a:off x="8113698" y="858281"/>
          <a:ext cx="491144" cy="18351"/>
        </a:xfrm>
        <a:custGeom>
          <a:avLst/>
          <a:gdLst/>
          <a:ahLst/>
          <a:cxnLst/>
          <a:rect l="0" t="0" r="0" b="0"/>
          <a:pathLst>
            <a:path>
              <a:moveTo>
                <a:pt x="0" y="9175"/>
              </a:moveTo>
              <a:lnTo>
                <a:pt x="491144"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b="1" kern="1200"/>
        </a:p>
      </dsp:txBody>
      <dsp:txXfrm>
        <a:off x="8346991" y="855178"/>
        <a:ext cx="24557" cy="24557"/>
      </dsp:txXfrm>
    </dsp:sp>
    <dsp:sp modelId="{45C982BF-74F4-5943-AAC5-8F0106C9336A}">
      <dsp:nvSpPr>
        <dsp:cNvPr id="0" name=""/>
        <dsp:cNvSpPr/>
      </dsp:nvSpPr>
      <dsp:spPr>
        <a:xfrm>
          <a:off x="8604842" y="430190"/>
          <a:ext cx="1227861" cy="87453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 RelationPair</a:t>
          </a:r>
        </a:p>
        <a:p>
          <a:pPr lvl="0" algn="ctr" defTabSz="466725">
            <a:lnSpc>
              <a:spcPct val="90000"/>
            </a:lnSpc>
            <a:spcBef>
              <a:spcPct val="0"/>
            </a:spcBef>
            <a:spcAft>
              <a:spcPct val="35000"/>
            </a:spcAft>
          </a:pPr>
          <a:r>
            <a:rPr lang="en-US" sz="1050" b="1" i="1" kern="1200" dirty="0" smtClean="0"/>
            <a:t>Physician Practice is followed by Hospital</a:t>
          </a:r>
          <a:endParaRPr lang="en-US" sz="1050" b="1" i="1" kern="1200" dirty="0"/>
        </a:p>
      </dsp:txBody>
      <dsp:txXfrm>
        <a:off x="8630456" y="455804"/>
        <a:ext cx="1176633" cy="823303"/>
      </dsp:txXfrm>
    </dsp:sp>
    <dsp:sp modelId="{454F2857-1375-E84A-BB63-18E8B8E3584A}">
      <dsp:nvSpPr>
        <dsp:cNvPr id="0" name=""/>
        <dsp:cNvSpPr/>
      </dsp:nvSpPr>
      <dsp:spPr>
        <a:xfrm rot="19457599">
          <a:off x="9775853" y="681776"/>
          <a:ext cx="604846" cy="18351"/>
        </a:xfrm>
        <a:custGeom>
          <a:avLst/>
          <a:gdLst/>
          <a:ahLst/>
          <a:cxnLst/>
          <a:rect l="0" t="0" r="0" b="0"/>
          <a:pathLst>
            <a:path>
              <a:moveTo>
                <a:pt x="0" y="9175"/>
              </a:moveTo>
              <a:lnTo>
                <a:pt x="604846"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b="1" kern="1200"/>
        </a:p>
      </dsp:txBody>
      <dsp:txXfrm>
        <a:off x="10063155" y="675830"/>
        <a:ext cx="30242" cy="30242"/>
      </dsp:txXfrm>
    </dsp:sp>
    <dsp:sp modelId="{9685BE9A-456B-2046-9952-482E68C082C7}">
      <dsp:nvSpPr>
        <dsp:cNvPr id="0" name=""/>
        <dsp:cNvSpPr/>
      </dsp:nvSpPr>
      <dsp:spPr>
        <a:xfrm>
          <a:off x="10323848" y="207481"/>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a:t>
          </a:r>
        </a:p>
        <a:p>
          <a:pPr lvl="0" algn="ctr" defTabSz="466725">
            <a:lnSpc>
              <a:spcPct val="90000"/>
            </a:lnSpc>
            <a:spcBef>
              <a:spcPct val="0"/>
            </a:spcBef>
            <a:spcAft>
              <a:spcPct val="35000"/>
            </a:spcAft>
          </a:pPr>
          <a:r>
            <a:rPr lang="en-US" sz="1050" b="1" i="1" kern="1200" dirty="0" smtClean="0"/>
            <a:t>Physician Practice</a:t>
          </a:r>
          <a:endParaRPr lang="en-US" sz="1050" b="1" i="1" kern="1200" dirty="0"/>
        </a:p>
      </dsp:txBody>
      <dsp:txXfrm>
        <a:off x="10341829" y="225462"/>
        <a:ext cx="1191899" cy="577968"/>
      </dsp:txXfrm>
    </dsp:sp>
    <dsp:sp modelId="{10019547-80C7-A943-9B37-6D3703CD6693}">
      <dsp:nvSpPr>
        <dsp:cNvPr id="0" name=""/>
        <dsp:cNvSpPr/>
      </dsp:nvSpPr>
      <dsp:spPr>
        <a:xfrm rot="2142401">
          <a:off x="9775853" y="1034786"/>
          <a:ext cx="604846" cy="18351"/>
        </a:xfrm>
        <a:custGeom>
          <a:avLst/>
          <a:gdLst/>
          <a:ahLst/>
          <a:cxnLst/>
          <a:rect l="0" t="0" r="0" b="0"/>
          <a:pathLst>
            <a:path>
              <a:moveTo>
                <a:pt x="0" y="9175"/>
              </a:moveTo>
              <a:lnTo>
                <a:pt x="604846"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b="1" kern="1200"/>
        </a:p>
      </dsp:txBody>
      <dsp:txXfrm>
        <a:off x="10063155" y="1028840"/>
        <a:ext cx="30242" cy="30242"/>
      </dsp:txXfrm>
    </dsp:sp>
    <dsp:sp modelId="{D0303CDB-6933-4F4D-AE40-246E95C5840A}">
      <dsp:nvSpPr>
        <dsp:cNvPr id="0" name=""/>
        <dsp:cNvSpPr/>
      </dsp:nvSpPr>
      <dsp:spPr>
        <a:xfrm>
          <a:off x="10323848" y="913501"/>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a:t>
          </a:r>
        </a:p>
        <a:p>
          <a:pPr lvl="0" algn="ctr" defTabSz="466725">
            <a:lnSpc>
              <a:spcPct val="90000"/>
            </a:lnSpc>
            <a:spcBef>
              <a:spcPct val="0"/>
            </a:spcBef>
            <a:spcAft>
              <a:spcPct val="35000"/>
            </a:spcAft>
          </a:pPr>
          <a:r>
            <a:rPr lang="en-US" sz="1050" b="1" i="1" kern="1200" dirty="0" smtClean="0"/>
            <a:t>Hospital</a:t>
          </a:r>
          <a:endParaRPr lang="en-US" sz="1050" b="1" i="0" kern="1200" dirty="0"/>
        </a:p>
      </dsp:txBody>
      <dsp:txXfrm>
        <a:off x="10341829" y="931482"/>
        <a:ext cx="1191899" cy="577968"/>
      </dsp:txXfrm>
    </dsp:sp>
    <dsp:sp modelId="{0B6A44C6-B184-B643-95E5-D54696DAC592}">
      <dsp:nvSpPr>
        <dsp:cNvPr id="0" name=""/>
        <dsp:cNvSpPr/>
      </dsp:nvSpPr>
      <dsp:spPr>
        <a:xfrm rot="3933694">
          <a:off x="4327680" y="2479472"/>
          <a:ext cx="1187155" cy="18351"/>
        </a:xfrm>
        <a:custGeom>
          <a:avLst/>
          <a:gdLst/>
          <a:ahLst/>
          <a:cxnLst/>
          <a:rect l="0" t="0" r="0" b="0"/>
          <a:pathLst>
            <a:path>
              <a:moveTo>
                <a:pt x="0" y="9175"/>
              </a:moveTo>
              <a:lnTo>
                <a:pt x="1187155"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66725">
            <a:lnSpc>
              <a:spcPct val="90000"/>
            </a:lnSpc>
            <a:spcBef>
              <a:spcPct val="0"/>
            </a:spcBef>
            <a:spcAft>
              <a:spcPct val="35000"/>
            </a:spcAft>
          </a:pPr>
          <a:endParaRPr lang="en-US" sz="1050" b="1" kern="1200"/>
        </a:p>
      </dsp:txBody>
      <dsp:txXfrm>
        <a:off x="4891579" y="2458969"/>
        <a:ext cx="59357" cy="59357"/>
      </dsp:txXfrm>
    </dsp:sp>
    <dsp:sp modelId="{C5623DCF-1E04-E345-BE3C-94F2018BA039}">
      <dsp:nvSpPr>
        <dsp:cNvPr id="0" name=""/>
        <dsp:cNvSpPr/>
      </dsp:nvSpPr>
      <dsp:spPr>
        <a:xfrm>
          <a:off x="5166830" y="2722080"/>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i="0" kern="1200" dirty="0" smtClean="0"/>
            <a:t>Stage</a:t>
          </a:r>
        </a:p>
        <a:p>
          <a:pPr lvl="0" algn="ctr" defTabSz="466725">
            <a:lnSpc>
              <a:spcPct val="90000"/>
            </a:lnSpc>
            <a:spcBef>
              <a:spcPct val="0"/>
            </a:spcBef>
            <a:spcAft>
              <a:spcPct val="35000"/>
            </a:spcAft>
          </a:pPr>
          <a:r>
            <a:rPr lang="en-US" sz="1050" b="1" i="1" kern="1200" dirty="0" smtClean="0"/>
            <a:t>Patient</a:t>
          </a:r>
          <a:endParaRPr lang="en-US" sz="1050" b="1" i="1" kern="1200" dirty="0"/>
        </a:p>
      </dsp:txBody>
      <dsp:txXfrm>
        <a:off x="5184811" y="2740061"/>
        <a:ext cx="1191899" cy="577968"/>
      </dsp:txXfrm>
    </dsp:sp>
    <dsp:sp modelId="{463A6FD4-53ED-D141-8A1A-58CBBAF218F0}">
      <dsp:nvSpPr>
        <dsp:cNvPr id="0" name=""/>
        <dsp:cNvSpPr/>
      </dsp:nvSpPr>
      <dsp:spPr>
        <a:xfrm rot="17640661">
          <a:off x="6036762" y="2468590"/>
          <a:ext cx="1207003" cy="18351"/>
        </a:xfrm>
        <a:custGeom>
          <a:avLst/>
          <a:gdLst/>
          <a:ahLst/>
          <a:cxnLst/>
          <a:rect l="0" t="0" r="0" b="0"/>
          <a:pathLst>
            <a:path>
              <a:moveTo>
                <a:pt x="0" y="9175"/>
              </a:moveTo>
              <a:lnTo>
                <a:pt x="1207003"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610089" y="2447591"/>
        <a:ext cx="60350" cy="60350"/>
      </dsp:txXfrm>
    </dsp:sp>
    <dsp:sp modelId="{09A151B2-26F3-5349-800A-CE4D2C372221}">
      <dsp:nvSpPr>
        <dsp:cNvPr id="0" name=""/>
        <dsp:cNvSpPr/>
      </dsp:nvSpPr>
      <dsp:spPr>
        <a:xfrm>
          <a:off x="6885836" y="1619522"/>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StageSampleRelation</a:t>
          </a:r>
          <a:endParaRPr lang="en-US" sz="1050" kern="1200" dirty="0"/>
        </a:p>
      </dsp:txBody>
      <dsp:txXfrm>
        <a:off x="6903817" y="1637503"/>
        <a:ext cx="1191899" cy="577968"/>
      </dsp:txXfrm>
    </dsp:sp>
    <dsp:sp modelId="{624DDCCB-ED5B-BA46-B083-9B7C7AFA8A04}">
      <dsp:nvSpPr>
        <dsp:cNvPr id="0" name=""/>
        <dsp:cNvSpPr/>
      </dsp:nvSpPr>
      <dsp:spPr>
        <a:xfrm>
          <a:off x="8113698" y="1917311"/>
          <a:ext cx="491144" cy="18351"/>
        </a:xfrm>
        <a:custGeom>
          <a:avLst/>
          <a:gdLst/>
          <a:ahLst/>
          <a:cxnLst/>
          <a:rect l="0" t="0" r="0" b="0"/>
          <a:pathLst>
            <a:path>
              <a:moveTo>
                <a:pt x="0" y="9175"/>
              </a:moveTo>
              <a:lnTo>
                <a:pt x="491144"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346991" y="1914208"/>
        <a:ext cx="24557" cy="24557"/>
      </dsp:txXfrm>
    </dsp:sp>
    <dsp:sp modelId="{0CD53777-712B-FD41-858B-C7A86A5EDD2C}">
      <dsp:nvSpPr>
        <dsp:cNvPr id="0" name=""/>
        <dsp:cNvSpPr/>
      </dsp:nvSpPr>
      <dsp:spPr>
        <a:xfrm>
          <a:off x="8604842" y="1496189"/>
          <a:ext cx="1227861" cy="860595"/>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a:t>
          </a:r>
          <a:br>
            <a:rPr lang="en-US" sz="1050" b="1" i="0" kern="1200" dirty="0" smtClean="0"/>
          </a:br>
          <a:r>
            <a:rPr lang="en-US" sz="1050" b="1" i="0" kern="1200" dirty="0" smtClean="0"/>
            <a:t>RelationPair</a:t>
          </a:r>
        </a:p>
        <a:p>
          <a:pPr lvl="0" algn="ctr" defTabSz="466725">
            <a:lnSpc>
              <a:spcPct val="90000"/>
            </a:lnSpc>
            <a:spcBef>
              <a:spcPct val="0"/>
            </a:spcBef>
            <a:spcAft>
              <a:spcPct val="35000"/>
            </a:spcAft>
          </a:pPr>
          <a:r>
            <a:rPr lang="en-US" sz="1050" b="1" i="1" kern="1200" dirty="0" smtClean="0"/>
            <a:t>Hospital</a:t>
          </a:r>
          <a:r>
            <a:rPr lang="en-US" sz="1050" b="1" i="1" kern="1200" baseline="0" dirty="0" smtClean="0"/>
            <a:t> contains New Patient Admissions</a:t>
          </a:r>
          <a:endParaRPr lang="en-US" sz="1050" b="1" i="0" kern="1200" dirty="0" smtClean="0"/>
        </a:p>
      </dsp:txBody>
      <dsp:txXfrm>
        <a:off x="8630048" y="1521395"/>
        <a:ext cx="1177449" cy="810183"/>
      </dsp:txXfrm>
    </dsp:sp>
    <dsp:sp modelId="{6CAA1406-8C75-D44D-8964-5B5A2C28C071}">
      <dsp:nvSpPr>
        <dsp:cNvPr id="0" name=""/>
        <dsp:cNvSpPr/>
      </dsp:nvSpPr>
      <dsp:spPr>
        <a:xfrm>
          <a:off x="9832704" y="1917311"/>
          <a:ext cx="491144" cy="18351"/>
        </a:xfrm>
        <a:custGeom>
          <a:avLst/>
          <a:gdLst/>
          <a:ahLst/>
          <a:cxnLst/>
          <a:rect l="0" t="0" r="0" b="0"/>
          <a:pathLst>
            <a:path>
              <a:moveTo>
                <a:pt x="0" y="9175"/>
              </a:moveTo>
              <a:lnTo>
                <a:pt x="491144"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0065997" y="1914208"/>
        <a:ext cx="24557" cy="24557"/>
      </dsp:txXfrm>
    </dsp:sp>
    <dsp:sp modelId="{3C703B0C-D0A7-1544-A2B4-A3EBF97B5B28}">
      <dsp:nvSpPr>
        <dsp:cNvPr id="0" name=""/>
        <dsp:cNvSpPr/>
      </dsp:nvSpPr>
      <dsp:spPr>
        <a:xfrm>
          <a:off x="10323848" y="1619522"/>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a:t>
          </a:r>
        </a:p>
        <a:p>
          <a:pPr lvl="0" algn="ctr" defTabSz="466725">
            <a:lnSpc>
              <a:spcPct val="90000"/>
            </a:lnSpc>
            <a:spcBef>
              <a:spcPct val="0"/>
            </a:spcBef>
            <a:spcAft>
              <a:spcPct val="35000"/>
            </a:spcAft>
          </a:pPr>
          <a:r>
            <a:rPr lang="en-US" sz="1050" b="1" i="1" kern="1200" dirty="0" smtClean="0"/>
            <a:t>New Patient Admissions</a:t>
          </a:r>
        </a:p>
      </dsp:txBody>
      <dsp:txXfrm>
        <a:off x="10341829" y="1637503"/>
        <a:ext cx="1191899" cy="577968"/>
      </dsp:txXfrm>
    </dsp:sp>
    <dsp:sp modelId="{1BD2715D-ED8D-9B49-AF2C-964DB1F4F987}">
      <dsp:nvSpPr>
        <dsp:cNvPr id="0" name=""/>
        <dsp:cNvSpPr/>
      </dsp:nvSpPr>
      <dsp:spPr>
        <a:xfrm rot="3959339">
          <a:off x="6036762" y="3571149"/>
          <a:ext cx="1207003" cy="18351"/>
        </a:xfrm>
        <a:custGeom>
          <a:avLst/>
          <a:gdLst/>
          <a:ahLst/>
          <a:cxnLst/>
          <a:rect l="0" t="0" r="0" b="0"/>
          <a:pathLst>
            <a:path>
              <a:moveTo>
                <a:pt x="0" y="9175"/>
              </a:moveTo>
              <a:lnTo>
                <a:pt x="1207003"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1" kern="1200"/>
        </a:p>
      </dsp:txBody>
      <dsp:txXfrm>
        <a:off x="6610089" y="3550149"/>
        <a:ext cx="60350" cy="60350"/>
      </dsp:txXfrm>
    </dsp:sp>
    <dsp:sp modelId="{4F762E0B-6735-0C4D-B1BC-29F8898BB8C2}">
      <dsp:nvSpPr>
        <dsp:cNvPr id="0" name=""/>
        <dsp:cNvSpPr/>
      </dsp:nvSpPr>
      <dsp:spPr>
        <a:xfrm>
          <a:off x="6885836" y="3824638"/>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StageSampleRelation</a:t>
          </a:r>
          <a:endParaRPr lang="en-US" sz="1050" b="1" i="0" kern="1200" dirty="0"/>
        </a:p>
      </dsp:txBody>
      <dsp:txXfrm>
        <a:off x="6903817" y="3842619"/>
        <a:ext cx="1191899" cy="577968"/>
      </dsp:txXfrm>
    </dsp:sp>
    <dsp:sp modelId="{A6E420A4-1879-5D48-A32E-A2A26BAFEC4D}">
      <dsp:nvSpPr>
        <dsp:cNvPr id="0" name=""/>
        <dsp:cNvSpPr/>
      </dsp:nvSpPr>
      <dsp:spPr>
        <a:xfrm rot="17497046">
          <a:off x="7692692" y="3502734"/>
          <a:ext cx="1333156" cy="18351"/>
        </a:xfrm>
        <a:custGeom>
          <a:avLst/>
          <a:gdLst/>
          <a:ahLst/>
          <a:cxnLst/>
          <a:rect l="0" t="0" r="0" b="0"/>
          <a:pathLst>
            <a:path>
              <a:moveTo>
                <a:pt x="0" y="9175"/>
              </a:moveTo>
              <a:lnTo>
                <a:pt x="1333156"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1" kern="1200"/>
        </a:p>
      </dsp:txBody>
      <dsp:txXfrm>
        <a:off x="8325941" y="3478580"/>
        <a:ext cx="66657" cy="66657"/>
      </dsp:txXfrm>
    </dsp:sp>
    <dsp:sp modelId="{E942B412-ADE6-804F-A94C-60105E756F96}">
      <dsp:nvSpPr>
        <dsp:cNvPr id="0" name=""/>
        <dsp:cNvSpPr/>
      </dsp:nvSpPr>
      <dsp:spPr>
        <a:xfrm>
          <a:off x="8604842" y="2448874"/>
          <a:ext cx="1227861" cy="88668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a:t>
          </a:r>
          <a:br>
            <a:rPr lang="en-US" sz="1050" b="1" i="0" kern="1200" dirty="0" smtClean="0"/>
          </a:br>
          <a:r>
            <a:rPr lang="en-US" sz="1050" b="1" i="0" kern="1200" dirty="0" smtClean="0"/>
            <a:t>RelationPair</a:t>
          </a:r>
        </a:p>
        <a:p>
          <a:pPr lvl="0" algn="ctr" defTabSz="466725">
            <a:lnSpc>
              <a:spcPct val="90000"/>
            </a:lnSpc>
            <a:spcBef>
              <a:spcPct val="0"/>
            </a:spcBef>
            <a:spcAft>
              <a:spcPct val="35000"/>
            </a:spcAft>
          </a:pPr>
          <a:r>
            <a:rPr lang="en-US" sz="1050" b="1" i="1" kern="1200" dirty="0" smtClean="0"/>
            <a:t>Physician</a:t>
          </a:r>
          <a:r>
            <a:rPr lang="en-US" sz="1050" b="1" i="1" kern="1200" baseline="0" dirty="0" smtClean="0"/>
            <a:t> Practice contains Monday appointments</a:t>
          </a:r>
          <a:endParaRPr lang="en-US" sz="1050" b="1" i="1" kern="1200" dirty="0"/>
        </a:p>
      </dsp:txBody>
      <dsp:txXfrm>
        <a:off x="8630812" y="2474844"/>
        <a:ext cx="1175921" cy="834741"/>
      </dsp:txXfrm>
    </dsp:sp>
    <dsp:sp modelId="{1B68336E-E868-434B-AD97-53B45267CE96}">
      <dsp:nvSpPr>
        <dsp:cNvPr id="0" name=""/>
        <dsp:cNvSpPr/>
      </dsp:nvSpPr>
      <dsp:spPr>
        <a:xfrm>
          <a:off x="9832704" y="2883040"/>
          <a:ext cx="491144" cy="18351"/>
        </a:xfrm>
        <a:custGeom>
          <a:avLst/>
          <a:gdLst/>
          <a:ahLst/>
          <a:cxnLst/>
          <a:rect l="0" t="0" r="0" b="0"/>
          <a:pathLst>
            <a:path>
              <a:moveTo>
                <a:pt x="0" y="9175"/>
              </a:moveTo>
              <a:lnTo>
                <a:pt x="491144"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1" kern="1200"/>
        </a:p>
      </dsp:txBody>
      <dsp:txXfrm>
        <a:off x="10065997" y="2879937"/>
        <a:ext cx="24557" cy="24557"/>
      </dsp:txXfrm>
    </dsp:sp>
    <dsp:sp modelId="{28D8E1AA-32FA-3A48-A173-3DC4EB99D9BC}">
      <dsp:nvSpPr>
        <dsp:cNvPr id="0" name=""/>
        <dsp:cNvSpPr/>
      </dsp:nvSpPr>
      <dsp:spPr>
        <a:xfrm>
          <a:off x="10323848" y="2585250"/>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a:t>
          </a:r>
          <a:endParaRPr lang="en-US" sz="1050" b="1" i="1" kern="1200" dirty="0" smtClean="0"/>
        </a:p>
        <a:p>
          <a:pPr lvl="0" algn="ctr" defTabSz="466725">
            <a:lnSpc>
              <a:spcPct val="90000"/>
            </a:lnSpc>
            <a:spcBef>
              <a:spcPct val="0"/>
            </a:spcBef>
            <a:spcAft>
              <a:spcPct val="35000"/>
            </a:spcAft>
          </a:pPr>
          <a:r>
            <a:rPr lang="en-US" sz="1050" b="1" i="1" kern="1200" dirty="0" smtClean="0"/>
            <a:t>Monday appointments</a:t>
          </a:r>
          <a:endParaRPr lang="en-US" sz="1050" b="1" i="1" kern="1200" dirty="0"/>
        </a:p>
      </dsp:txBody>
      <dsp:txXfrm>
        <a:off x="10341829" y="2603231"/>
        <a:ext cx="1191899" cy="577968"/>
      </dsp:txXfrm>
    </dsp:sp>
    <dsp:sp modelId="{432FA1AB-3F3E-BF4C-8349-31711768DB71}">
      <dsp:nvSpPr>
        <dsp:cNvPr id="0" name=""/>
        <dsp:cNvSpPr/>
      </dsp:nvSpPr>
      <dsp:spPr>
        <a:xfrm rot="21016524">
          <a:off x="8110118" y="4080343"/>
          <a:ext cx="498304" cy="18351"/>
        </a:xfrm>
        <a:custGeom>
          <a:avLst/>
          <a:gdLst/>
          <a:ahLst/>
          <a:cxnLst/>
          <a:rect l="0" t="0" r="0" b="0"/>
          <a:pathLst>
            <a:path>
              <a:moveTo>
                <a:pt x="0" y="9175"/>
              </a:moveTo>
              <a:lnTo>
                <a:pt x="498304"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1" kern="1200"/>
        </a:p>
      </dsp:txBody>
      <dsp:txXfrm>
        <a:off x="8346812" y="4077061"/>
        <a:ext cx="24915" cy="24915"/>
      </dsp:txXfrm>
    </dsp:sp>
    <dsp:sp modelId="{D306964E-CE13-A841-8CFE-34AE5EA85ECA}">
      <dsp:nvSpPr>
        <dsp:cNvPr id="0" name=""/>
        <dsp:cNvSpPr/>
      </dsp:nvSpPr>
      <dsp:spPr>
        <a:xfrm>
          <a:off x="8604842" y="3427646"/>
          <a:ext cx="1227861" cy="1239575"/>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a:t>
          </a:r>
          <a:br>
            <a:rPr lang="en-US" sz="1050" b="1" i="0" kern="1200" dirty="0" smtClean="0"/>
          </a:br>
          <a:r>
            <a:rPr lang="en-US" sz="1050" b="1" i="0" kern="1200" dirty="0" smtClean="0"/>
            <a:t>RelationPair</a:t>
          </a:r>
        </a:p>
        <a:p>
          <a:pPr lvl="0" algn="ctr" defTabSz="466725">
            <a:lnSpc>
              <a:spcPct val="90000"/>
            </a:lnSpc>
            <a:spcBef>
              <a:spcPct val="0"/>
            </a:spcBef>
            <a:spcAft>
              <a:spcPct val="35000"/>
            </a:spcAft>
          </a:pPr>
          <a:r>
            <a:rPr lang="en-US" sz="1050" b="1" i="1" kern="1200" dirty="0" smtClean="0"/>
            <a:t>Monday appointments</a:t>
          </a:r>
          <a:r>
            <a:rPr lang="en-US" sz="1050" b="1" i="1" kern="1200" baseline="0" dirty="0" smtClean="0"/>
            <a:t> are followed by Wednesday appointments</a:t>
          </a:r>
          <a:endParaRPr lang="en-US" sz="1050" b="1" i="1" kern="1200" dirty="0"/>
        </a:p>
      </dsp:txBody>
      <dsp:txXfrm>
        <a:off x="8640805" y="3463609"/>
        <a:ext cx="1155935" cy="1167649"/>
      </dsp:txXfrm>
    </dsp:sp>
    <dsp:sp modelId="{60452D03-BE18-2C40-B395-AB181AF075AF}">
      <dsp:nvSpPr>
        <dsp:cNvPr id="0" name=""/>
        <dsp:cNvSpPr/>
      </dsp:nvSpPr>
      <dsp:spPr>
        <a:xfrm>
          <a:off x="9832704" y="4038258"/>
          <a:ext cx="491144" cy="18351"/>
        </a:xfrm>
        <a:custGeom>
          <a:avLst/>
          <a:gdLst/>
          <a:ahLst/>
          <a:cxnLst/>
          <a:rect l="0" t="0" r="0" b="0"/>
          <a:pathLst>
            <a:path>
              <a:moveTo>
                <a:pt x="0" y="9175"/>
              </a:moveTo>
              <a:lnTo>
                <a:pt x="491144"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1" kern="1200"/>
        </a:p>
      </dsp:txBody>
      <dsp:txXfrm>
        <a:off x="10065997" y="4035155"/>
        <a:ext cx="24557" cy="24557"/>
      </dsp:txXfrm>
    </dsp:sp>
    <dsp:sp modelId="{E5C40A3E-E80A-7848-B599-CEDA56AFC933}">
      <dsp:nvSpPr>
        <dsp:cNvPr id="0" name=""/>
        <dsp:cNvSpPr/>
      </dsp:nvSpPr>
      <dsp:spPr>
        <a:xfrm>
          <a:off x="10323848" y="3740468"/>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a:t>
          </a:r>
        </a:p>
        <a:p>
          <a:pPr lvl="0" algn="ctr" defTabSz="466725">
            <a:lnSpc>
              <a:spcPct val="90000"/>
            </a:lnSpc>
            <a:spcBef>
              <a:spcPct val="0"/>
            </a:spcBef>
            <a:spcAft>
              <a:spcPct val="35000"/>
            </a:spcAft>
          </a:pPr>
          <a:r>
            <a:rPr lang="en-US" sz="1050" b="1" i="1" kern="1200" dirty="0" smtClean="0"/>
            <a:t>Wednesday appointments</a:t>
          </a:r>
          <a:endParaRPr lang="en-US" sz="1050" b="1" i="1" kern="1200" dirty="0"/>
        </a:p>
      </dsp:txBody>
      <dsp:txXfrm>
        <a:off x="10341829" y="3758449"/>
        <a:ext cx="1191899" cy="577968"/>
      </dsp:txXfrm>
    </dsp:sp>
    <dsp:sp modelId="{01ABE2DD-172E-A744-94AF-F438A0F9E177}">
      <dsp:nvSpPr>
        <dsp:cNvPr id="0" name=""/>
        <dsp:cNvSpPr/>
      </dsp:nvSpPr>
      <dsp:spPr>
        <a:xfrm rot="4018025">
          <a:off x="7731625" y="4700037"/>
          <a:ext cx="1255289" cy="18351"/>
        </a:xfrm>
        <a:custGeom>
          <a:avLst/>
          <a:gdLst/>
          <a:ahLst/>
          <a:cxnLst/>
          <a:rect l="0" t="0" r="0" b="0"/>
          <a:pathLst>
            <a:path>
              <a:moveTo>
                <a:pt x="0" y="9175"/>
              </a:moveTo>
              <a:lnTo>
                <a:pt x="1255289"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1" kern="1200"/>
        </a:p>
      </dsp:txBody>
      <dsp:txXfrm>
        <a:off x="8327888" y="4677830"/>
        <a:ext cx="62764" cy="62764"/>
      </dsp:txXfrm>
    </dsp:sp>
    <dsp:sp modelId="{5A7536DC-283E-634F-B06C-951350324F4D}">
      <dsp:nvSpPr>
        <dsp:cNvPr id="0" name=""/>
        <dsp:cNvSpPr/>
      </dsp:nvSpPr>
      <dsp:spPr>
        <a:xfrm>
          <a:off x="8604842" y="4759311"/>
          <a:ext cx="1227861" cy="105502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a:t>
          </a:r>
          <a:br>
            <a:rPr lang="en-US" sz="1050" b="1" i="0" kern="1200" dirty="0" smtClean="0"/>
          </a:br>
          <a:r>
            <a:rPr lang="en-US" sz="1050" b="1" i="0" kern="1200" dirty="0" smtClean="0"/>
            <a:t>RelationPair</a:t>
          </a:r>
        </a:p>
        <a:p>
          <a:pPr lvl="0" algn="ctr" defTabSz="466725">
            <a:lnSpc>
              <a:spcPct val="90000"/>
            </a:lnSpc>
            <a:spcBef>
              <a:spcPct val="0"/>
            </a:spcBef>
            <a:spcAft>
              <a:spcPct val="35000"/>
            </a:spcAft>
          </a:pPr>
          <a:r>
            <a:rPr lang="en-US" sz="1050" b="1" i="1" kern="1200" dirty="0" smtClean="0"/>
            <a:t>Wednesday appointments</a:t>
          </a:r>
          <a:r>
            <a:rPr lang="en-US" sz="1050" b="1" i="1" kern="1200" baseline="0" dirty="0" smtClean="0"/>
            <a:t> are followed by Friday appointments</a:t>
          </a:r>
          <a:endParaRPr lang="en-US" sz="1050" b="1" i="1" kern="1200" dirty="0"/>
        </a:p>
      </dsp:txBody>
      <dsp:txXfrm>
        <a:off x="8635743" y="4790212"/>
        <a:ext cx="1166059" cy="993219"/>
      </dsp:txXfrm>
    </dsp:sp>
    <dsp:sp modelId="{E48DBA93-861F-8542-8EF6-EC0EBD7CD381}">
      <dsp:nvSpPr>
        <dsp:cNvPr id="0" name=""/>
        <dsp:cNvSpPr/>
      </dsp:nvSpPr>
      <dsp:spPr>
        <a:xfrm>
          <a:off x="9832704" y="5277646"/>
          <a:ext cx="491144" cy="18351"/>
        </a:xfrm>
        <a:custGeom>
          <a:avLst/>
          <a:gdLst/>
          <a:ahLst/>
          <a:cxnLst/>
          <a:rect l="0" t="0" r="0" b="0"/>
          <a:pathLst>
            <a:path>
              <a:moveTo>
                <a:pt x="0" y="9175"/>
              </a:moveTo>
              <a:lnTo>
                <a:pt x="491144" y="9175"/>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b="1" kern="1200"/>
        </a:p>
      </dsp:txBody>
      <dsp:txXfrm>
        <a:off x="10065997" y="5274543"/>
        <a:ext cx="24557" cy="24557"/>
      </dsp:txXfrm>
    </dsp:sp>
    <dsp:sp modelId="{EFB9C75F-4DA5-7D4F-ABAA-5DC8525977B7}">
      <dsp:nvSpPr>
        <dsp:cNvPr id="0" name=""/>
        <dsp:cNvSpPr/>
      </dsp:nvSpPr>
      <dsp:spPr>
        <a:xfrm>
          <a:off x="10323848" y="4979856"/>
          <a:ext cx="1227861" cy="613930"/>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6985" rIns="0" bIns="6985" numCol="1" spcCol="1270" anchor="ctr" anchorCtr="0">
          <a:noAutofit/>
        </a:bodyPr>
        <a:lstStyle/>
        <a:p>
          <a:pPr lvl="0" algn="ctr" defTabSz="466725">
            <a:lnSpc>
              <a:spcPct val="90000"/>
            </a:lnSpc>
            <a:spcBef>
              <a:spcPct val="0"/>
            </a:spcBef>
            <a:spcAft>
              <a:spcPct val="35000"/>
            </a:spcAft>
          </a:pPr>
          <a:r>
            <a:rPr lang="en-US" sz="1050" b="1" i="0" kern="1200" dirty="0" smtClean="0"/>
            <a:t>StageSample</a:t>
          </a:r>
        </a:p>
        <a:p>
          <a:pPr lvl="0" algn="ctr" defTabSz="466725">
            <a:lnSpc>
              <a:spcPct val="90000"/>
            </a:lnSpc>
            <a:spcBef>
              <a:spcPct val="0"/>
            </a:spcBef>
            <a:spcAft>
              <a:spcPct val="35000"/>
            </a:spcAft>
          </a:pPr>
          <a:r>
            <a:rPr lang="en-US" sz="1050" b="1" i="1" kern="1200" dirty="0" smtClean="0"/>
            <a:t>Friday </a:t>
          </a:r>
          <a:br>
            <a:rPr lang="en-US" sz="1050" b="1" i="1" kern="1200" dirty="0" smtClean="0"/>
          </a:br>
          <a:r>
            <a:rPr lang="en-US" sz="1050" b="1" i="1" kern="1200" dirty="0" smtClean="0"/>
            <a:t>appointments</a:t>
          </a:r>
          <a:endParaRPr lang="en-US" sz="1050" b="1" i="1" kern="1200" dirty="0"/>
        </a:p>
      </dsp:txBody>
      <dsp:txXfrm>
        <a:off x="10341829" y="4997837"/>
        <a:ext cx="1191899" cy="5779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19EF2F-2DEC-D746-AB88-161CA847DC6B}" type="datetimeFigureOut">
              <a:rPr lang="en-US" smtClean="0"/>
              <a:t>8/3/15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6944B5-D4D7-4349-9DD0-C0A728435A69}" type="slidenum">
              <a:rPr lang="en-US" smtClean="0"/>
              <a:t>‹#›</a:t>
            </a:fld>
            <a:endParaRPr lang="en-US"/>
          </a:p>
        </p:txBody>
      </p:sp>
    </p:spTree>
    <p:extLst>
      <p:ext uri="{BB962C8B-B14F-4D97-AF65-F5344CB8AC3E}">
        <p14:creationId xmlns:p14="http://schemas.microsoft.com/office/powerpoint/2010/main" val="1238433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6944B5-D4D7-4349-9DD0-C0A728435A69}" type="slidenum">
              <a:rPr lang="en-US" smtClean="0"/>
              <a:t>4</a:t>
            </a:fld>
            <a:endParaRPr lang="en-US"/>
          </a:p>
        </p:txBody>
      </p:sp>
    </p:spTree>
    <p:extLst>
      <p:ext uri="{BB962C8B-B14F-4D97-AF65-F5344CB8AC3E}">
        <p14:creationId xmlns:p14="http://schemas.microsoft.com/office/powerpoint/2010/main" val="1273911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8/3/15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2ED11-39F1-234D-96D4-088B6F0FE86D}" type="slidenum">
              <a:rPr lang="en-US" smtClean="0"/>
              <a:t>‹#›</a:t>
            </a:fld>
            <a:endParaRPr lang="en-US"/>
          </a:p>
        </p:txBody>
      </p:sp>
    </p:spTree>
    <p:extLst>
      <p:ext uri="{BB962C8B-B14F-4D97-AF65-F5344CB8AC3E}">
        <p14:creationId xmlns:p14="http://schemas.microsoft.com/office/powerpoint/2010/main" val="1520982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8/3/15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2ED11-39F1-234D-96D4-088B6F0FE86D}" type="slidenum">
              <a:rPr lang="en-US" smtClean="0"/>
              <a:t>‹#›</a:t>
            </a:fld>
            <a:endParaRPr lang="en-US"/>
          </a:p>
        </p:txBody>
      </p:sp>
    </p:spTree>
    <p:extLst>
      <p:ext uri="{BB962C8B-B14F-4D97-AF65-F5344CB8AC3E}">
        <p14:creationId xmlns:p14="http://schemas.microsoft.com/office/powerpoint/2010/main" val="379366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8/3/15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2ED11-39F1-234D-96D4-088B6F0FE86D}" type="slidenum">
              <a:rPr lang="en-US" smtClean="0"/>
              <a:t>‹#›</a:t>
            </a:fld>
            <a:endParaRPr lang="en-US"/>
          </a:p>
        </p:txBody>
      </p:sp>
    </p:spTree>
    <p:extLst>
      <p:ext uri="{BB962C8B-B14F-4D97-AF65-F5344CB8AC3E}">
        <p14:creationId xmlns:p14="http://schemas.microsoft.com/office/powerpoint/2010/main" val="69831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8/3/15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2ED11-39F1-234D-96D4-088B6F0FE86D}" type="slidenum">
              <a:rPr lang="en-US" smtClean="0"/>
              <a:t>‹#›</a:t>
            </a:fld>
            <a:endParaRPr lang="en-US"/>
          </a:p>
        </p:txBody>
      </p:sp>
    </p:spTree>
    <p:extLst>
      <p:ext uri="{BB962C8B-B14F-4D97-AF65-F5344CB8AC3E}">
        <p14:creationId xmlns:p14="http://schemas.microsoft.com/office/powerpoint/2010/main" val="1003886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8/3/15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2ED11-39F1-234D-96D4-088B6F0FE86D}" type="slidenum">
              <a:rPr lang="en-US" smtClean="0"/>
              <a:t>‹#›</a:t>
            </a:fld>
            <a:endParaRPr lang="en-US"/>
          </a:p>
        </p:txBody>
      </p:sp>
    </p:spTree>
    <p:extLst>
      <p:ext uri="{BB962C8B-B14F-4D97-AF65-F5344CB8AC3E}">
        <p14:creationId xmlns:p14="http://schemas.microsoft.com/office/powerpoint/2010/main" val="111694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8/3/15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2ED11-39F1-234D-96D4-088B6F0FE86D}" type="slidenum">
              <a:rPr lang="en-US" smtClean="0"/>
              <a:t>‹#›</a:t>
            </a:fld>
            <a:endParaRPr lang="en-US"/>
          </a:p>
        </p:txBody>
      </p:sp>
    </p:spTree>
    <p:extLst>
      <p:ext uri="{BB962C8B-B14F-4D97-AF65-F5344CB8AC3E}">
        <p14:creationId xmlns:p14="http://schemas.microsoft.com/office/powerpoint/2010/main" val="192275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8/3/15</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2ED11-39F1-234D-96D4-088B6F0FE86D}" type="slidenum">
              <a:rPr lang="en-US" smtClean="0"/>
              <a:t>‹#›</a:t>
            </a:fld>
            <a:endParaRPr lang="en-US"/>
          </a:p>
        </p:txBody>
      </p:sp>
    </p:spTree>
    <p:extLst>
      <p:ext uri="{BB962C8B-B14F-4D97-AF65-F5344CB8AC3E}">
        <p14:creationId xmlns:p14="http://schemas.microsoft.com/office/powerpoint/2010/main" val="518434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8/3/15</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2ED11-39F1-234D-96D4-088B6F0FE86D}" type="slidenum">
              <a:rPr lang="en-US" smtClean="0"/>
              <a:t>‹#›</a:t>
            </a:fld>
            <a:endParaRPr lang="en-US"/>
          </a:p>
        </p:txBody>
      </p:sp>
    </p:spTree>
    <p:extLst>
      <p:ext uri="{BB962C8B-B14F-4D97-AF65-F5344CB8AC3E}">
        <p14:creationId xmlns:p14="http://schemas.microsoft.com/office/powerpoint/2010/main" val="1450238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8/3/15</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2ED11-39F1-234D-96D4-088B6F0FE86D}" type="slidenum">
              <a:rPr lang="en-US" smtClean="0"/>
              <a:t>‹#›</a:t>
            </a:fld>
            <a:endParaRPr lang="en-US"/>
          </a:p>
        </p:txBody>
      </p:sp>
    </p:spTree>
    <p:extLst>
      <p:ext uri="{BB962C8B-B14F-4D97-AF65-F5344CB8AC3E}">
        <p14:creationId xmlns:p14="http://schemas.microsoft.com/office/powerpoint/2010/main" val="1554725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8/3/15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2ED11-39F1-234D-96D4-088B6F0FE86D}" type="slidenum">
              <a:rPr lang="en-US" smtClean="0"/>
              <a:t>‹#›</a:t>
            </a:fld>
            <a:endParaRPr lang="en-US"/>
          </a:p>
        </p:txBody>
      </p:sp>
    </p:spTree>
    <p:extLst>
      <p:ext uri="{BB962C8B-B14F-4D97-AF65-F5344CB8AC3E}">
        <p14:creationId xmlns:p14="http://schemas.microsoft.com/office/powerpoint/2010/main" val="997276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8/3/15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2ED11-39F1-234D-96D4-088B6F0FE86D}" type="slidenum">
              <a:rPr lang="en-US" smtClean="0"/>
              <a:t>‹#›</a:t>
            </a:fld>
            <a:endParaRPr lang="en-US"/>
          </a:p>
        </p:txBody>
      </p:sp>
    </p:spTree>
    <p:extLst>
      <p:ext uri="{BB962C8B-B14F-4D97-AF65-F5344CB8AC3E}">
        <p14:creationId xmlns:p14="http://schemas.microsoft.com/office/powerpoint/2010/main" val="16927139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8/3/15</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2ED11-39F1-234D-96D4-088B6F0FE86D}" type="slidenum">
              <a:rPr lang="en-US" smtClean="0"/>
              <a:t>‹#›</a:t>
            </a:fld>
            <a:endParaRPr lang="en-US"/>
          </a:p>
        </p:txBody>
      </p:sp>
    </p:spTree>
    <p:extLst>
      <p:ext uri="{BB962C8B-B14F-4D97-AF65-F5344CB8AC3E}">
        <p14:creationId xmlns:p14="http://schemas.microsoft.com/office/powerpoint/2010/main" val="628966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ion.ddialliance.org/package/sampling" TargetMode="Externa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the Collections Pattern</a:t>
            </a:r>
            <a:endParaRPr lang="en-US" dirty="0"/>
          </a:p>
        </p:txBody>
      </p:sp>
      <p:sp>
        <p:nvSpPr>
          <p:cNvPr id="3" name="Subtitle 2"/>
          <p:cNvSpPr>
            <a:spLocks noGrp="1"/>
          </p:cNvSpPr>
          <p:nvPr>
            <p:ph type="subTitle" idx="1"/>
          </p:nvPr>
        </p:nvSpPr>
        <p:spPr/>
        <p:txBody>
          <a:bodyPr/>
          <a:lstStyle/>
          <a:p>
            <a:r>
              <a:rPr lang="en-US" dirty="0" smtClean="0"/>
              <a:t>Jay Greenfield</a:t>
            </a:r>
          </a:p>
          <a:p>
            <a:r>
              <a:rPr lang="en-US" smtClean="0"/>
              <a:t>8/3/15</a:t>
            </a:r>
            <a:endParaRPr lang="en-US"/>
          </a:p>
        </p:txBody>
      </p:sp>
    </p:spTree>
    <p:extLst>
      <p:ext uri="{BB962C8B-B14F-4D97-AF65-F5344CB8AC3E}">
        <p14:creationId xmlns:p14="http://schemas.microsoft.com/office/powerpoint/2010/main" val="1761250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2942" b="23607"/>
          <a:stretch/>
        </p:blipFill>
        <p:spPr>
          <a:xfrm>
            <a:off x="829750" y="3840480"/>
            <a:ext cx="10507119" cy="2743200"/>
          </a:xfrm>
          <a:prstGeom prst="rect">
            <a:avLst/>
          </a:prstGeom>
        </p:spPr>
      </p:pic>
      <p:sp>
        <p:nvSpPr>
          <p:cNvPr id="2" name="Title 1"/>
          <p:cNvSpPr>
            <a:spLocks noGrp="1"/>
          </p:cNvSpPr>
          <p:nvPr>
            <p:ph type="title"/>
          </p:nvPr>
        </p:nvSpPr>
        <p:spPr/>
        <p:txBody>
          <a:bodyPr/>
          <a:lstStyle/>
          <a:p>
            <a:r>
              <a:rPr lang="en-US" dirty="0" smtClean="0"/>
              <a:t>Dan</a:t>
            </a:r>
            <a:r>
              <a:rPr lang="en-US" dirty="0"/>
              <a:t> </a:t>
            </a:r>
            <a:r>
              <a:rPr lang="en-US" dirty="0" smtClean="0"/>
              <a:t>Gillman’s</a:t>
            </a:r>
            <a:r>
              <a:rPr lang="en-US" dirty="0" smtClean="0"/>
              <a:t> </a:t>
            </a:r>
            <a:r>
              <a:rPr lang="en-US" dirty="0" smtClean="0"/>
              <a:t>Sampling Plan (Design)</a:t>
            </a:r>
            <a:endParaRPr lang="en-US" dirty="0"/>
          </a:p>
        </p:txBody>
      </p:sp>
      <p:sp>
        <p:nvSpPr>
          <p:cNvPr id="3" name="Content Placeholder 2"/>
          <p:cNvSpPr>
            <a:spLocks noGrp="1"/>
          </p:cNvSpPr>
          <p:nvPr>
            <p:ph idx="1"/>
          </p:nvPr>
        </p:nvSpPr>
        <p:spPr>
          <a:xfrm>
            <a:off x="838200" y="1605491"/>
            <a:ext cx="10515600" cy="4625975"/>
          </a:xfrm>
        </p:spPr>
        <p:txBody>
          <a:bodyPr/>
          <a:lstStyle/>
          <a:p>
            <a:r>
              <a:rPr lang="en-US" dirty="0" smtClean="0"/>
              <a:t>Dan put together a sampling model that is at once simple and arguably exhaustive</a:t>
            </a:r>
          </a:p>
          <a:p>
            <a:r>
              <a:rPr lang="en-US" dirty="0" smtClean="0"/>
              <a:t>The model was, however, developed before all the work on Collections that </a:t>
            </a:r>
            <a:r>
              <a:rPr lang="en-US" dirty="0" smtClean="0"/>
              <a:t>Flavio Rizzoli </a:t>
            </a:r>
            <a:r>
              <a:rPr lang="en-US" dirty="0" smtClean="0"/>
              <a:t>has been leading</a:t>
            </a:r>
          </a:p>
          <a:p>
            <a:r>
              <a:rPr lang="en-US" dirty="0" smtClean="0"/>
              <a:t>In the next few slides I place Dan’s model in a Collections framework and then “test” the new model by instantiating it with a real world example</a:t>
            </a:r>
            <a:endParaRPr lang="en-US" dirty="0"/>
          </a:p>
        </p:txBody>
      </p:sp>
      <p:sp>
        <p:nvSpPr>
          <p:cNvPr id="5" name="Date Placeholder 4"/>
          <p:cNvSpPr>
            <a:spLocks noGrp="1"/>
          </p:cNvSpPr>
          <p:nvPr>
            <p:ph type="dt" sz="half" idx="10"/>
          </p:nvPr>
        </p:nvSpPr>
        <p:spPr/>
        <p:txBody>
          <a:bodyPr/>
          <a:lstStyle/>
          <a:p>
            <a:r>
              <a:rPr lang="en-US" smtClean="0"/>
              <a:t>8/3/15</a:t>
            </a:r>
            <a:endParaRPr lang="en-US"/>
          </a:p>
        </p:txBody>
      </p:sp>
      <p:sp>
        <p:nvSpPr>
          <p:cNvPr id="6" name="Slide Number Placeholder 5"/>
          <p:cNvSpPr>
            <a:spLocks noGrp="1"/>
          </p:cNvSpPr>
          <p:nvPr>
            <p:ph type="sldNum" sz="quarter" idx="12"/>
          </p:nvPr>
        </p:nvSpPr>
        <p:spPr/>
        <p:txBody>
          <a:bodyPr/>
          <a:lstStyle/>
          <a:p>
            <a:fld id="{BFE2ED11-39F1-234D-96D4-088B6F0FE86D}" type="slidenum">
              <a:rPr lang="en-US" smtClean="0"/>
              <a:t>1</a:t>
            </a:fld>
            <a:endParaRPr lang="en-US"/>
          </a:p>
        </p:txBody>
      </p:sp>
    </p:spTree>
    <p:extLst>
      <p:ext uri="{BB962C8B-B14F-4D97-AF65-F5344CB8AC3E}">
        <p14:creationId xmlns:p14="http://schemas.microsoft.com/office/powerpoint/2010/main" val="496987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Aligning the Sampling Plan with the Collections Pattern</a:t>
            </a:r>
            <a:endParaRPr lang="en-US" dirty="0"/>
          </a:p>
        </p:txBody>
      </p:sp>
      <p:sp>
        <p:nvSpPr>
          <p:cNvPr id="5" name="Content Placeholder 4"/>
          <p:cNvSpPr>
            <a:spLocks noGrp="1"/>
          </p:cNvSpPr>
          <p:nvPr>
            <p:ph idx="1"/>
          </p:nvPr>
        </p:nvSpPr>
        <p:spPr>
          <a:xfrm>
            <a:off x="838200" y="1825625"/>
            <a:ext cx="4401065" cy="4351338"/>
          </a:xfrm>
        </p:spPr>
        <p:txBody>
          <a:bodyPr/>
          <a:lstStyle/>
          <a:p>
            <a:r>
              <a:rPr lang="en-US" dirty="0"/>
              <a:t>T</a:t>
            </a:r>
            <a:r>
              <a:rPr lang="en-US" dirty="0" smtClean="0"/>
              <a:t>he collections pattern is a work in progress</a:t>
            </a:r>
          </a:p>
          <a:p>
            <a:r>
              <a:rPr lang="en-US" dirty="0" smtClean="0"/>
              <a:t>The relation subtypes are not exhaustive</a:t>
            </a:r>
          </a:p>
          <a:p>
            <a:r>
              <a:rPr lang="en-US" dirty="0" smtClean="0"/>
              <a:t>The pattern began with an OrderRelation and now it is growing</a:t>
            </a:r>
          </a:p>
          <a:p>
            <a:r>
              <a:rPr lang="en-US" dirty="0" smtClean="0"/>
              <a:t>See </a:t>
            </a:r>
            <a:r>
              <a:rPr lang="en-US" dirty="0" smtClean="0">
                <a:hlinkClick r:id="rId2"/>
              </a:rPr>
              <a:t>Drupal</a:t>
            </a:r>
            <a:r>
              <a:rPr lang="en-US" dirty="0" smtClean="0"/>
              <a:t> for proposal details for a collections aligned sample plan</a:t>
            </a:r>
            <a:endParaRPr lang="en-US" dirty="0"/>
          </a:p>
        </p:txBody>
      </p:sp>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3983" y="1888685"/>
            <a:ext cx="5940748" cy="4351338"/>
          </a:xfrm>
          <a:prstGeom prst="rect">
            <a:avLst/>
          </a:prstGeom>
          <a:ln>
            <a:noFill/>
          </a:ln>
          <a:effectLst>
            <a:outerShdw blurRad="292100" dist="139700" dir="2700000" algn="tl" rotWithShape="0">
              <a:srgbClr val="333333">
                <a:alpha val="65000"/>
              </a:srgbClr>
            </a:outerShdw>
          </a:effectLst>
        </p:spPr>
      </p:pic>
      <p:sp>
        <p:nvSpPr>
          <p:cNvPr id="3" name="Date Placeholder 2"/>
          <p:cNvSpPr>
            <a:spLocks noGrp="1"/>
          </p:cNvSpPr>
          <p:nvPr>
            <p:ph type="dt" sz="half" idx="10"/>
          </p:nvPr>
        </p:nvSpPr>
        <p:spPr/>
        <p:txBody>
          <a:bodyPr/>
          <a:lstStyle/>
          <a:p>
            <a:r>
              <a:rPr lang="en-US" smtClean="0"/>
              <a:t>8/3/15</a:t>
            </a:r>
            <a:endParaRPr lang="en-US"/>
          </a:p>
        </p:txBody>
      </p:sp>
      <p:sp>
        <p:nvSpPr>
          <p:cNvPr id="4" name="Slide Number Placeholder 3"/>
          <p:cNvSpPr>
            <a:spLocks noGrp="1"/>
          </p:cNvSpPr>
          <p:nvPr>
            <p:ph type="sldNum" sz="quarter" idx="12"/>
          </p:nvPr>
        </p:nvSpPr>
        <p:spPr/>
        <p:txBody>
          <a:bodyPr/>
          <a:lstStyle/>
          <a:p>
            <a:fld id="{BFE2ED11-39F1-234D-96D4-088B6F0FE86D}" type="slidenum">
              <a:rPr lang="en-US" smtClean="0"/>
              <a:t>2</a:t>
            </a:fld>
            <a:endParaRPr lang="en-US"/>
          </a:p>
        </p:txBody>
      </p:sp>
    </p:spTree>
    <p:extLst>
      <p:ext uri="{BB962C8B-B14F-4D97-AF65-F5344CB8AC3E}">
        <p14:creationId xmlns:p14="http://schemas.microsoft.com/office/powerpoint/2010/main" val="1038626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Collections Aligned Sampling Plan (Drupal)</a:t>
            </a:r>
            <a:endParaRPr lang="en-US" dirty="0"/>
          </a:p>
        </p:txBody>
      </p:sp>
      <p:pic>
        <p:nvPicPr>
          <p:cNvPr id="4" name="Content Placeholder 3"/>
          <p:cNvPicPr>
            <a:picLocks noGrp="1" noChangeAspect="1"/>
          </p:cNvPicPr>
          <p:nvPr>
            <p:ph idx="1"/>
          </p:nvPr>
        </p:nvPicPr>
        <p:blipFill>
          <a:blip r:embed="rId2"/>
          <a:stretch>
            <a:fillRect/>
          </a:stretch>
        </p:blipFill>
        <p:spPr>
          <a:xfrm>
            <a:off x="61781" y="1978001"/>
            <a:ext cx="11959291" cy="3963538"/>
          </a:xfrm>
          <a:prstGeom prst="rect">
            <a:avLst/>
          </a:prstGeom>
        </p:spPr>
      </p:pic>
      <p:sp>
        <p:nvSpPr>
          <p:cNvPr id="3" name="Date Placeholder 2"/>
          <p:cNvSpPr>
            <a:spLocks noGrp="1"/>
          </p:cNvSpPr>
          <p:nvPr>
            <p:ph type="dt" sz="half" idx="10"/>
          </p:nvPr>
        </p:nvSpPr>
        <p:spPr/>
        <p:txBody>
          <a:bodyPr/>
          <a:lstStyle/>
          <a:p>
            <a:r>
              <a:rPr lang="en-US" smtClean="0"/>
              <a:t>8/3/15</a:t>
            </a:r>
            <a:endParaRPr lang="en-US"/>
          </a:p>
        </p:txBody>
      </p:sp>
      <p:sp>
        <p:nvSpPr>
          <p:cNvPr id="5" name="Slide Number Placeholder 4"/>
          <p:cNvSpPr>
            <a:spLocks noGrp="1"/>
          </p:cNvSpPr>
          <p:nvPr>
            <p:ph type="sldNum" sz="quarter" idx="12"/>
          </p:nvPr>
        </p:nvSpPr>
        <p:spPr/>
        <p:txBody>
          <a:bodyPr/>
          <a:lstStyle/>
          <a:p>
            <a:fld id="{BFE2ED11-39F1-234D-96D4-088B6F0FE86D}" type="slidenum">
              <a:rPr lang="en-US" smtClean="0"/>
              <a:t>3</a:t>
            </a:fld>
            <a:endParaRPr lang="en-US"/>
          </a:p>
        </p:txBody>
      </p:sp>
    </p:spTree>
    <p:extLst>
      <p:ext uri="{BB962C8B-B14F-4D97-AF65-F5344CB8AC3E}">
        <p14:creationId xmlns:p14="http://schemas.microsoft.com/office/powerpoint/2010/main" val="1589513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07096180"/>
              </p:ext>
            </p:extLst>
          </p:nvPr>
        </p:nvGraphicFramePr>
        <p:xfrm>
          <a:off x="313151" y="753764"/>
          <a:ext cx="11561523" cy="60218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Connector 5"/>
          <p:cNvCxnSpPr/>
          <p:nvPr/>
        </p:nvCxnSpPr>
        <p:spPr>
          <a:xfrm flipV="1">
            <a:off x="10128738" y="1260389"/>
            <a:ext cx="493333" cy="2360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0128738" y="3667260"/>
            <a:ext cx="493333" cy="11561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0128738" y="2014019"/>
            <a:ext cx="493333" cy="665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10128738" y="4823404"/>
            <a:ext cx="493333"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838200" y="365125"/>
            <a:ext cx="10515600" cy="1325563"/>
          </a:xfrm>
        </p:spPr>
        <p:txBody>
          <a:bodyPr/>
          <a:lstStyle/>
          <a:p>
            <a:r>
              <a:rPr lang="en-US" dirty="0" smtClean="0"/>
              <a:t>An Instantiation of </a:t>
            </a:r>
            <a:r>
              <a:rPr lang="en-US" dirty="0"/>
              <a:t>a Collections Aligned </a:t>
            </a:r>
            <a:br>
              <a:rPr lang="en-US" dirty="0"/>
            </a:br>
            <a:r>
              <a:rPr lang="en-US" dirty="0" smtClean="0"/>
              <a:t>Sampling Plan</a:t>
            </a:r>
            <a:endParaRPr lang="en-US" dirty="0"/>
          </a:p>
        </p:txBody>
      </p:sp>
      <p:sp>
        <p:nvSpPr>
          <p:cNvPr id="5" name="TextBox 4"/>
          <p:cNvSpPr txBox="1"/>
          <p:nvPr/>
        </p:nvSpPr>
        <p:spPr>
          <a:xfrm>
            <a:off x="474133" y="3338520"/>
            <a:ext cx="4690534" cy="2677656"/>
          </a:xfrm>
          <a:prstGeom prst="rect">
            <a:avLst/>
          </a:prstGeom>
          <a:pattFill prst="lgGrid">
            <a:fgClr>
              <a:schemeClr val="bg1">
                <a:lumMod val="95000"/>
              </a:schemeClr>
            </a:fgClr>
            <a:bgClr>
              <a:schemeClr val="bg1"/>
            </a:bgClr>
          </a:pattFill>
        </p:spPr>
        <p:txBody>
          <a:bodyPr wrap="square" rtlCol="0">
            <a:spAutoFit/>
          </a:bodyPr>
          <a:lstStyle/>
          <a:p>
            <a:r>
              <a:rPr lang="en-US" sz="1400" dirty="0" smtClean="0"/>
              <a:t>This is a multi-stage sampling design in which first two types of providers are sampled – physician practices and then hospitals. Then patients are sampled within providers.</a:t>
            </a:r>
          </a:p>
          <a:p>
            <a:endParaRPr lang="en-US" sz="1400" dirty="0"/>
          </a:p>
          <a:p>
            <a:r>
              <a:rPr lang="en-US" sz="1400" dirty="0" smtClean="0"/>
              <a:t>What isn’t clear in the SampleStageRelations here is how each patient might have exactly one chance of being selected. We think this detail might be specified in the SampleStage</a:t>
            </a:r>
            <a:r>
              <a:rPr lang="en-US" sz="1400" dirty="0" smtClean="0"/>
              <a:t>.</a:t>
            </a:r>
          </a:p>
          <a:p>
            <a:endParaRPr lang="en-US" sz="1400" dirty="0"/>
          </a:p>
          <a:p>
            <a:r>
              <a:rPr lang="en-US" sz="1400" dirty="0" smtClean="0"/>
              <a:t>Alternatively, there </a:t>
            </a:r>
            <a:r>
              <a:rPr lang="en-US" sz="1400" dirty="0" smtClean="0"/>
              <a:t>are the relations. They might have this role. One thing for sure we need to think through are the kinds of inference we can make across different relations like “contains” and “follows”.</a:t>
            </a:r>
            <a:endParaRPr lang="en-US" sz="1400" dirty="0"/>
          </a:p>
        </p:txBody>
      </p:sp>
      <p:sp>
        <p:nvSpPr>
          <p:cNvPr id="2" name="Date Placeholder 1"/>
          <p:cNvSpPr>
            <a:spLocks noGrp="1"/>
          </p:cNvSpPr>
          <p:nvPr>
            <p:ph type="dt" sz="half" idx="10"/>
          </p:nvPr>
        </p:nvSpPr>
        <p:spPr/>
        <p:txBody>
          <a:bodyPr/>
          <a:lstStyle/>
          <a:p>
            <a:r>
              <a:rPr lang="en-US" smtClean="0"/>
              <a:t>8/3/15</a:t>
            </a:r>
            <a:endParaRPr lang="en-US"/>
          </a:p>
        </p:txBody>
      </p:sp>
      <p:sp>
        <p:nvSpPr>
          <p:cNvPr id="3" name="Slide Number Placeholder 2"/>
          <p:cNvSpPr>
            <a:spLocks noGrp="1"/>
          </p:cNvSpPr>
          <p:nvPr>
            <p:ph type="sldNum" sz="quarter" idx="12"/>
          </p:nvPr>
        </p:nvSpPr>
        <p:spPr/>
        <p:txBody>
          <a:bodyPr/>
          <a:lstStyle/>
          <a:p>
            <a:fld id="{BFE2ED11-39F1-234D-96D4-088B6F0FE86D}" type="slidenum">
              <a:rPr lang="en-US" smtClean="0"/>
              <a:t>4</a:t>
            </a:fld>
            <a:endParaRPr lang="en-US"/>
          </a:p>
        </p:txBody>
      </p:sp>
    </p:spTree>
    <p:extLst>
      <p:ext uri="{BB962C8B-B14F-4D97-AF65-F5344CB8AC3E}">
        <p14:creationId xmlns:p14="http://schemas.microsoft.com/office/powerpoint/2010/main" val="168057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1034</TotalTime>
  <Words>289</Words>
  <Application>Microsoft Macintosh PowerPoint</Application>
  <PresentationFormat>Widescreen</PresentationFormat>
  <Paragraphs>61</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Arial</vt:lpstr>
      <vt:lpstr>Office Theme</vt:lpstr>
      <vt:lpstr>Using the Collections Pattern</vt:lpstr>
      <vt:lpstr>Dan Gillman’s Sampling Plan (Design)</vt:lpstr>
      <vt:lpstr>Aligning the Sampling Plan with the Collections Pattern</vt:lpstr>
      <vt:lpstr>A Collections Aligned Sampling Plan (Drupal)</vt:lpstr>
      <vt:lpstr>An Instantiation of a Collections Aligned  Sampling Plan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dc:creator>
  <cp:lastModifiedBy>Jay</cp:lastModifiedBy>
  <cp:revision>27</cp:revision>
  <dcterms:created xsi:type="dcterms:W3CDTF">2015-08-02T14:34:20Z</dcterms:created>
  <dcterms:modified xsi:type="dcterms:W3CDTF">2015-08-03T21:37:17Z</dcterms:modified>
</cp:coreProperties>
</file>