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95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2" r:id="rId13"/>
    <p:sldId id="267" r:id="rId14"/>
    <p:sldId id="268" r:id="rId15"/>
    <p:sldId id="269" r:id="rId16"/>
    <p:sldId id="270" r:id="rId17"/>
    <p:sldId id="286" r:id="rId18"/>
    <p:sldId id="273" r:id="rId19"/>
    <p:sldId id="285" r:id="rId20"/>
    <p:sldId id="275" r:id="rId21"/>
    <p:sldId id="276" r:id="rId22"/>
    <p:sldId id="277" r:id="rId23"/>
    <p:sldId id="278" r:id="rId24"/>
    <p:sldId id="279" r:id="rId25"/>
    <p:sldId id="297" r:id="rId26"/>
    <p:sldId id="280" r:id="rId27"/>
    <p:sldId id="281" r:id="rId28"/>
    <p:sldId id="294" r:id="rId29"/>
    <p:sldId id="287" r:id="rId30"/>
    <p:sldId id="293" r:id="rId31"/>
    <p:sldId id="289" r:id="rId32"/>
    <p:sldId id="290" r:id="rId33"/>
    <p:sldId id="291" r:id="rId34"/>
    <p:sldId id="296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694"/>
    <a:srgbClr val="000055"/>
    <a:srgbClr val="4B9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05" autoAdjust="0"/>
  </p:normalViewPr>
  <p:slideViewPr>
    <p:cSldViewPr snapToGrid="0" snapToObjects="1">
      <p:cViewPr varScale="1">
        <p:scale>
          <a:sx n="130" d="100"/>
          <a:sy n="130" d="100"/>
        </p:scale>
        <p:origin x="-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73A60-EA19-3C45-8F14-4FC812707BB6}" type="doc">
      <dgm:prSet loTypeId="urn:microsoft.com/office/officeart/2005/8/layout/venn2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0F5EA27-4244-4541-856B-9E82A055E7F8}">
      <dgm:prSet phldrT="[Text]" custT="1"/>
      <dgm:spPr/>
      <dgm:t>
        <a:bodyPr/>
        <a:lstStyle/>
        <a:p>
          <a:r>
            <a:rPr lang="en-US" sz="2000" b="1" dirty="0" smtClean="0"/>
            <a:t>Information </a:t>
          </a:r>
          <a:r>
            <a:rPr lang="en-US" sz="2000" b="1" dirty="0"/>
            <a:t/>
          </a:r>
          <a:br>
            <a:rPr lang="en-US" sz="2000" b="1" dirty="0"/>
          </a:br>
          <a:r>
            <a:rPr lang="en-US" sz="2000" b="1" dirty="0"/>
            <a:t>Model</a:t>
          </a:r>
        </a:p>
      </dgm:t>
    </dgm:pt>
    <dgm:pt modelId="{3263B5A3-E9CD-E242-9D70-13745999DE4A}" type="parTrans" cxnId="{9F3FEE1D-7BFC-B843-BBFE-7182C0B57A74}">
      <dgm:prSet/>
      <dgm:spPr/>
      <dgm:t>
        <a:bodyPr/>
        <a:lstStyle/>
        <a:p>
          <a:endParaRPr lang="en-US" sz="2000" b="1"/>
        </a:p>
      </dgm:t>
    </dgm:pt>
    <dgm:pt modelId="{E5D32982-7994-444A-A0A8-07E925D3FC98}" type="sibTrans" cxnId="{9F3FEE1D-7BFC-B843-BBFE-7182C0B57A74}">
      <dgm:prSet/>
      <dgm:spPr/>
      <dgm:t>
        <a:bodyPr/>
        <a:lstStyle/>
        <a:p>
          <a:endParaRPr lang="en-US" sz="2000" b="1"/>
        </a:p>
      </dgm:t>
    </dgm:pt>
    <dgm:pt modelId="{F63DD3BA-0C2C-F74B-83E4-C827DBCB7E05}">
      <dgm:prSet phldrT="[Text]" custT="1"/>
      <dgm:spPr>
        <a:blipFill rotWithShape="1">
          <a:blip xmlns:r="http://schemas.openxmlformats.org/officeDocument/2006/relationships" r:embed="rId1"/>
          <a:tile tx="0" ty="0" sx="100000" sy="100000" flip="none" algn="tl"/>
        </a:blipFill>
        <a:ln w="19050">
          <a:solidFill>
            <a:schemeClr val="tx1"/>
          </a:solidFill>
        </a:ln>
      </dgm:spPr>
      <dgm:t>
        <a:bodyPr/>
        <a:lstStyle/>
        <a:p>
          <a:r>
            <a:rPr lang="en-US" sz="2000" b="1"/>
            <a:t>GLBPM</a:t>
          </a:r>
          <a:br>
            <a:rPr lang="en-US" sz="2000" b="1"/>
          </a:br>
          <a:r>
            <a:rPr lang="en-US" sz="2000" b="1"/>
            <a:t>GSBPM</a:t>
          </a:r>
        </a:p>
      </dgm:t>
    </dgm:pt>
    <dgm:pt modelId="{2F92F803-BB4A-C145-BBE2-CA3FF587D579}" type="parTrans" cxnId="{460D20E5-75F5-C740-AF4F-D15CD5001DFA}">
      <dgm:prSet/>
      <dgm:spPr/>
      <dgm:t>
        <a:bodyPr/>
        <a:lstStyle/>
        <a:p>
          <a:endParaRPr lang="en-US" sz="2000" b="1"/>
        </a:p>
      </dgm:t>
    </dgm:pt>
    <dgm:pt modelId="{92512A01-44A4-7D49-B3D5-641B0D7EBA6B}" type="sibTrans" cxnId="{460D20E5-75F5-C740-AF4F-D15CD5001DFA}">
      <dgm:prSet/>
      <dgm:spPr/>
      <dgm:t>
        <a:bodyPr/>
        <a:lstStyle/>
        <a:p>
          <a:endParaRPr lang="en-US" sz="2000" b="1"/>
        </a:p>
      </dgm:t>
    </dgm:pt>
    <dgm:pt modelId="{08009038-1F12-B84E-B53B-28D76C676158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en-US" sz="2000" b="1" dirty="0" smtClean="0"/>
            <a:t>Application Layer</a:t>
          </a:r>
          <a:endParaRPr lang="en-US" sz="2000" b="1" dirty="0"/>
        </a:p>
      </dgm:t>
    </dgm:pt>
    <dgm:pt modelId="{3064D6AE-A65D-D740-A34B-AC4E588D4686}" type="parTrans" cxnId="{DD774AFA-B86B-874E-86F4-535B74355303}">
      <dgm:prSet/>
      <dgm:spPr/>
      <dgm:t>
        <a:bodyPr/>
        <a:lstStyle/>
        <a:p>
          <a:endParaRPr lang="en-US" sz="2000" b="1"/>
        </a:p>
      </dgm:t>
    </dgm:pt>
    <dgm:pt modelId="{DE6B7561-90A5-0C41-9964-39F344C7CB83}" type="sibTrans" cxnId="{DD774AFA-B86B-874E-86F4-535B74355303}">
      <dgm:prSet/>
      <dgm:spPr/>
      <dgm:t>
        <a:bodyPr/>
        <a:lstStyle/>
        <a:p>
          <a:endParaRPr lang="en-US" sz="2000" b="1"/>
        </a:p>
      </dgm:t>
    </dgm:pt>
    <dgm:pt modelId="{3128FDAE-D715-0049-8428-F5A6430AD61B}" type="pres">
      <dgm:prSet presAssocID="{8DC73A60-EA19-3C45-8F14-4FC812707BB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56A211-46C3-AC46-98E3-DB2CE4ECD5A6}" type="pres">
      <dgm:prSet presAssocID="{8DC73A60-EA19-3C45-8F14-4FC812707BB6}" presName="comp1" presStyleCnt="0"/>
      <dgm:spPr/>
    </dgm:pt>
    <dgm:pt modelId="{EB64C7C1-C774-7749-902E-A3F9E598DD41}" type="pres">
      <dgm:prSet presAssocID="{8DC73A60-EA19-3C45-8F14-4FC812707BB6}" presName="circle1" presStyleLbl="node1" presStyleIdx="0" presStyleCnt="3"/>
      <dgm:spPr/>
      <dgm:t>
        <a:bodyPr/>
        <a:lstStyle/>
        <a:p>
          <a:endParaRPr lang="en-US"/>
        </a:p>
      </dgm:t>
    </dgm:pt>
    <dgm:pt modelId="{493504DE-EAFB-0B42-BDAE-305F530CF6EF}" type="pres">
      <dgm:prSet presAssocID="{8DC73A60-EA19-3C45-8F14-4FC812707BB6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56258-B8BD-DF45-B449-F5079D4B76F1}" type="pres">
      <dgm:prSet presAssocID="{8DC73A60-EA19-3C45-8F14-4FC812707BB6}" presName="comp2" presStyleCnt="0"/>
      <dgm:spPr/>
    </dgm:pt>
    <dgm:pt modelId="{7BF968EC-6C2D-144E-9B4C-F249C98D1637}" type="pres">
      <dgm:prSet presAssocID="{8DC73A60-EA19-3C45-8F14-4FC812707BB6}" presName="circle2" presStyleLbl="node1" presStyleIdx="1" presStyleCnt="3"/>
      <dgm:spPr/>
      <dgm:t>
        <a:bodyPr/>
        <a:lstStyle/>
        <a:p>
          <a:endParaRPr lang="en-US"/>
        </a:p>
      </dgm:t>
    </dgm:pt>
    <dgm:pt modelId="{F1AC0BE5-D4D2-1841-BFF1-CF0ABBC69DDD}" type="pres">
      <dgm:prSet presAssocID="{8DC73A60-EA19-3C45-8F14-4FC812707BB6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0578F-B88C-6642-9482-D8623B343347}" type="pres">
      <dgm:prSet presAssocID="{8DC73A60-EA19-3C45-8F14-4FC812707BB6}" presName="comp3" presStyleCnt="0"/>
      <dgm:spPr/>
    </dgm:pt>
    <dgm:pt modelId="{7D81C944-953D-FE45-857B-9E387EB36A3C}" type="pres">
      <dgm:prSet presAssocID="{8DC73A60-EA19-3C45-8F14-4FC812707BB6}" presName="circle3" presStyleLbl="node1" presStyleIdx="2" presStyleCnt="3"/>
      <dgm:spPr/>
      <dgm:t>
        <a:bodyPr/>
        <a:lstStyle/>
        <a:p>
          <a:endParaRPr lang="en-US"/>
        </a:p>
      </dgm:t>
    </dgm:pt>
    <dgm:pt modelId="{B3B8FD0E-5B3A-D442-9056-05764959E8E1}" type="pres">
      <dgm:prSet presAssocID="{8DC73A60-EA19-3C45-8F14-4FC812707BB6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0D20E5-75F5-C740-AF4F-D15CD5001DFA}" srcId="{8DC73A60-EA19-3C45-8F14-4FC812707BB6}" destId="{F63DD3BA-0C2C-F74B-83E4-C827DBCB7E05}" srcOrd="2" destOrd="0" parTransId="{2F92F803-BB4A-C145-BBE2-CA3FF587D579}" sibTransId="{92512A01-44A4-7D49-B3D5-641B0D7EBA6B}"/>
    <dgm:cxn modelId="{2B196872-5675-7F40-B2DC-05D4A8C71760}" type="presOf" srcId="{30F5EA27-4244-4541-856B-9E82A055E7F8}" destId="{F1AC0BE5-D4D2-1841-BFF1-CF0ABBC69DDD}" srcOrd="1" destOrd="0" presId="urn:microsoft.com/office/officeart/2005/8/layout/venn2"/>
    <dgm:cxn modelId="{DD774AFA-B86B-874E-86F4-535B74355303}" srcId="{8DC73A60-EA19-3C45-8F14-4FC812707BB6}" destId="{08009038-1F12-B84E-B53B-28D76C676158}" srcOrd="0" destOrd="0" parTransId="{3064D6AE-A65D-D740-A34B-AC4E588D4686}" sibTransId="{DE6B7561-90A5-0C41-9964-39F344C7CB83}"/>
    <dgm:cxn modelId="{D75DC09D-4766-794B-BAD9-BC2FCF30C1D2}" type="presOf" srcId="{F63DD3BA-0C2C-F74B-83E4-C827DBCB7E05}" destId="{7D81C944-953D-FE45-857B-9E387EB36A3C}" srcOrd="0" destOrd="0" presId="urn:microsoft.com/office/officeart/2005/8/layout/venn2"/>
    <dgm:cxn modelId="{EF361DE7-039E-2445-8359-2E5B911352C2}" type="presOf" srcId="{08009038-1F12-B84E-B53B-28D76C676158}" destId="{EB64C7C1-C774-7749-902E-A3F9E598DD41}" srcOrd="0" destOrd="0" presId="urn:microsoft.com/office/officeart/2005/8/layout/venn2"/>
    <dgm:cxn modelId="{FA0A3722-63FC-DE4C-B15F-C4C6A122E804}" type="presOf" srcId="{F63DD3BA-0C2C-F74B-83E4-C827DBCB7E05}" destId="{B3B8FD0E-5B3A-D442-9056-05764959E8E1}" srcOrd="1" destOrd="0" presId="urn:microsoft.com/office/officeart/2005/8/layout/venn2"/>
    <dgm:cxn modelId="{9F3FEE1D-7BFC-B843-BBFE-7182C0B57A74}" srcId="{8DC73A60-EA19-3C45-8F14-4FC812707BB6}" destId="{30F5EA27-4244-4541-856B-9E82A055E7F8}" srcOrd="1" destOrd="0" parTransId="{3263B5A3-E9CD-E242-9D70-13745999DE4A}" sibTransId="{E5D32982-7994-444A-A0A8-07E925D3FC98}"/>
    <dgm:cxn modelId="{111BAD1A-9B68-3E44-AA45-F8A32A3A4B30}" type="presOf" srcId="{08009038-1F12-B84E-B53B-28D76C676158}" destId="{493504DE-EAFB-0B42-BDAE-305F530CF6EF}" srcOrd="1" destOrd="0" presId="urn:microsoft.com/office/officeart/2005/8/layout/venn2"/>
    <dgm:cxn modelId="{251C22A2-CD46-1445-9E27-587FC352470C}" type="presOf" srcId="{8DC73A60-EA19-3C45-8F14-4FC812707BB6}" destId="{3128FDAE-D715-0049-8428-F5A6430AD61B}" srcOrd="0" destOrd="0" presId="urn:microsoft.com/office/officeart/2005/8/layout/venn2"/>
    <dgm:cxn modelId="{AD74E7DC-342D-F948-9428-815EC591BB26}" type="presOf" srcId="{30F5EA27-4244-4541-856B-9E82A055E7F8}" destId="{7BF968EC-6C2D-144E-9B4C-F249C98D1637}" srcOrd="0" destOrd="0" presId="urn:microsoft.com/office/officeart/2005/8/layout/venn2"/>
    <dgm:cxn modelId="{D217C7DE-A9C1-FC4C-9865-3AC18DCF9B27}" type="presParOf" srcId="{3128FDAE-D715-0049-8428-F5A6430AD61B}" destId="{1E56A211-46C3-AC46-98E3-DB2CE4ECD5A6}" srcOrd="0" destOrd="0" presId="urn:microsoft.com/office/officeart/2005/8/layout/venn2"/>
    <dgm:cxn modelId="{3D462C39-7A18-7A40-8F37-363422A4EEC2}" type="presParOf" srcId="{1E56A211-46C3-AC46-98E3-DB2CE4ECD5A6}" destId="{EB64C7C1-C774-7749-902E-A3F9E598DD41}" srcOrd="0" destOrd="0" presId="urn:microsoft.com/office/officeart/2005/8/layout/venn2"/>
    <dgm:cxn modelId="{960A5239-19F4-274A-8F46-38F000E5B0FA}" type="presParOf" srcId="{1E56A211-46C3-AC46-98E3-DB2CE4ECD5A6}" destId="{493504DE-EAFB-0B42-BDAE-305F530CF6EF}" srcOrd="1" destOrd="0" presId="urn:microsoft.com/office/officeart/2005/8/layout/venn2"/>
    <dgm:cxn modelId="{AF01EA6D-94E0-D246-A0D6-5D64C96C78AE}" type="presParOf" srcId="{3128FDAE-D715-0049-8428-F5A6430AD61B}" destId="{CB156258-B8BD-DF45-B449-F5079D4B76F1}" srcOrd="1" destOrd="0" presId="urn:microsoft.com/office/officeart/2005/8/layout/venn2"/>
    <dgm:cxn modelId="{0FB3E5BC-3B87-184F-9063-474F6AB4ACE2}" type="presParOf" srcId="{CB156258-B8BD-DF45-B449-F5079D4B76F1}" destId="{7BF968EC-6C2D-144E-9B4C-F249C98D1637}" srcOrd="0" destOrd="0" presId="urn:microsoft.com/office/officeart/2005/8/layout/venn2"/>
    <dgm:cxn modelId="{CF9CE47B-CB54-FF4A-8F22-D970377B83E9}" type="presParOf" srcId="{CB156258-B8BD-DF45-B449-F5079D4B76F1}" destId="{F1AC0BE5-D4D2-1841-BFF1-CF0ABBC69DDD}" srcOrd="1" destOrd="0" presId="urn:microsoft.com/office/officeart/2005/8/layout/venn2"/>
    <dgm:cxn modelId="{45FD5693-2B7E-554A-86A1-3E8717E19D21}" type="presParOf" srcId="{3128FDAE-D715-0049-8428-F5A6430AD61B}" destId="{EB10578F-B88C-6642-9482-D8623B343347}" srcOrd="2" destOrd="0" presId="urn:microsoft.com/office/officeart/2005/8/layout/venn2"/>
    <dgm:cxn modelId="{D5E0D394-9683-9B40-87F1-1E8AA1593EA4}" type="presParOf" srcId="{EB10578F-B88C-6642-9482-D8623B343347}" destId="{7D81C944-953D-FE45-857B-9E387EB36A3C}" srcOrd="0" destOrd="0" presId="urn:microsoft.com/office/officeart/2005/8/layout/venn2"/>
    <dgm:cxn modelId="{8DBA236E-531E-124D-9E49-DB1FD371481A}" type="presParOf" srcId="{EB10578F-B88C-6642-9482-D8623B343347}" destId="{B3B8FD0E-5B3A-D442-9056-05764959E8E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A246B2-F047-A545-BF7E-9D9EECA026CF}" type="doc">
      <dgm:prSet loTypeId="urn:microsoft.com/office/officeart/2005/8/layout/target3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0CE2897-78A8-AE4B-B031-F3CCF82E1882}">
      <dgm:prSet phldrT="[Text]"/>
      <dgm:spPr/>
      <dgm:t>
        <a:bodyPr/>
        <a:lstStyle/>
        <a:p>
          <a:r>
            <a:rPr lang="en-US" dirty="0">
              <a:solidFill>
                <a:srgbClr val="000090"/>
              </a:solidFill>
            </a:rPr>
            <a:t>DDI specializes OWL-S atomic processes with:</a:t>
          </a:r>
        </a:p>
      </dgm:t>
    </dgm:pt>
    <dgm:pt modelId="{2B6C625D-BD61-CA4A-8D24-5BB6BD38DDA6}" type="parTrans" cxnId="{DFF2E828-615F-B14D-AA17-78E3E9D711A3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36910B5C-9C5F-CE4E-8F6C-91A5978E581F}" type="sibTrans" cxnId="{DFF2E828-615F-B14D-AA17-78E3E9D711A3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1F878E8C-0784-6B4E-8166-656F3E3FC8B2}">
      <dgm:prSet phldrT="[Text]"/>
      <dgm:spPr/>
      <dgm:t>
        <a:bodyPr/>
        <a:lstStyle/>
        <a:p>
          <a:r>
            <a:rPr lang="en-US" dirty="0" smtClean="0">
              <a:solidFill>
                <a:srgbClr val="000090"/>
              </a:solidFill>
            </a:rPr>
            <a:t>Contact procedures</a:t>
          </a:r>
          <a:endParaRPr lang="en-US" dirty="0">
            <a:solidFill>
              <a:srgbClr val="000090"/>
            </a:solidFill>
          </a:endParaRPr>
        </a:p>
      </dgm:t>
    </dgm:pt>
    <dgm:pt modelId="{3AED88BE-52A6-0249-AEC8-48558E3A536A}" type="parTrans" cxnId="{3214AA97-1550-3348-B5BE-229E04036DAF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A1C0CBB4-58EC-8941-B721-51380A617FFF}" type="sibTrans" cxnId="{3214AA97-1550-3348-B5BE-229E04036DAF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1F9E2148-96B7-F747-8F9E-3D5E70F06971}">
      <dgm:prSet phldrT="[Text]"/>
      <dgm:spPr/>
      <dgm:t>
        <a:bodyPr/>
        <a:lstStyle/>
        <a:p>
          <a:r>
            <a:rPr lang="en-US">
              <a:solidFill>
                <a:srgbClr val="000090"/>
              </a:solidFill>
            </a:rPr>
            <a:t>Data transformation objects</a:t>
          </a:r>
        </a:p>
      </dgm:t>
    </dgm:pt>
    <dgm:pt modelId="{5A4CDE3C-8542-C24F-A082-FD5E012D3CAC}" type="parTrans" cxnId="{4FA26E69-8669-1B48-B965-078F6E15A6F8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5E78E9F8-F20B-F34F-B793-9E6662176615}" type="sibTrans" cxnId="{4FA26E69-8669-1B48-B965-078F6E15A6F8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8C8E96CF-F4B6-2E46-A04A-CC4316403CB5}">
      <dgm:prSet phldrT="[Text]"/>
      <dgm:spPr/>
      <dgm:t>
        <a:bodyPr/>
        <a:lstStyle/>
        <a:p>
          <a:r>
            <a:rPr lang="en-US" dirty="0">
              <a:solidFill>
                <a:srgbClr val="000090"/>
              </a:solidFill>
            </a:rPr>
            <a:t>OWL-S implements GSIM</a:t>
          </a:r>
        </a:p>
      </dgm:t>
    </dgm:pt>
    <dgm:pt modelId="{1EF4CA0C-DB2C-214F-A12F-2F6E0CC4D453}" type="parTrans" cxnId="{61FEBAE9-0642-1B42-8A87-3FAFD4411C69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FFB5D724-D2EC-A04C-A96A-AECFD796C9EA}" type="sibTrans" cxnId="{61FEBAE9-0642-1B42-8A87-3FAFD4411C69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445A7BE9-DE9F-B345-8EF5-4436B144D39C}">
      <dgm:prSet phldrT="[Text]"/>
      <dgm:spPr/>
      <dgm:t>
        <a:bodyPr/>
        <a:lstStyle/>
        <a:p>
          <a:r>
            <a:rPr lang="en-US" dirty="0">
              <a:solidFill>
                <a:srgbClr val="000090"/>
              </a:solidFill>
            </a:rPr>
            <a:t>Composite Process</a:t>
          </a:r>
        </a:p>
      </dgm:t>
    </dgm:pt>
    <dgm:pt modelId="{62191375-BAC9-A14F-8890-34B9F53835DF}" type="parTrans" cxnId="{1D7B31C9-D53E-2A4C-B07B-30F415DAD63C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BAB830DA-A994-E544-A0A5-F653B9DD8B20}" type="sibTrans" cxnId="{1D7B31C9-D53E-2A4C-B07B-30F415DAD63C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88761188-99A0-FF4D-BF5A-37648D306628}">
      <dgm:prSet phldrT="[Text]"/>
      <dgm:spPr/>
      <dgm:t>
        <a:bodyPr/>
        <a:lstStyle/>
        <a:p>
          <a:r>
            <a:rPr lang="en-US">
              <a:solidFill>
                <a:srgbClr val="000090"/>
              </a:solidFill>
            </a:rPr>
            <a:t>Atomic Process</a:t>
          </a:r>
        </a:p>
      </dgm:t>
    </dgm:pt>
    <dgm:pt modelId="{794002CD-C129-E743-8695-A0C6126C7090}" type="parTrans" cxnId="{4E228163-8B29-784C-B826-4DF1BBC999F3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59C7E086-D316-EE40-B931-975733D8ECE2}" type="sibTrans" cxnId="{4E228163-8B29-784C-B826-4DF1BBC999F3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82E4548E-0112-AB45-8183-D5A233FF5F42}">
      <dgm:prSet phldrT="[Text]"/>
      <dgm:spPr/>
      <dgm:t>
        <a:bodyPr/>
        <a:lstStyle/>
        <a:p>
          <a:r>
            <a:rPr lang="en-US">
              <a:solidFill>
                <a:srgbClr val="000090"/>
              </a:solidFill>
            </a:rPr>
            <a:t>GSIM provides core conceptual model</a:t>
          </a:r>
        </a:p>
      </dgm:t>
    </dgm:pt>
    <dgm:pt modelId="{59DE97F5-D8C9-7146-903F-4155C6D7894A}" type="parTrans" cxnId="{C47B2582-5190-A448-B4B7-AA24EB900A73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5470657C-5222-A348-AA73-93984F218428}" type="sibTrans" cxnId="{C47B2582-5190-A448-B4B7-AA24EB900A73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2EE3565E-B6FC-8048-BAD8-9DB2967B8A09}">
      <dgm:prSet phldrT="[Text]"/>
      <dgm:spPr/>
      <dgm:t>
        <a:bodyPr/>
        <a:lstStyle/>
        <a:p>
          <a:r>
            <a:rPr lang="en-US">
              <a:solidFill>
                <a:srgbClr val="000090"/>
              </a:solidFill>
            </a:rPr>
            <a:t>Business Process</a:t>
          </a:r>
        </a:p>
      </dgm:t>
    </dgm:pt>
    <dgm:pt modelId="{5606BBBD-4F45-EA4F-A223-C0EFD9C6ED0A}" type="parTrans" cxnId="{7601B8FC-9EED-0B4E-9C30-37D1DBDD2AF0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491501AE-AD0A-CE46-A4B8-ECABCED8BF1E}" type="sibTrans" cxnId="{7601B8FC-9EED-0B4E-9C30-37D1DBDD2AF0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47A662EC-5D41-7948-9C12-30DF584FC7DB}">
      <dgm:prSet phldrT="[Text]"/>
      <dgm:spPr/>
      <dgm:t>
        <a:bodyPr/>
        <a:lstStyle/>
        <a:p>
          <a:r>
            <a:rPr lang="en-US">
              <a:solidFill>
                <a:srgbClr val="000090"/>
              </a:solidFill>
            </a:rPr>
            <a:t>Process Design</a:t>
          </a:r>
        </a:p>
      </dgm:t>
    </dgm:pt>
    <dgm:pt modelId="{8A4B8F08-6193-1344-92D1-FDA36ACE3AD8}" type="parTrans" cxnId="{D9DDFF01-C0FD-1646-82F9-F53A3D3708F0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74E38C2E-0CB0-6C49-AE19-B0FFCEA1D198}" type="sibTrans" cxnId="{D9DDFF01-C0FD-1646-82F9-F53A3D3708F0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4A84E59C-3DBE-564A-ADCC-F855886CEB4F}">
      <dgm:prSet phldrT="[Text]"/>
      <dgm:spPr/>
      <dgm:t>
        <a:bodyPr/>
        <a:lstStyle/>
        <a:p>
          <a:r>
            <a:rPr lang="en-US">
              <a:solidFill>
                <a:srgbClr val="000090"/>
              </a:solidFill>
            </a:rPr>
            <a:t>Process Control</a:t>
          </a:r>
        </a:p>
      </dgm:t>
    </dgm:pt>
    <dgm:pt modelId="{0D2DCD7F-63FC-D54A-803A-7CBEE8E56C15}" type="parTrans" cxnId="{E5ADC980-EF95-4B4F-8952-5D9E12DC12A3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B34D6D47-E8F4-C541-AA48-BF584B8F4741}" type="sibTrans" cxnId="{E5ADC980-EF95-4B4F-8952-5D9E12DC12A3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ADD45ABF-950A-FA4C-B17E-BDFB7F807DBC}">
      <dgm:prSet phldrT="[Text]"/>
      <dgm:spPr/>
      <dgm:t>
        <a:bodyPr/>
        <a:lstStyle/>
        <a:p>
          <a:r>
            <a:rPr lang="en-US">
              <a:solidFill>
                <a:srgbClr val="000090"/>
              </a:solidFill>
            </a:rPr>
            <a:t>Process Step</a:t>
          </a:r>
        </a:p>
      </dgm:t>
    </dgm:pt>
    <dgm:pt modelId="{415FF880-4C35-0148-8D98-9566E916EE4B}" type="parTrans" cxnId="{89E6BF26-377A-984B-8194-A57C4FAE70BB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8A0229CB-BBD4-4941-BC3D-2F18448CC18D}" type="sibTrans" cxnId="{89E6BF26-377A-984B-8194-A57C4FAE70BB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D658B705-5113-184D-8C5B-BF7334570B8F}">
      <dgm:prSet phldrT="[Text]"/>
      <dgm:spPr/>
      <dgm:t>
        <a:bodyPr/>
        <a:lstStyle/>
        <a:p>
          <a:r>
            <a:rPr lang="en-US">
              <a:solidFill>
                <a:srgbClr val="000090"/>
              </a:solidFill>
            </a:rPr>
            <a:t>Process</a:t>
          </a:r>
        </a:p>
      </dgm:t>
    </dgm:pt>
    <dgm:pt modelId="{8CB5C29D-49E6-4249-9630-EE5DA9F3F836}" type="parTrans" cxnId="{BD9C1D7E-E40E-E34E-B37E-649D775C4108}">
      <dgm:prSet/>
      <dgm:spPr/>
      <dgm:t>
        <a:bodyPr/>
        <a:lstStyle/>
        <a:p>
          <a:endParaRPr lang="en-US"/>
        </a:p>
      </dgm:t>
    </dgm:pt>
    <dgm:pt modelId="{327E52C3-6B88-B74B-B86B-DB470CC5E621}" type="sibTrans" cxnId="{BD9C1D7E-E40E-E34E-B37E-649D775C4108}">
      <dgm:prSet/>
      <dgm:spPr/>
      <dgm:t>
        <a:bodyPr/>
        <a:lstStyle/>
        <a:p>
          <a:endParaRPr lang="en-US"/>
        </a:p>
      </dgm:t>
    </dgm:pt>
    <dgm:pt modelId="{09C70941-73DE-4045-BFC8-1E7D291547F5}">
      <dgm:prSet phldrT="[Text]"/>
      <dgm:spPr/>
      <dgm:t>
        <a:bodyPr/>
        <a:lstStyle/>
        <a:p>
          <a:r>
            <a:rPr lang="en-US">
              <a:solidFill>
                <a:srgbClr val="000090"/>
              </a:solidFill>
            </a:rPr>
            <a:t>Atomic Process	</a:t>
          </a:r>
        </a:p>
      </dgm:t>
    </dgm:pt>
    <dgm:pt modelId="{EE84572E-5089-4C41-B96F-A4DEE0D85CFE}" type="parTrans" cxnId="{3B54A6B0-7324-E945-9957-1CB3B9A1D03B}">
      <dgm:prSet/>
      <dgm:spPr/>
      <dgm:t>
        <a:bodyPr/>
        <a:lstStyle/>
        <a:p>
          <a:endParaRPr lang="en-US"/>
        </a:p>
      </dgm:t>
    </dgm:pt>
    <dgm:pt modelId="{59CF1B0A-0C9C-6047-B7DB-BB96CCD02D98}" type="sibTrans" cxnId="{3B54A6B0-7324-E945-9957-1CB3B9A1D03B}">
      <dgm:prSet/>
      <dgm:spPr/>
      <dgm:t>
        <a:bodyPr/>
        <a:lstStyle/>
        <a:p>
          <a:endParaRPr lang="en-US"/>
        </a:p>
      </dgm:t>
    </dgm:pt>
    <dgm:pt modelId="{4ACBAA90-885C-CB4A-9604-3A6ED4B2B56A}" type="pres">
      <dgm:prSet presAssocID="{8BA246B2-F047-A545-BF7E-9D9EECA026C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A98CEF-C9A0-294E-99CD-5E08A47C2E53}" type="pres">
      <dgm:prSet presAssocID="{10CE2897-78A8-AE4B-B031-F3CCF82E1882}" presName="circle1" presStyleLbl="node1" presStyleIdx="0" presStyleCnt="3"/>
      <dgm:spPr/>
    </dgm:pt>
    <dgm:pt modelId="{CB212A73-8824-944D-B6AE-3A39E3A7F925}" type="pres">
      <dgm:prSet presAssocID="{10CE2897-78A8-AE4B-B031-F3CCF82E1882}" presName="space" presStyleCnt="0"/>
      <dgm:spPr/>
    </dgm:pt>
    <dgm:pt modelId="{4854E757-B017-D844-BDEC-8803BF6292EB}" type="pres">
      <dgm:prSet presAssocID="{10CE2897-78A8-AE4B-B031-F3CCF82E1882}" presName="rect1" presStyleLbl="alignAcc1" presStyleIdx="0" presStyleCnt="3"/>
      <dgm:spPr/>
      <dgm:t>
        <a:bodyPr/>
        <a:lstStyle/>
        <a:p>
          <a:endParaRPr lang="en-US"/>
        </a:p>
      </dgm:t>
    </dgm:pt>
    <dgm:pt modelId="{F86C3062-33D3-3444-AC43-637045E08A82}" type="pres">
      <dgm:prSet presAssocID="{8C8E96CF-F4B6-2E46-A04A-CC4316403CB5}" presName="vertSpace2" presStyleLbl="node1" presStyleIdx="0" presStyleCnt="3"/>
      <dgm:spPr/>
    </dgm:pt>
    <dgm:pt modelId="{D00695AC-E007-E94C-9960-0EC812C8F701}" type="pres">
      <dgm:prSet presAssocID="{8C8E96CF-F4B6-2E46-A04A-CC4316403CB5}" presName="circle2" presStyleLbl="node1" presStyleIdx="1" presStyleCnt="3"/>
      <dgm:spPr/>
    </dgm:pt>
    <dgm:pt modelId="{2AC8B2C1-9A09-844F-9366-4F8A4A6D0241}" type="pres">
      <dgm:prSet presAssocID="{8C8E96CF-F4B6-2E46-A04A-CC4316403CB5}" presName="rect2" presStyleLbl="alignAcc1" presStyleIdx="1" presStyleCnt="3"/>
      <dgm:spPr/>
      <dgm:t>
        <a:bodyPr/>
        <a:lstStyle/>
        <a:p>
          <a:endParaRPr lang="en-US"/>
        </a:p>
      </dgm:t>
    </dgm:pt>
    <dgm:pt modelId="{B09E8220-85F9-8C48-802C-0E491FB07A33}" type="pres">
      <dgm:prSet presAssocID="{82E4548E-0112-AB45-8183-D5A233FF5F42}" presName="vertSpace3" presStyleLbl="node1" presStyleIdx="1" presStyleCnt="3"/>
      <dgm:spPr/>
    </dgm:pt>
    <dgm:pt modelId="{CF0347D0-EB57-654D-B417-474674DC1B43}" type="pres">
      <dgm:prSet presAssocID="{82E4548E-0112-AB45-8183-D5A233FF5F42}" presName="circle3" presStyleLbl="node1" presStyleIdx="2" presStyleCnt="3"/>
      <dgm:spPr/>
    </dgm:pt>
    <dgm:pt modelId="{8E4304F9-A515-8F4D-82F5-A49232D1577A}" type="pres">
      <dgm:prSet presAssocID="{82E4548E-0112-AB45-8183-D5A233FF5F42}" presName="rect3" presStyleLbl="alignAcc1" presStyleIdx="2" presStyleCnt="3"/>
      <dgm:spPr/>
      <dgm:t>
        <a:bodyPr/>
        <a:lstStyle/>
        <a:p>
          <a:endParaRPr lang="en-US"/>
        </a:p>
      </dgm:t>
    </dgm:pt>
    <dgm:pt modelId="{54A800CF-ABF8-484D-81CF-09E4FE55A41F}" type="pres">
      <dgm:prSet presAssocID="{10CE2897-78A8-AE4B-B031-F3CCF82E188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4C5BA-4D24-9F44-9742-A4BC28827AB9}" type="pres">
      <dgm:prSet presAssocID="{10CE2897-78A8-AE4B-B031-F3CCF82E1882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15F81-179C-4B4D-BC12-9FDA27FEA044}" type="pres">
      <dgm:prSet presAssocID="{8C8E96CF-F4B6-2E46-A04A-CC4316403CB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5346A-E765-7945-AAD5-65938E2370AC}" type="pres">
      <dgm:prSet presAssocID="{8C8E96CF-F4B6-2E46-A04A-CC4316403CB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E418B-E274-FB45-8852-77FC5F6C6059}" type="pres">
      <dgm:prSet presAssocID="{82E4548E-0112-AB45-8183-D5A233FF5F42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B4AA6-882F-0F4C-914F-5AD19EE0403A}" type="pres">
      <dgm:prSet presAssocID="{82E4548E-0112-AB45-8183-D5A233FF5F42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DDFF01-C0FD-1646-82F9-F53A3D3708F0}" srcId="{2EE3565E-B6FC-8048-BAD8-9DB2967B8A09}" destId="{47A662EC-5D41-7948-9C12-30DF584FC7DB}" srcOrd="0" destOrd="0" parTransId="{8A4B8F08-6193-1344-92D1-FDA36ACE3AD8}" sibTransId="{74E38C2E-0CB0-6C49-AE19-B0FFCEA1D198}"/>
    <dgm:cxn modelId="{F6FC89B0-C45D-AC4E-B9B1-AFAE1AEA3D75}" type="presOf" srcId="{D658B705-5113-184D-8C5B-BF7334570B8F}" destId="{A435346A-E765-7945-AAD5-65938E2370AC}" srcOrd="0" destOrd="0" presId="urn:microsoft.com/office/officeart/2005/8/layout/target3"/>
    <dgm:cxn modelId="{9C2657A7-4293-EF4C-AC59-4BAB0E57B3A4}" type="presOf" srcId="{82E4548E-0112-AB45-8183-D5A233FF5F42}" destId="{8E4304F9-A515-8F4D-82F5-A49232D1577A}" srcOrd="0" destOrd="0" presId="urn:microsoft.com/office/officeart/2005/8/layout/target3"/>
    <dgm:cxn modelId="{20FF4DFE-072B-7C4D-8ABB-1ECC6CCFFE11}" type="presOf" srcId="{ADD45ABF-950A-FA4C-B17E-BDFB7F807DBC}" destId="{0B0B4AA6-882F-0F4C-914F-5AD19EE0403A}" srcOrd="0" destOrd="3" presId="urn:microsoft.com/office/officeart/2005/8/layout/target3"/>
    <dgm:cxn modelId="{DA80B6F4-49EA-3F48-875E-72B6828A9609}" type="presOf" srcId="{2EE3565E-B6FC-8048-BAD8-9DB2967B8A09}" destId="{0B0B4AA6-882F-0F4C-914F-5AD19EE0403A}" srcOrd="0" destOrd="0" presId="urn:microsoft.com/office/officeart/2005/8/layout/target3"/>
    <dgm:cxn modelId="{CAFA1891-DE9C-6C41-8737-A0BE1C604842}" type="presOf" srcId="{4A84E59C-3DBE-564A-ADCC-F855886CEB4F}" destId="{0B0B4AA6-882F-0F4C-914F-5AD19EE0403A}" srcOrd="0" destOrd="2" presId="urn:microsoft.com/office/officeart/2005/8/layout/target3"/>
    <dgm:cxn modelId="{4DE246A7-2814-5E4E-B446-FFD4E4C2815E}" type="presOf" srcId="{1F878E8C-0784-6B4E-8166-656F3E3FC8B2}" destId="{B5D4C5BA-4D24-9F44-9742-A4BC28827AB9}" srcOrd="0" destOrd="0" presId="urn:microsoft.com/office/officeart/2005/8/layout/target3"/>
    <dgm:cxn modelId="{BD9C1D7E-E40E-E34E-B37E-649D775C4108}" srcId="{8C8E96CF-F4B6-2E46-A04A-CC4316403CB5}" destId="{D658B705-5113-184D-8C5B-BF7334570B8F}" srcOrd="0" destOrd="0" parTransId="{8CB5C29D-49E6-4249-9630-EE5DA9F3F836}" sibTransId="{327E52C3-6B88-B74B-B86B-DB470CC5E621}"/>
    <dgm:cxn modelId="{DF866445-21C7-1441-882C-D84B98369686}" type="presOf" srcId="{8C8E96CF-F4B6-2E46-A04A-CC4316403CB5}" destId="{D8215F81-179C-4B4D-BC12-9FDA27FEA044}" srcOrd="1" destOrd="0" presId="urn:microsoft.com/office/officeart/2005/8/layout/target3"/>
    <dgm:cxn modelId="{16E24123-FDD0-094C-9E29-83DCE36D7388}" type="presOf" srcId="{10CE2897-78A8-AE4B-B031-F3CCF82E1882}" destId="{54A800CF-ABF8-484D-81CF-09E4FE55A41F}" srcOrd="1" destOrd="0" presId="urn:microsoft.com/office/officeart/2005/8/layout/target3"/>
    <dgm:cxn modelId="{1D7B31C9-D53E-2A4C-B07B-30F415DAD63C}" srcId="{D658B705-5113-184D-8C5B-BF7334570B8F}" destId="{445A7BE9-DE9F-B345-8EF5-4436B144D39C}" srcOrd="1" destOrd="0" parTransId="{62191375-BAC9-A14F-8890-34B9F53835DF}" sibTransId="{BAB830DA-A994-E544-A0A5-F653B9DD8B20}"/>
    <dgm:cxn modelId="{BE7CAB1B-376D-1344-BEAF-EBA80E48980B}" type="presOf" srcId="{88761188-99A0-FF4D-BF5A-37648D306628}" destId="{A435346A-E765-7945-AAD5-65938E2370AC}" srcOrd="0" destOrd="3" presId="urn:microsoft.com/office/officeart/2005/8/layout/target3"/>
    <dgm:cxn modelId="{36532AEF-6608-334B-B9E6-12FCD2A6D789}" type="presOf" srcId="{47A662EC-5D41-7948-9C12-30DF584FC7DB}" destId="{0B0B4AA6-882F-0F4C-914F-5AD19EE0403A}" srcOrd="0" destOrd="1" presId="urn:microsoft.com/office/officeart/2005/8/layout/target3"/>
    <dgm:cxn modelId="{7601B8FC-9EED-0B4E-9C30-37D1DBDD2AF0}" srcId="{82E4548E-0112-AB45-8183-D5A233FF5F42}" destId="{2EE3565E-B6FC-8048-BAD8-9DB2967B8A09}" srcOrd="0" destOrd="0" parTransId="{5606BBBD-4F45-EA4F-A223-C0EFD9C6ED0A}" sibTransId="{491501AE-AD0A-CE46-A4B8-ECABCED8BF1E}"/>
    <dgm:cxn modelId="{DFF2E828-615F-B14D-AA17-78E3E9D711A3}" srcId="{8BA246B2-F047-A545-BF7E-9D9EECA026CF}" destId="{10CE2897-78A8-AE4B-B031-F3CCF82E1882}" srcOrd="0" destOrd="0" parTransId="{2B6C625D-BD61-CA4A-8D24-5BB6BD38DDA6}" sibTransId="{36910B5C-9C5F-CE4E-8F6C-91A5978E581F}"/>
    <dgm:cxn modelId="{4FA26E69-8669-1B48-B965-078F6E15A6F8}" srcId="{10CE2897-78A8-AE4B-B031-F3CCF82E1882}" destId="{1F9E2148-96B7-F747-8F9E-3D5E70F06971}" srcOrd="1" destOrd="0" parTransId="{5A4CDE3C-8542-C24F-A082-FD5E012D3CAC}" sibTransId="{5E78E9F8-F20B-F34F-B793-9E6662176615}"/>
    <dgm:cxn modelId="{0566FEA4-ED82-BD42-B72F-B22A92840299}" type="presOf" srcId="{445A7BE9-DE9F-B345-8EF5-4436B144D39C}" destId="{A435346A-E765-7945-AAD5-65938E2370AC}" srcOrd="0" destOrd="2" presId="urn:microsoft.com/office/officeart/2005/8/layout/target3"/>
    <dgm:cxn modelId="{C47B2582-5190-A448-B4B7-AA24EB900A73}" srcId="{8BA246B2-F047-A545-BF7E-9D9EECA026CF}" destId="{82E4548E-0112-AB45-8183-D5A233FF5F42}" srcOrd="2" destOrd="0" parTransId="{59DE97F5-D8C9-7146-903F-4155C6D7894A}" sibTransId="{5470657C-5222-A348-AA73-93984F218428}"/>
    <dgm:cxn modelId="{D81A7172-045F-CB49-9A03-B0F237AA3E46}" type="presOf" srcId="{8C8E96CF-F4B6-2E46-A04A-CC4316403CB5}" destId="{2AC8B2C1-9A09-844F-9366-4F8A4A6D0241}" srcOrd="0" destOrd="0" presId="urn:microsoft.com/office/officeart/2005/8/layout/target3"/>
    <dgm:cxn modelId="{2FD635D9-9121-E94C-AFB7-44994CAD95BC}" type="presOf" srcId="{10CE2897-78A8-AE4B-B031-F3CCF82E1882}" destId="{4854E757-B017-D844-BDEC-8803BF6292EB}" srcOrd="0" destOrd="0" presId="urn:microsoft.com/office/officeart/2005/8/layout/target3"/>
    <dgm:cxn modelId="{4E228163-8B29-784C-B826-4DF1BBC999F3}" srcId="{445A7BE9-DE9F-B345-8EF5-4436B144D39C}" destId="{88761188-99A0-FF4D-BF5A-37648D306628}" srcOrd="0" destOrd="0" parTransId="{794002CD-C129-E743-8695-A0C6126C7090}" sibTransId="{59C7E086-D316-EE40-B931-975733D8ECE2}"/>
    <dgm:cxn modelId="{3B54A6B0-7324-E945-9957-1CB3B9A1D03B}" srcId="{D658B705-5113-184D-8C5B-BF7334570B8F}" destId="{09C70941-73DE-4045-BFC8-1E7D291547F5}" srcOrd="0" destOrd="0" parTransId="{EE84572E-5089-4C41-B96F-A4DEE0D85CFE}" sibTransId="{59CF1B0A-0C9C-6047-B7DB-BB96CCD02D98}"/>
    <dgm:cxn modelId="{3214AA97-1550-3348-B5BE-229E04036DAF}" srcId="{10CE2897-78A8-AE4B-B031-F3CCF82E1882}" destId="{1F878E8C-0784-6B4E-8166-656F3E3FC8B2}" srcOrd="0" destOrd="0" parTransId="{3AED88BE-52A6-0249-AEC8-48558E3A536A}" sibTransId="{A1C0CBB4-58EC-8941-B721-51380A617FFF}"/>
    <dgm:cxn modelId="{93EFDC19-9EFF-DF4C-9D14-FEA0F010396A}" type="presOf" srcId="{1F9E2148-96B7-F747-8F9E-3D5E70F06971}" destId="{B5D4C5BA-4D24-9F44-9742-A4BC28827AB9}" srcOrd="0" destOrd="1" presId="urn:microsoft.com/office/officeart/2005/8/layout/target3"/>
    <dgm:cxn modelId="{5C0A0481-FD67-4E4C-8238-36D34EA18EA0}" type="presOf" srcId="{09C70941-73DE-4045-BFC8-1E7D291547F5}" destId="{A435346A-E765-7945-AAD5-65938E2370AC}" srcOrd="0" destOrd="1" presId="urn:microsoft.com/office/officeart/2005/8/layout/target3"/>
    <dgm:cxn modelId="{89E6BF26-377A-984B-8194-A57C4FAE70BB}" srcId="{47A662EC-5D41-7948-9C12-30DF584FC7DB}" destId="{ADD45ABF-950A-FA4C-B17E-BDFB7F807DBC}" srcOrd="1" destOrd="0" parTransId="{415FF880-4C35-0148-8D98-9566E916EE4B}" sibTransId="{8A0229CB-BBD4-4941-BC3D-2F18448CC18D}"/>
    <dgm:cxn modelId="{61FEBAE9-0642-1B42-8A87-3FAFD4411C69}" srcId="{8BA246B2-F047-A545-BF7E-9D9EECA026CF}" destId="{8C8E96CF-F4B6-2E46-A04A-CC4316403CB5}" srcOrd="1" destOrd="0" parTransId="{1EF4CA0C-DB2C-214F-A12F-2F6E0CC4D453}" sibTransId="{FFB5D724-D2EC-A04C-A96A-AECFD796C9EA}"/>
    <dgm:cxn modelId="{E5ADC980-EF95-4B4F-8952-5D9E12DC12A3}" srcId="{47A662EC-5D41-7948-9C12-30DF584FC7DB}" destId="{4A84E59C-3DBE-564A-ADCC-F855886CEB4F}" srcOrd="0" destOrd="0" parTransId="{0D2DCD7F-63FC-D54A-803A-7CBEE8E56C15}" sibTransId="{B34D6D47-E8F4-C541-AA48-BF584B8F4741}"/>
    <dgm:cxn modelId="{D910B98C-195F-1A42-BE1E-5AD185C254A6}" type="presOf" srcId="{82E4548E-0112-AB45-8183-D5A233FF5F42}" destId="{B1FE418B-E274-FB45-8852-77FC5F6C6059}" srcOrd="1" destOrd="0" presId="urn:microsoft.com/office/officeart/2005/8/layout/target3"/>
    <dgm:cxn modelId="{D77E2382-DC8F-F042-A935-D0A2600A380D}" type="presOf" srcId="{8BA246B2-F047-A545-BF7E-9D9EECA026CF}" destId="{4ACBAA90-885C-CB4A-9604-3A6ED4B2B56A}" srcOrd="0" destOrd="0" presId="urn:microsoft.com/office/officeart/2005/8/layout/target3"/>
    <dgm:cxn modelId="{3E306951-5B81-5241-8E38-92FC600758FE}" type="presParOf" srcId="{4ACBAA90-885C-CB4A-9604-3A6ED4B2B56A}" destId="{25A98CEF-C9A0-294E-99CD-5E08A47C2E53}" srcOrd="0" destOrd="0" presId="urn:microsoft.com/office/officeart/2005/8/layout/target3"/>
    <dgm:cxn modelId="{34676F9D-0B41-1141-89FE-4D3F125DD49D}" type="presParOf" srcId="{4ACBAA90-885C-CB4A-9604-3A6ED4B2B56A}" destId="{CB212A73-8824-944D-B6AE-3A39E3A7F925}" srcOrd="1" destOrd="0" presId="urn:microsoft.com/office/officeart/2005/8/layout/target3"/>
    <dgm:cxn modelId="{4C0C86BF-0C30-6542-B445-F8077A89C89C}" type="presParOf" srcId="{4ACBAA90-885C-CB4A-9604-3A6ED4B2B56A}" destId="{4854E757-B017-D844-BDEC-8803BF6292EB}" srcOrd="2" destOrd="0" presId="urn:microsoft.com/office/officeart/2005/8/layout/target3"/>
    <dgm:cxn modelId="{AFC1E2DB-50DD-514A-B917-5664DBB9282E}" type="presParOf" srcId="{4ACBAA90-885C-CB4A-9604-3A6ED4B2B56A}" destId="{F86C3062-33D3-3444-AC43-637045E08A82}" srcOrd="3" destOrd="0" presId="urn:microsoft.com/office/officeart/2005/8/layout/target3"/>
    <dgm:cxn modelId="{193631B1-3819-3F4D-B24B-CABEB562DA69}" type="presParOf" srcId="{4ACBAA90-885C-CB4A-9604-3A6ED4B2B56A}" destId="{D00695AC-E007-E94C-9960-0EC812C8F701}" srcOrd="4" destOrd="0" presId="urn:microsoft.com/office/officeart/2005/8/layout/target3"/>
    <dgm:cxn modelId="{A9F3BAF4-FAF7-8B43-8CCC-2F5A686497E1}" type="presParOf" srcId="{4ACBAA90-885C-CB4A-9604-3A6ED4B2B56A}" destId="{2AC8B2C1-9A09-844F-9366-4F8A4A6D0241}" srcOrd="5" destOrd="0" presId="urn:microsoft.com/office/officeart/2005/8/layout/target3"/>
    <dgm:cxn modelId="{891B3D4F-7775-C846-B944-C094E7E84382}" type="presParOf" srcId="{4ACBAA90-885C-CB4A-9604-3A6ED4B2B56A}" destId="{B09E8220-85F9-8C48-802C-0E491FB07A33}" srcOrd="6" destOrd="0" presId="urn:microsoft.com/office/officeart/2005/8/layout/target3"/>
    <dgm:cxn modelId="{7EFCEA45-8A6B-C346-B906-4B6DE627F943}" type="presParOf" srcId="{4ACBAA90-885C-CB4A-9604-3A6ED4B2B56A}" destId="{CF0347D0-EB57-654D-B417-474674DC1B43}" srcOrd="7" destOrd="0" presId="urn:microsoft.com/office/officeart/2005/8/layout/target3"/>
    <dgm:cxn modelId="{E5F7E688-8C8F-104E-961D-5D0E5C48B0AC}" type="presParOf" srcId="{4ACBAA90-885C-CB4A-9604-3A6ED4B2B56A}" destId="{8E4304F9-A515-8F4D-82F5-A49232D1577A}" srcOrd="8" destOrd="0" presId="urn:microsoft.com/office/officeart/2005/8/layout/target3"/>
    <dgm:cxn modelId="{8FC868DB-0CAD-4944-8D20-8383E02F3B4A}" type="presParOf" srcId="{4ACBAA90-885C-CB4A-9604-3A6ED4B2B56A}" destId="{54A800CF-ABF8-484D-81CF-09E4FE55A41F}" srcOrd="9" destOrd="0" presId="urn:microsoft.com/office/officeart/2005/8/layout/target3"/>
    <dgm:cxn modelId="{46E2BFAC-8A52-0B40-ADB7-26E218AB94E9}" type="presParOf" srcId="{4ACBAA90-885C-CB4A-9604-3A6ED4B2B56A}" destId="{B5D4C5BA-4D24-9F44-9742-A4BC28827AB9}" srcOrd="10" destOrd="0" presId="urn:microsoft.com/office/officeart/2005/8/layout/target3"/>
    <dgm:cxn modelId="{C134F1D9-D29A-8446-9AF4-3458077D51E1}" type="presParOf" srcId="{4ACBAA90-885C-CB4A-9604-3A6ED4B2B56A}" destId="{D8215F81-179C-4B4D-BC12-9FDA27FEA044}" srcOrd="11" destOrd="0" presId="urn:microsoft.com/office/officeart/2005/8/layout/target3"/>
    <dgm:cxn modelId="{EE088E5C-6154-F741-A46A-081376F7780D}" type="presParOf" srcId="{4ACBAA90-885C-CB4A-9604-3A6ED4B2B56A}" destId="{A435346A-E765-7945-AAD5-65938E2370AC}" srcOrd="12" destOrd="0" presId="urn:microsoft.com/office/officeart/2005/8/layout/target3"/>
    <dgm:cxn modelId="{A33343D3-182E-7C43-9261-DB223D129B81}" type="presParOf" srcId="{4ACBAA90-885C-CB4A-9604-3A6ED4B2B56A}" destId="{B1FE418B-E274-FB45-8852-77FC5F6C6059}" srcOrd="13" destOrd="0" presId="urn:microsoft.com/office/officeart/2005/8/layout/target3"/>
    <dgm:cxn modelId="{88071E40-C9F3-D44C-971A-DD9BD25BA195}" type="presParOf" srcId="{4ACBAA90-885C-CB4A-9604-3A6ED4B2B56A}" destId="{0B0B4AA6-882F-0F4C-914F-5AD19EE0403A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A246B2-F047-A545-BF7E-9D9EECA026CF}" type="doc">
      <dgm:prSet loTypeId="urn:microsoft.com/office/officeart/2005/8/layout/target3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0CE2897-78A8-AE4B-B031-F3CCF82E1882}">
      <dgm:prSet phldrT="[Text]"/>
      <dgm:spPr/>
      <dgm:t>
        <a:bodyPr/>
        <a:lstStyle/>
        <a:p>
          <a:r>
            <a:rPr lang="en-US" dirty="0">
              <a:solidFill>
                <a:srgbClr val="000090"/>
              </a:solidFill>
            </a:rPr>
            <a:t>DDI specializes OWL-S atomic processes with:</a:t>
          </a:r>
        </a:p>
      </dgm:t>
    </dgm:pt>
    <dgm:pt modelId="{2B6C625D-BD61-CA4A-8D24-5BB6BD38DDA6}" type="parTrans" cxnId="{DFF2E828-615F-B14D-AA17-78E3E9D711A3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36910B5C-9C5F-CE4E-8F6C-91A5978E581F}" type="sibTrans" cxnId="{DFF2E828-615F-B14D-AA17-78E3E9D711A3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1F878E8C-0784-6B4E-8166-656F3E3FC8B2}">
      <dgm:prSet phldrT="[Text]"/>
      <dgm:spPr/>
      <dgm:t>
        <a:bodyPr/>
        <a:lstStyle/>
        <a:p>
          <a:r>
            <a:rPr lang="en-US" dirty="0" smtClean="0">
              <a:solidFill>
                <a:srgbClr val="000090"/>
              </a:solidFill>
            </a:rPr>
            <a:t>Contact procedures</a:t>
          </a:r>
          <a:endParaRPr lang="en-US" dirty="0">
            <a:solidFill>
              <a:srgbClr val="000090"/>
            </a:solidFill>
          </a:endParaRPr>
        </a:p>
      </dgm:t>
    </dgm:pt>
    <dgm:pt modelId="{3AED88BE-52A6-0249-AEC8-48558E3A536A}" type="parTrans" cxnId="{3214AA97-1550-3348-B5BE-229E04036DAF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A1C0CBB4-58EC-8941-B721-51380A617FFF}" type="sibTrans" cxnId="{3214AA97-1550-3348-B5BE-229E04036DAF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1F9E2148-96B7-F747-8F9E-3D5E70F06971}">
      <dgm:prSet phldrT="[Text]"/>
      <dgm:spPr/>
      <dgm:t>
        <a:bodyPr/>
        <a:lstStyle/>
        <a:p>
          <a:r>
            <a:rPr lang="en-US">
              <a:solidFill>
                <a:srgbClr val="000090"/>
              </a:solidFill>
            </a:rPr>
            <a:t>Data transformation objects</a:t>
          </a:r>
        </a:p>
      </dgm:t>
    </dgm:pt>
    <dgm:pt modelId="{5A4CDE3C-8542-C24F-A082-FD5E012D3CAC}" type="parTrans" cxnId="{4FA26E69-8669-1B48-B965-078F6E15A6F8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5E78E9F8-F20B-F34F-B793-9E6662176615}" type="sibTrans" cxnId="{4FA26E69-8669-1B48-B965-078F6E15A6F8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8C8E96CF-F4B6-2E46-A04A-CC4316403CB5}">
      <dgm:prSet phldrT="[Text]"/>
      <dgm:spPr/>
      <dgm:t>
        <a:bodyPr/>
        <a:lstStyle/>
        <a:p>
          <a:r>
            <a:rPr lang="en-US" dirty="0">
              <a:solidFill>
                <a:srgbClr val="000090"/>
              </a:solidFill>
            </a:rPr>
            <a:t>OWL-S implements GSIM</a:t>
          </a:r>
        </a:p>
      </dgm:t>
    </dgm:pt>
    <dgm:pt modelId="{1EF4CA0C-DB2C-214F-A12F-2F6E0CC4D453}" type="parTrans" cxnId="{61FEBAE9-0642-1B42-8A87-3FAFD4411C69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FFB5D724-D2EC-A04C-A96A-AECFD796C9EA}" type="sibTrans" cxnId="{61FEBAE9-0642-1B42-8A87-3FAFD4411C69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445A7BE9-DE9F-B345-8EF5-4436B144D39C}">
      <dgm:prSet phldrT="[Text]"/>
      <dgm:spPr/>
      <dgm:t>
        <a:bodyPr/>
        <a:lstStyle/>
        <a:p>
          <a:r>
            <a:rPr lang="en-US" dirty="0">
              <a:solidFill>
                <a:srgbClr val="000090"/>
              </a:solidFill>
            </a:rPr>
            <a:t>Composite Process</a:t>
          </a:r>
        </a:p>
      </dgm:t>
    </dgm:pt>
    <dgm:pt modelId="{62191375-BAC9-A14F-8890-34B9F53835DF}" type="parTrans" cxnId="{1D7B31C9-D53E-2A4C-B07B-30F415DAD63C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BAB830DA-A994-E544-A0A5-F653B9DD8B20}" type="sibTrans" cxnId="{1D7B31C9-D53E-2A4C-B07B-30F415DAD63C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88761188-99A0-FF4D-BF5A-37648D306628}">
      <dgm:prSet phldrT="[Text]"/>
      <dgm:spPr/>
      <dgm:t>
        <a:bodyPr/>
        <a:lstStyle/>
        <a:p>
          <a:r>
            <a:rPr lang="en-US">
              <a:solidFill>
                <a:srgbClr val="000090"/>
              </a:solidFill>
            </a:rPr>
            <a:t>Atomic Process</a:t>
          </a:r>
        </a:p>
      </dgm:t>
    </dgm:pt>
    <dgm:pt modelId="{794002CD-C129-E743-8695-A0C6126C7090}" type="parTrans" cxnId="{4E228163-8B29-784C-B826-4DF1BBC999F3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59C7E086-D316-EE40-B931-975733D8ECE2}" type="sibTrans" cxnId="{4E228163-8B29-784C-B826-4DF1BBC999F3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82E4548E-0112-AB45-8183-D5A233FF5F42}">
      <dgm:prSet phldrT="[Text]"/>
      <dgm:spPr/>
      <dgm:t>
        <a:bodyPr/>
        <a:lstStyle/>
        <a:p>
          <a:r>
            <a:rPr lang="en-US">
              <a:solidFill>
                <a:srgbClr val="000090"/>
              </a:solidFill>
            </a:rPr>
            <a:t>GSIM provides core conceptual model</a:t>
          </a:r>
        </a:p>
      </dgm:t>
    </dgm:pt>
    <dgm:pt modelId="{59DE97F5-D8C9-7146-903F-4155C6D7894A}" type="parTrans" cxnId="{C47B2582-5190-A448-B4B7-AA24EB900A73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5470657C-5222-A348-AA73-93984F218428}" type="sibTrans" cxnId="{C47B2582-5190-A448-B4B7-AA24EB900A73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2EE3565E-B6FC-8048-BAD8-9DB2967B8A09}">
      <dgm:prSet phldrT="[Text]"/>
      <dgm:spPr/>
      <dgm:t>
        <a:bodyPr/>
        <a:lstStyle/>
        <a:p>
          <a:r>
            <a:rPr lang="en-US">
              <a:solidFill>
                <a:srgbClr val="000090"/>
              </a:solidFill>
            </a:rPr>
            <a:t>Business Process</a:t>
          </a:r>
        </a:p>
      </dgm:t>
    </dgm:pt>
    <dgm:pt modelId="{5606BBBD-4F45-EA4F-A223-C0EFD9C6ED0A}" type="parTrans" cxnId="{7601B8FC-9EED-0B4E-9C30-37D1DBDD2AF0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491501AE-AD0A-CE46-A4B8-ECABCED8BF1E}" type="sibTrans" cxnId="{7601B8FC-9EED-0B4E-9C30-37D1DBDD2AF0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47A662EC-5D41-7948-9C12-30DF584FC7DB}">
      <dgm:prSet phldrT="[Text]"/>
      <dgm:spPr/>
      <dgm:t>
        <a:bodyPr/>
        <a:lstStyle/>
        <a:p>
          <a:r>
            <a:rPr lang="en-US">
              <a:solidFill>
                <a:srgbClr val="000090"/>
              </a:solidFill>
            </a:rPr>
            <a:t>Process Design</a:t>
          </a:r>
        </a:p>
      </dgm:t>
    </dgm:pt>
    <dgm:pt modelId="{8A4B8F08-6193-1344-92D1-FDA36ACE3AD8}" type="parTrans" cxnId="{D9DDFF01-C0FD-1646-82F9-F53A3D3708F0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74E38C2E-0CB0-6C49-AE19-B0FFCEA1D198}" type="sibTrans" cxnId="{D9DDFF01-C0FD-1646-82F9-F53A3D3708F0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4A84E59C-3DBE-564A-ADCC-F855886CEB4F}">
      <dgm:prSet phldrT="[Text]"/>
      <dgm:spPr/>
      <dgm:t>
        <a:bodyPr/>
        <a:lstStyle/>
        <a:p>
          <a:r>
            <a:rPr lang="en-US">
              <a:solidFill>
                <a:srgbClr val="000090"/>
              </a:solidFill>
            </a:rPr>
            <a:t>Process Control</a:t>
          </a:r>
        </a:p>
      </dgm:t>
    </dgm:pt>
    <dgm:pt modelId="{0D2DCD7F-63FC-D54A-803A-7CBEE8E56C15}" type="parTrans" cxnId="{E5ADC980-EF95-4B4F-8952-5D9E12DC12A3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B34D6D47-E8F4-C541-AA48-BF584B8F4741}" type="sibTrans" cxnId="{E5ADC980-EF95-4B4F-8952-5D9E12DC12A3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ADD45ABF-950A-FA4C-B17E-BDFB7F807DBC}">
      <dgm:prSet phldrT="[Text]"/>
      <dgm:spPr/>
      <dgm:t>
        <a:bodyPr/>
        <a:lstStyle/>
        <a:p>
          <a:r>
            <a:rPr lang="en-US">
              <a:solidFill>
                <a:srgbClr val="000090"/>
              </a:solidFill>
            </a:rPr>
            <a:t>Process Step</a:t>
          </a:r>
        </a:p>
      </dgm:t>
    </dgm:pt>
    <dgm:pt modelId="{415FF880-4C35-0148-8D98-9566E916EE4B}" type="parTrans" cxnId="{89E6BF26-377A-984B-8194-A57C4FAE70BB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8A0229CB-BBD4-4941-BC3D-2F18448CC18D}" type="sibTrans" cxnId="{89E6BF26-377A-984B-8194-A57C4FAE70BB}">
      <dgm:prSet/>
      <dgm:spPr/>
      <dgm:t>
        <a:bodyPr/>
        <a:lstStyle/>
        <a:p>
          <a:endParaRPr lang="en-US">
            <a:solidFill>
              <a:srgbClr val="000090"/>
            </a:solidFill>
          </a:endParaRPr>
        </a:p>
      </dgm:t>
    </dgm:pt>
    <dgm:pt modelId="{D658B705-5113-184D-8C5B-BF7334570B8F}">
      <dgm:prSet phldrT="[Text]"/>
      <dgm:spPr/>
      <dgm:t>
        <a:bodyPr/>
        <a:lstStyle/>
        <a:p>
          <a:r>
            <a:rPr lang="en-US">
              <a:solidFill>
                <a:srgbClr val="000090"/>
              </a:solidFill>
            </a:rPr>
            <a:t>Process</a:t>
          </a:r>
        </a:p>
      </dgm:t>
    </dgm:pt>
    <dgm:pt modelId="{8CB5C29D-49E6-4249-9630-EE5DA9F3F836}" type="parTrans" cxnId="{BD9C1D7E-E40E-E34E-B37E-649D775C4108}">
      <dgm:prSet/>
      <dgm:spPr/>
      <dgm:t>
        <a:bodyPr/>
        <a:lstStyle/>
        <a:p>
          <a:endParaRPr lang="en-US"/>
        </a:p>
      </dgm:t>
    </dgm:pt>
    <dgm:pt modelId="{327E52C3-6B88-B74B-B86B-DB470CC5E621}" type="sibTrans" cxnId="{BD9C1D7E-E40E-E34E-B37E-649D775C4108}">
      <dgm:prSet/>
      <dgm:spPr/>
      <dgm:t>
        <a:bodyPr/>
        <a:lstStyle/>
        <a:p>
          <a:endParaRPr lang="en-US"/>
        </a:p>
      </dgm:t>
    </dgm:pt>
    <dgm:pt modelId="{09C70941-73DE-4045-BFC8-1E7D291547F5}">
      <dgm:prSet phldrT="[Text]"/>
      <dgm:spPr/>
      <dgm:t>
        <a:bodyPr/>
        <a:lstStyle/>
        <a:p>
          <a:r>
            <a:rPr lang="en-US">
              <a:solidFill>
                <a:srgbClr val="000090"/>
              </a:solidFill>
            </a:rPr>
            <a:t>Atomic Process	</a:t>
          </a:r>
        </a:p>
      </dgm:t>
    </dgm:pt>
    <dgm:pt modelId="{EE84572E-5089-4C41-B96F-A4DEE0D85CFE}" type="parTrans" cxnId="{3B54A6B0-7324-E945-9957-1CB3B9A1D03B}">
      <dgm:prSet/>
      <dgm:spPr/>
      <dgm:t>
        <a:bodyPr/>
        <a:lstStyle/>
        <a:p>
          <a:endParaRPr lang="en-US"/>
        </a:p>
      </dgm:t>
    </dgm:pt>
    <dgm:pt modelId="{59CF1B0A-0C9C-6047-B7DB-BB96CCD02D98}" type="sibTrans" cxnId="{3B54A6B0-7324-E945-9957-1CB3B9A1D03B}">
      <dgm:prSet/>
      <dgm:spPr/>
      <dgm:t>
        <a:bodyPr/>
        <a:lstStyle/>
        <a:p>
          <a:endParaRPr lang="en-US"/>
        </a:p>
      </dgm:t>
    </dgm:pt>
    <dgm:pt modelId="{4ACBAA90-885C-CB4A-9604-3A6ED4B2B56A}" type="pres">
      <dgm:prSet presAssocID="{8BA246B2-F047-A545-BF7E-9D9EECA026C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A98CEF-C9A0-294E-99CD-5E08A47C2E53}" type="pres">
      <dgm:prSet presAssocID="{10CE2897-78A8-AE4B-B031-F3CCF82E1882}" presName="circle1" presStyleLbl="node1" presStyleIdx="0" presStyleCnt="3"/>
      <dgm:spPr/>
    </dgm:pt>
    <dgm:pt modelId="{CB212A73-8824-944D-B6AE-3A39E3A7F925}" type="pres">
      <dgm:prSet presAssocID="{10CE2897-78A8-AE4B-B031-F3CCF82E1882}" presName="space" presStyleCnt="0"/>
      <dgm:spPr/>
    </dgm:pt>
    <dgm:pt modelId="{4854E757-B017-D844-BDEC-8803BF6292EB}" type="pres">
      <dgm:prSet presAssocID="{10CE2897-78A8-AE4B-B031-F3CCF82E1882}" presName="rect1" presStyleLbl="alignAcc1" presStyleIdx="0" presStyleCnt="3"/>
      <dgm:spPr/>
      <dgm:t>
        <a:bodyPr/>
        <a:lstStyle/>
        <a:p>
          <a:endParaRPr lang="en-US"/>
        </a:p>
      </dgm:t>
    </dgm:pt>
    <dgm:pt modelId="{F86C3062-33D3-3444-AC43-637045E08A82}" type="pres">
      <dgm:prSet presAssocID="{8C8E96CF-F4B6-2E46-A04A-CC4316403CB5}" presName="vertSpace2" presStyleLbl="node1" presStyleIdx="0" presStyleCnt="3"/>
      <dgm:spPr/>
    </dgm:pt>
    <dgm:pt modelId="{D00695AC-E007-E94C-9960-0EC812C8F701}" type="pres">
      <dgm:prSet presAssocID="{8C8E96CF-F4B6-2E46-A04A-CC4316403CB5}" presName="circle2" presStyleLbl="node1" presStyleIdx="1" presStyleCnt="3"/>
      <dgm:spPr/>
    </dgm:pt>
    <dgm:pt modelId="{2AC8B2C1-9A09-844F-9366-4F8A4A6D0241}" type="pres">
      <dgm:prSet presAssocID="{8C8E96CF-F4B6-2E46-A04A-CC4316403CB5}" presName="rect2" presStyleLbl="alignAcc1" presStyleIdx="1" presStyleCnt="3"/>
      <dgm:spPr/>
      <dgm:t>
        <a:bodyPr/>
        <a:lstStyle/>
        <a:p>
          <a:endParaRPr lang="en-US"/>
        </a:p>
      </dgm:t>
    </dgm:pt>
    <dgm:pt modelId="{B09E8220-85F9-8C48-802C-0E491FB07A33}" type="pres">
      <dgm:prSet presAssocID="{82E4548E-0112-AB45-8183-D5A233FF5F42}" presName="vertSpace3" presStyleLbl="node1" presStyleIdx="1" presStyleCnt="3"/>
      <dgm:spPr/>
    </dgm:pt>
    <dgm:pt modelId="{CF0347D0-EB57-654D-B417-474674DC1B43}" type="pres">
      <dgm:prSet presAssocID="{82E4548E-0112-AB45-8183-D5A233FF5F42}" presName="circle3" presStyleLbl="node1" presStyleIdx="2" presStyleCnt="3"/>
      <dgm:spPr/>
    </dgm:pt>
    <dgm:pt modelId="{8E4304F9-A515-8F4D-82F5-A49232D1577A}" type="pres">
      <dgm:prSet presAssocID="{82E4548E-0112-AB45-8183-D5A233FF5F42}" presName="rect3" presStyleLbl="alignAcc1" presStyleIdx="2" presStyleCnt="3"/>
      <dgm:spPr/>
      <dgm:t>
        <a:bodyPr/>
        <a:lstStyle/>
        <a:p>
          <a:endParaRPr lang="en-US"/>
        </a:p>
      </dgm:t>
    </dgm:pt>
    <dgm:pt modelId="{54A800CF-ABF8-484D-81CF-09E4FE55A41F}" type="pres">
      <dgm:prSet presAssocID="{10CE2897-78A8-AE4B-B031-F3CCF82E188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4C5BA-4D24-9F44-9742-A4BC28827AB9}" type="pres">
      <dgm:prSet presAssocID="{10CE2897-78A8-AE4B-B031-F3CCF82E1882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15F81-179C-4B4D-BC12-9FDA27FEA044}" type="pres">
      <dgm:prSet presAssocID="{8C8E96CF-F4B6-2E46-A04A-CC4316403CB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5346A-E765-7945-AAD5-65938E2370AC}" type="pres">
      <dgm:prSet presAssocID="{8C8E96CF-F4B6-2E46-A04A-CC4316403CB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E418B-E274-FB45-8852-77FC5F6C6059}" type="pres">
      <dgm:prSet presAssocID="{82E4548E-0112-AB45-8183-D5A233FF5F42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B4AA6-882F-0F4C-914F-5AD19EE0403A}" type="pres">
      <dgm:prSet presAssocID="{82E4548E-0112-AB45-8183-D5A233FF5F42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0C6A79-2C14-7249-9FFD-7DAD66D13DE4}" type="presOf" srcId="{10CE2897-78A8-AE4B-B031-F3CCF82E1882}" destId="{4854E757-B017-D844-BDEC-8803BF6292EB}" srcOrd="0" destOrd="0" presId="urn:microsoft.com/office/officeart/2005/8/layout/target3"/>
    <dgm:cxn modelId="{6162E58B-796B-B040-ABFB-8416B3C135FB}" type="presOf" srcId="{2EE3565E-B6FC-8048-BAD8-9DB2967B8A09}" destId="{0B0B4AA6-882F-0F4C-914F-5AD19EE0403A}" srcOrd="0" destOrd="0" presId="urn:microsoft.com/office/officeart/2005/8/layout/target3"/>
    <dgm:cxn modelId="{D9DDFF01-C0FD-1646-82F9-F53A3D3708F0}" srcId="{2EE3565E-B6FC-8048-BAD8-9DB2967B8A09}" destId="{47A662EC-5D41-7948-9C12-30DF584FC7DB}" srcOrd="0" destOrd="0" parTransId="{8A4B8F08-6193-1344-92D1-FDA36ACE3AD8}" sibTransId="{74E38C2E-0CB0-6C49-AE19-B0FFCEA1D198}"/>
    <dgm:cxn modelId="{9E808CC6-7BA2-2C4C-963D-21F1D81C2B23}" type="presOf" srcId="{1F878E8C-0784-6B4E-8166-656F3E3FC8B2}" destId="{B5D4C5BA-4D24-9F44-9742-A4BC28827AB9}" srcOrd="0" destOrd="0" presId="urn:microsoft.com/office/officeart/2005/8/layout/target3"/>
    <dgm:cxn modelId="{52B8EAC0-77A8-4043-94A0-5E7BE8CEAED9}" type="presOf" srcId="{445A7BE9-DE9F-B345-8EF5-4436B144D39C}" destId="{A435346A-E765-7945-AAD5-65938E2370AC}" srcOrd="0" destOrd="2" presId="urn:microsoft.com/office/officeart/2005/8/layout/target3"/>
    <dgm:cxn modelId="{13FAA8AD-2E4A-C64A-ABDF-C3F11EDC844D}" type="presOf" srcId="{82E4548E-0112-AB45-8183-D5A233FF5F42}" destId="{8E4304F9-A515-8F4D-82F5-A49232D1577A}" srcOrd="0" destOrd="0" presId="urn:microsoft.com/office/officeart/2005/8/layout/target3"/>
    <dgm:cxn modelId="{05C504F7-D0BF-E542-BAC8-928624D867B9}" type="presOf" srcId="{1F9E2148-96B7-F747-8F9E-3D5E70F06971}" destId="{B5D4C5BA-4D24-9F44-9742-A4BC28827AB9}" srcOrd="0" destOrd="1" presId="urn:microsoft.com/office/officeart/2005/8/layout/target3"/>
    <dgm:cxn modelId="{BD9C1D7E-E40E-E34E-B37E-649D775C4108}" srcId="{8C8E96CF-F4B6-2E46-A04A-CC4316403CB5}" destId="{D658B705-5113-184D-8C5B-BF7334570B8F}" srcOrd="0" destOrd="0" parTransId="{8CB5C29D-49E6-4249-9630-EE5DA9F3F836}" sibTransId="{327E52C3-6B88-B74B-B86B-DB470CC5E621}"/>
    <dgm:cxn modelId="{66DBF70D-6402-484E-87BD-6545550615FC}" type="presOf" srcId="{8C8E96CF-F4B6-2E46-A04A-CC4316403CB5}" destId="{2AC8B2C1-9A09-844F-9366-4F8A4A6D0241}" srcOrd="0" destOrd="0" presId="urn:microsoft.com/office/officeart/2005/8/layout/target3"/>
    <dgm:cxn modelId="{1D7B31C9-D53E-2A4C-B07B-30F415DAD63C}" srcId="{D658B705-5113-184D-8C5B-BF7334570B8F}" destId="{445A7BE9-DE9F-B345-8EF5-4436B144D39C}" srcOrd="1" destOrd="0" parTransId="{62191375-BAC9-A14F-8890-34B9F53835DF}" sibTransId="{BAB830DA-A994-E544-A0A5-F653B9DD8B20}"/>
    <dgm:cxn modelId="{DE0C313F-8610-044A-B8F2-C3165CDC3AC9}" type="presOf" srcId="{4A84E59C-3DBE-564A-ADCC-F855886CEB4F}" destId="{0B0B4AA6-882F-0F4C-914F-5AD19EE0403A}" srcOrd="0" destOrd="2" presId="urn:microsoft.com/office/officeart/2005/8/layout/target3"/>
    <dgm:cxn modelId="{0EDE2010-8BD2-E349-BB6D-021BA7396DEA}" type="presOf" srcId="{D658B705-5113-184D-8C5B-BF7334570B8F}" destId="{A435346A-E765-7945-AAD5-65938E2370AC}" srcOrd="0" destOrd="0" presId="urn:microsoft.com/office/officeart/2005/8/layout/target3"/>
    <dgm:cxn modelId="{7601B8FC-9EED-0B4E-9C30-37D1DBDD2AF0}" srcId="{82E4548E-0112-AB45-8183-D5A233FF5F42}" destId="{2EE3565E-B6FC-8048-BAD8-9DB2967B8A09}" srcOrd="0" destOrd="0" parTransId="{5606BBBD-4F45-EA4F-A223-C0EFD9C6ED0A}" sibTransId="{491501AE-AD0A-CE46-A4B8-ECABCED8BF1E}"/>
    <dgm:cxn modelId="{E2A1E634-25B4-AA4F-A1FD-234061E30D10}" type="presOf" srcId="{8C8E96CF-F4B6-2E46-A04A-CC4316403CB5}" destId="{D8215F81-179C-4B4D-BC12-9FDA27FEA044}" srcOrd="1" destOrd="0" presId="urn:microsoft.com/office/officeart/2005/8/layout/target3"/>
    <dgm:cxn modelId="{DFF2E828-615F-B14D-AA17-78E3E9D711A3}" srcId="{8BA246B2-F047-A545-BF7E-9D9EECA026CF}" destId="{10CE2897-78A8-AE4B-B031-F3CCF82E1882}" srcOrd="0" destOrd="0" parTransId="{2B6C625D-BD61-CA4A-8D24-5BB6BD38DDA6}" sibTransId="{36910B5C-9C5F-CE4E-8F6C-91A5978E581F}"/>
    <dgm:cxn modelId="{A7B545B9-9174-2046-9490-F868C403F2A1}" type="presOf" srcId="{09C70941-73DE-4045-BFC8-1E7D291547F5}" destId="{A435346A-E765-7945-AAD5-65938E2370AC}" srcOrd="0" destOrd="1" presId="urn:microsoft.com/office/officeart/2005/8/layout/target3"/>
    <dgm:cxn modelId="{4FA26E69-8669-1B48-B965-078F6E15A6F8}" srcId="{10CE2897-78A8-AE4B-B031-F3CCF82E1882}" destId="{1F9E2148-96B7-F747-8F9E-3D5E70F06971}" srcOrd="1" destOrd="0" parTransId="{5A4CDE3C-8542-C24F-A082-FD5E012D3CAC}" sibTransId="{5E78E9F8-F20B-F34F-B793-9E6662176615}"/>
    <dgm:cxn modelId="{45D20DA9-54E5-6A4C-9D8F-B9EA1DC67718}" type="presOf" srcId="{ADD45ABF-950A-FA4C-B17E-BDFB7F807DBC}" destId="{0B0B4AA6-882F-0F4C-914F-5AD19EE0403A}" srcOrd="0" destOrd="3" presId="urn:microsoft.com/office/officeart/2005/8/layout/target3"/>
    <dgm:cxn modelId="{C47B2582-5190-A448-B4B7-AA24EB900A73}" srcId="{8BA246B2-F047-A545-BF7E-9D9EECA026CF}" destId="{82E4548E-0112-AB45-8183-D5A233FF5F42}" srcOrd="2" destOrd="0" parTransId="{59DE97F5-D8C9-7146-903F-4155C6D7894A}" sibTransId="{5470657C-5222-A348-AA73-93984F218428}"/>
    <dgm:cxn modelId="{4FC3D9AC-4F9D-9549-A3A7-53A9E98E927E}" type="presOf" srcId="{88761188-99A0-FF4D-BF5A-37648D306628}" destId="{A435346A-E765-7945-AAD5-65938E2370AC}" srcOrd="0" destOrd="3" presId="urn:microsoft.com/office/officeart/2005/8/layout/target3"/>
    <dgm:cxn modelId="{D0205B13-8913-B74C-8674-AE73964886B8}" type="presOf" srcId="{82E4548E-0112-AB45-8183-D5A233FF5F42}" destId="{B1FE418B-E274-FB45-8852-77FC5F6C6059}" srcOrd="1" destOrd="0" presId="urn:microsoft.com/office/officeart/2005/8/layout/target3"/>
    <dgm:cxn modelId="{4E228163-8B29-784C-B826-4DF1BBC999F3}" srcId="{445A7BE9-DE9F-B345-8EF5-4436B144D39C}" destId="{88761188-99A0-FF4D-BF5A-37648D306628}" srcOrd="0" destOrd="0" parTransId="{794002CD-C129-E743-8695-A0C6126C7090}" sibTransId="{59C7E086-D316-EE40-B931-975733D8ECE2}"/>
    <dgm:cxn modelId="{3B54A6B0-7324-E945-9957-1CB3B9A1D03B}" srcId="{D658B705-5113-184D-8C5B-BF7334570B8F}" destId="{09C70941-73DE-4045-BFC8-1E7D291547F5}" srcOrd="0" destOrd="0" parTransId="{EE84572E-5089-4C41-B96F-A4DEE0D85CFE}" sibTransId="{59CF1B0A-0C9C-6047-B7DB-BB96CCD02D98}"/>
    <dgm:cxn modelId="{A7574585-74A9-8043-ADE3-A5BCDA42166D}" type="presOf" srcId="{10CE2897-78A8-AE4B-B031-F3CCF82E1882}" destId="{54A800CF-ABF8-484D-81CF-09E4FE55A41F}" srcOrd="1" destOrd="0" presId="urn:microsoft.com/office/officeart/2005/8/layout/target3"/>
    <dgm:cxn modelId="{3214AA97-1550-3348-B5BE-229E04036DAF}" srcId="{10CE2897-78A8-AE4B-B031-F3CCF82E1882}" destId="{1F878E8C-0784-6B4E-8166-656F3E3FC8B2}" srcOrd="0" destOrd="0" parTransId="{3AED88BE-52A6-0249-AEC8-48558E3A536A}" sibTransId="{A1C0CBB4-58EC-8941-B721-51380A617FFF}"/>
    <dgm:cxn modelId="{89E6BF26-377A-984B-8194-A57C4FAE70BB}" srcId="{47A662EC-5D41-7948-9C12-30DF584FC7DB}" destId="{ADD45ABF-950A-FA4C-B17E-BDFB7F807DBC}" srcOrd="1" destOrd="0" parTransId="{415FF880-4C35-0148-8D98-9566E916EE4B}" sibTransId="{8A0229CB-BBD4-4941-BC3D-2F18448CC18D}"/>
    <dgm:cxn modelId="{D82E9C00-9953-784A-90EB-FF812BAB7050}" type="presOf" srcId="{47A662EC-5D41-7948-9C12-30DF584FC7DB}" destId="{0B0B4AA6-882F-0F4C-914F-5AD19EE0403A}" srcOrd="0" destOrd="1" presId="urn:microsoft.com/office/officeart/2005/8/layout/target3"/>
    <dgm:cxn modelId="{61FEBAE9-0642-1B42-8A87-3FAFD4411C69}" srcId="{8BA246B2-F047-A545-BF7E-9D9EECA026CF}" destId="{8C8E96CF-F4B6-2E46-A04A-CC4316403CB5}" srcOrd="1" destOrd="0" parTransId="{1EF4CA0C-DB2C-214F-A12F-2F6E0CC4D453}" sibTransId="{FFB5D724-D2EC-A04C-A96A-AECFD796C9EA}"/>
    <dgm:cxn modelId="{E5ADC980-EF95-4B4F-8952-5D9E12DC12A3}" srcId="{47A662EC-5D41-7948-9C12-30DF584FC7DB}" destId="{4A84E59C-3DBE-564A-ADCC-F855886CEB4F}" srcOrd="0" destOrd="0" parTransId="{0D2DCD7F-63FC-D54A-803A-7CBEE8E56C15}" sibTransId="{B34D6D47-E8F4-C541-AA48-BF584B8F4741}"/>
    <dgm:cxn modelId="{670B9D10-1250-1D45-80AE-147B015AD962}" type="presOf" srcId="{8BA246B2-F047-A545-BF7E-9D9EECA026CF}" destId="{4ACBAA90-885C-CB4A-9604-3A6ED4B2B56A}" srcOrd="0" destOrd="0" presId="urn:microsoft.com/office/officeart/2005/8/layout/target3"/>
    <dgm:cxn modelId="{53C76BC0-C28D-1C42-8FFA-D38B34EFBF97}" type="presParOf" srcId="{4ACBAA90-885C-CB4A-9604-3A6ED4B2B56A}" destId="{25A98CEF-C9A0-294E-99CD-5E08A47C2E53}" srcOrd="0" destOrd="0" presId="urn:microsoft.com/office/officeart/2005/8/layout/target3"/>
    <dgm:cxn modelId="{613A2C0E-815D-D544-BABD-5B3CB14FC0B0}" type="presParOf" srcId="{4ACBAA90-885C-CB4A-9604-3A6ED4B2B56A}" destId="{CB212A73-8824-944D-B6AE-3A39E3A7F925}" srcOrd="1" destOrd="0" presId="urn:microsoft.com/office/officeart/2005/8/layout/target3"/>
    <dgm:cxn modelId="{B4E033D6-B164-184C-BA93-A323D9193B51}" type="presParOf" srcId="{4ACBAA90-885C-CB4A-9604-3A6ED4B2B56A}" destId="{4854E757-B017-D844-BDEC-8803BF6292EB}" srcOrd="2" destOrd="0" presId="urn:microsoft.com/office/officeart/2005/8/layout/target3"/>
    <dgm:cxn modelId="{F15CC5E1-2489-D544-A19C-82D53C6668E7}" type="presParOf" srcId="{4ACBAA90-885C-CB4A-9604-3A6ED4B2B56A}" destId="{F86C3062-33D3-3444-AC43-637045E08A82}" srcOrd="3" destOrd="0" presId="urn:microsoft.com/office/officeart/2005/8/layout/target3"/>
    <dgm:cxn modelId="{FE77D573-A7BC-EE4C-874C-32762521FD80}" type="presParOf" srcId="{4ACBAA90-885C-CB4A-9604-3A6ED4B2B56A}" destId="{D00695AC-E007-E94C-9960-0EC812C8F701}" srcOrd="4" destOrd="0" presId="urn:microsoft.com/office/officeart/2005/8/layout/target3"/>
    <dgm:cxn modelId="{CDED77C1-4473-3248-998B-A3009AFDF362}" type="presParOf" srcId="{4ACBAA90-885C-CB4A-9604-3A6ED4B2B56A}" destId="{2AC8B2C1-9A09-844F-9366-4F8A4A6D0241}" srcOrd="5" destOrd="0" presId="urn:microsoft.com/office/officeart/2005/8/layout/target3"/>
    <dgm:cxn modelId="{51A22DFD-9A2C-9847-B091-23519CF4A5C0}" type="presParOf" srcId="{4ACBAA90-885C-CB4A-9604-3A6ED4B2B56A}" destId="{B09E8220-85F9-8C48-802C-0E491FB07A33}" srcOrd="6" destOrd="0" presId="urn:microsoft.com/office/officeart/2005/8/layout/target3"/>
    <dgm:cxn modelId="{0AAEC893-F369-4B4D-8243-BE6C207757E2}" type="presParOf" srcId="{4ACBAA90-885C-CB4A-9604-3A6ED4B2B56A}" destId="{CF0347D0-EB57-654D-B417-474674DC1B43}" srcOrd="7" destOrd="0" presId="urn:microsoft.com/office/officeart/2005/8/layout/target3"/>
    <dgm:cxn modelId="{0BAEB291-DBD7-6D41-94BC-C64FE3B3387E}" type="presParOf" srcId="{4ACBAA90-885C-CB4A-9604-3A6ED4B2B56A}" destId="{8E4304F9-A515-8F4D-82F5-A49232D1577A}" srcOrd="8" destOrd="0" presId="urn:microsoft.com/office/officeart/2005/8/layout/target3"/>
    <dgm:cxn modelId="{5C5DF90A-5EB4-7949-90DF-D9700B92DE9D}" type="presParOf" srcId="{4ACBAA90-885C-CB4A-9604-3A6ED4B2B56A}" destId="{54A800CF-ABF8-484D-81CF-09E4FE55A41F}" srcOrd="9" destOrd="0" presId="urn:microsoft.com/office/officeart/2005/8/layout/target3"/>
    <dgm:cxn modelId="{2F3C2618-9DA8-A042-B7FF-26F1E5D5D572}" type="presParOf" srcId="{4ACBAA90-885C-CB4A-9604-3A6ED4B2B56A}" destId="{B5D4C5BA-4D24-9F44-9742-A4BC28827AB9}" srcOrd="10" destOrd="0" presId="urn:microsoft.com/office/officeart/2005/8/layout/target3"/>
    <dgm:cxn modelId="{44B26DEA-22F1-ED4D-972B-26547C91707A}" type="presParOf" srcId="{4ACBAA90-885C-CB4A-9604-3A6ED4B2B56A}" destId="{D8215F81-179C-4B4D-BC12-9FDA27FEA044}" srcOrd="11" destOrd="0" presId="urn:microsoft.com/office/officeart/2005/8/layout/target3"/>
    <dgm:cxn modelId="{F05E3FE5-A2D2-D24D-A7D2-40DEF15261F2}" type="presParOf" srcId="{4ACBAA90-885C-CB4A-9604-3A6ED4B2B56A}" destId="{A435346A-E765-7945-AAD5-65938E2370AC}" srcOrd="12" destOrd="0" presId="urn:microsoft.com/office/officeart/2005/8/layout/target3"/>
    <dgm:cxn modelId="{26E38579-B0A3-804E-AB3D-F2CC0825771D}" type="presParOf" srcId="{4ACBAA90-885C-CB4A-9604-3A6ED4B2B56A}" destId="{B1FE418B-E274-FB45-8852-77FC5F6C6059}" srcOrd="13" destOrd="0" presId="urn:microsoft.com/office/officeart/2005/8/layout/target3"/>
    <dgm:cxn modelId="{FE01FAC8-A099-584A-83E1-37B815D82FB4}" type="presParOf" srcId="{4ACBAA90-885C-CB4A-9604-3A6ED4B2B56A}" destId="{0B0B4AA6-882F-0F4C-914F-5AD19EE0403A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55AD1D-8775-F54E-A39E-F900094FCBF1}" type="doc">
      <dgm:prSet loTypeId="urn:microsoft.com/office/officeart/2008/layout/CircleAccentTimeline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F83F66-2C41-CB46-82C1-BF36065EF47B}">
      <dgm:prSet phldrT="[Text]" custT="1"/>
      <dgm:spPr/>
      <dgm:t>
        <a:bodyPr/>
        <a:lstStyle/>
        <a:p>
          <a:r>
            <a:rPr lang="en-US" sz="2400" dirty="0" smtClean="0"/>
            <a:t>Ingest into</a:t>
          </a:r>
          <a:br>
            <a:rPr lang="en-US" sz="2400" dirty="0" smtClean="0"/>
          </a:br>
          <a:r>
            <a:rPr lang="en-US" sz="2400" dirty="0" smtClean="0"/>
            <a:t>Data Lake</a:t>
          </a:r>
          <a:endParaRPr lang="en-US" sz="2400" dirty="0"/>
        </a:p>
      </dgm:t>
    </dgm:pt>
    <dgm:pt modelId="{399F7A2B-6D26-CD4F-B6BA-ECDB9D6328B6}" type="parTrans" cxnId="{35A3A3ED-700E-7F4E-B7F1-34BF166D487A}">
      <dgm:prSet/>
      <dgm:spPr/>
      <dgm:t>
        <a:bodyPr/>
        <a:lstStyle/>
        <a:p>
          <a:endParaRPr lang="en-US"/>
        </a:p>
      </dgm:t>
    </dgm:pt>
    <dgm:pt modelId="{077E8A5E-04C9-6844-BE9C-6CC89D9E98EA}" type="sibTrans" cxnId="{35A3A3ED-700E-7F4E-B7F1-34BF166D487A}">
      <dgm:prSet/>
      <dgm:spPr/>
      <dgm:t>
        <a:bodyPr/>
        <a:lstStyle/>
        <a:p>
          <a:endParaRPr lang="en-US"/>
        </a:p>
      </dgm:t>
    </dgm:pt>
    <dgm:pt modelId="{5F9254DE-901F-F14E-A5AF-2E20DCF656DB}">
      <dgm:prSet phldrT="[Text]"/>
      <dgm:spPr/>
      <dgm:t>
        <a:bodyPr/>
        <a:lstStyle/>
        <a:p>
          <a:r>
            <a:rPr lang="en-US" dirty="0" smtClean="0"/>
            <a:t>Metadata tag </a:t>
          </a:r>
          <a:br>
            <a:rPr lang="en-US" dirty="0" smtClean="0"/>
          </a:br>
          <a:r>
            <a:rPr lang="en-US" dirty="0" smtClean="0"/>
            <a:t>for retrieval</a:t>
          </a:r>
          <a:endParaRPr lang="en-US" dirty="0"/>
        </a:p>
      </dgm:t>
    </dgm:pt>
    <dgm:pt modelId="{17377C9E-DAD5-974C-B62B-2EEC72AC301D}" type="parTrans" cxnId="{53A95757-6D0B-4F45-91F1-41FD385DEC84}">
      <dgm:prSet/>
      <dgm:spPr/>
      <dgm:t>
        <a:bodyPr/>
        <a:lstStyle/>
        <a:p>
          <a:endParaRPr lang="en-US"/>
        </a:p>
      </dgm:t>
    </dgm:pt>
    <dgm:pt modelId="{48D7FA87-52A7-9B44-A95C-268FBE9DE681}" type="sibTrans" cxnId="{53A95757-6D0B-4F45-91F1-41FD385DEC84}">
      <dgm:prSet/>
      <dgm:spPr/>
      <dgm:t>
        <a:bodyPr/>
        <a:lstStyle/>
        <a:p>
          <a:endParaRPr lang="en-US"/>
        </a:p>
      </dgm:t>
    </dgm:pt>
    <dgm:pt modelId="{05509AD2-CA23-2E44-B276-12DD166EE787}">
      <dgm:prSet phldrT="[Text]" custT="1"/>
      <dgm:spPr/>
      <dgm:t>
        <a:bodyPr/>
        <a:lstStyle/>
        <a:p>
          <a:r>
            <a:rPr lang="en-US" sz="2400" dirty="0" smtClean="0"/>
            <a:t>Invoke MapReduce</a:t>
          </a:r>
          <a:endParaRPr lang="en-US" sz="2400" dirty="0"/>
        </a:p>
      </dgm:t>
    </dgm:pt>
    <dgm:pt modelId="{340C8096-FEE8-6649-8E01-BB1F2CADBCB4}" type="parTrans" cxnId="{76FAAB5F-46B5-7F48-A365-DEABF9F016FD}">
      <dgm:prSet/>
      <dgm:spPr/>
      <dgm:t>
        <a:bodyPr/>
        <a:lstStyle/>
        <a:p>
          <a:endParaRPr lang="en-US"/>
        </a:p>
      </dgm:t>
    </dgm:pt>
    <dgm:pt modelId="{E5B8DC73-077B-7B4C-A81B-15D6DD8B5D31}" type="sibTrans" cxnId="{76FAAB5F-46B5-7F48-A365-DEABF9F016FD}">
      <dgm:prSet/>
      <dgm:spPr/>
      <dgm:t>
        <a:bodyPr/>
        <a:lstStyle/>
        <a:p>
          <a:endParaRPr lang="en-US"/>
        </a:p>
      </dgm:t>
    </dgm:pt>
    <dgm:pt modelId="{553D867D-D824-2F48-B13F-93D8F72CF374}">
      <dgm:prSet phldrT="[Text]"/>
      <dgm:spPr/>
      <dgm:t>
        <a:bodyPr/>
        <a:lstStyle/>
        <a:p>
          <a:r>
            <a:rPr lang="en-US" dirty="0" smtClean="0"/>
            <a:t>MapReduce retrieves data from data lake</a:t>
          </a:r>
          <a:endParaRPr lang="en-US" dirty="0"/>
        </a:p>
      </dgm:t>
    </dgm:pt>
    <dgm:pt modelId="{7DE22A18-E043-E045-A8AF-78E14F107A80}" type="parTrans" cxnId="{8445CE75-2347-9C4B-8DD7-87C27911D0B0}">
      <dgm:prSet/>
      <dgm:spPr/>
      <dgm:t>
        <a:bodyPr/>
        <a:lstStyle/>
        <a:p>
          <a:endParaRPr lang="en-US"/>
        </a:p>
      </dgm:t>
    </dgm:pt>
    <dgm:pt modelId="{0F5E24FC-FBD5-3A44-BA03-FA4E47051599}" type="sibTrans" cxnId="{8445CE75-2347-9C4B-8DD7-87C27911D0B0}">
      <dgm:prSet/>
      <dgm:spPr/>
      <dgm:t>
        <a:bodyPr/>
        <a:lstStyle/>
        <a:p>
          <a:endParaRPr lang="en-US"/>
        </a:p>
      </dgm:t>
    </dgm:pt>
    <dgm:pt modelId="{9A0C9913-0358-3841-9F26-CD145EB51114}">
      <dgm:prSet phldrT="[Text]"/>
      <dgm:spPr/>
      <dgm:t>
        <a:bodyPr/>
        <a:lstStyle/>
        <a:p>
          <a:r>
            <a:rPr lang="en-US" dirty="0" smtClean="0"/>
            <a:t>Map() assigns data to a processor</a:t>
          </a:r>
          <a:endParaRPr lang="en-US" dirty="0"/>
        </a:p>
      </dgm:t>
    </dgm:pt>
    <dgm:pt modelId="{FFA543A1-4C01-E64B-B5C3-49BA27EE4D28}" type="parTrans" cxnId="{8F0249CE-1993-BD4A-A96E-75FF79478CF1}">
      <dgm:prSet/>
      <dgm:spPr/>
      <dgm:t>
        <a:bodyPr/>
        <a:lstStyle/>
        <a:p>
          <a:endParaRPr lang="en-US"/>
        </a:p>
      </dgm:t>
    </dgm:pt>
    <dgm:pt modelId="{ED8DBA61-4DC8-5F42-85D1-95746A4D0A79}" type="sibTrans" cxnId="{8F0249CE-1993-BD4A-A96E-75FF79478CF1}">
      <dgm:prSet/>
      <dgm:spPr/>
      <dgm:t>
        <a:bodyPr/>
        <a:lstStyle/>
        <a:p>
          <a:endParaRPr lang="en-US"/>
        </a:p>
      </dgm:t>
    </dgm:pt>
    <dgm:pt modelId="{A8DFBA7A-1375-3A4A-B0B1-484D96E252EB}">
      <dgm:prSet phldrT="[Text]"/>
      <dgm:spPr/>
      <dgm:t>
        <a:bodyPr/>
        <a:lstStyle/>
        <a:p>
          <a:r>
            <a:rPr lang="en-US" dirty="0" smtClean="0"/>
            <a:t>Processor processes data</a:t>
          </a:r>
          <a:endParaRPr lang="en-US" dirty="0"/>
        </a:p>
      </dgm:t>
    </dgm:pt>
    <dgm:pt modelId="{B005CDBC-66D7-924E-81BD-07E435266C19}" type="parTrans" cxnId="{EDE9DBDD-7ABA-9844-BA0B-41FA5FE6B3D5}">
      <dgm:prSet/>
      <dgm:spPr/>
      <dgm:t>
        <a:bodyPr/>
        <a:lstStyle/>
        <a:p>
          <a:endParaRPr lang="en-US"/>
        </a:p>
      </dgm:t>
    </dgm:pt>
    <dgm:pt modelId="{F0FBB99C-9813-934E-A9D8-22F6CC020AC4}" type="sibTrans" cxnId="{EDE9DBDD-7ABA-9844-BA0B-41FA5FE6B3D5}">
      <dgm:prSet/>
      <dgm:spPr/>
      <dgm:t>
        <a:bodyPr/>
        <a:lstStyle/>
        <a:p>
          <a:endParaRPr lang="en-US"/>
        </a:p>
      </dgm:t>
    </dgm:pt>
    <dgm:pt modelId="{64A96C3A-66CA-2E4C-BE65-7A711B45AEAE}">
      <dgm:prSet phldrT="[Text]"/>
      <dgm:spPr/>
      <dgm:t>
        <a:bodyPr/>
        <a:lstStyle/>
        <a:p>
          <a:r>
            <a:rPr lang="en-US" dirty="0" smtClean="0"/>
            <a:t>Reduce() aggregates data across processors</a:t>
          </a:r>
          <a:endParaRPr lang="en-US" dirty="0"/>
        </a:p>
      </dgm:t>
    </dgm:pt>
    <dgm:pt modelId="{577539E9-7193-0944-9048-607FB1681E53}" type="parTrans" cxnId="{EFD1623E-7F9C-E245-99E6-88544F49F280}">
      <dgm:prSet/>
      <dgm:spPr/>
      <dgm:t>
        <a:bodyPr/>
        <a:lstStyle/>
        <a:p>
          <a:endParaRPr lang="en-US"/>
        </a:p>
      </dgm:t>
    </dgm:pt>
    <dgm:pt modelId="{B3B4549F-DE61-C549-BEE5-E32A00200FC0}" type="sibTrans" cxnId="{EFD1623E-7F9C-E245-99E6-88544F49F280}">
      <dgm:prSet/>
      <dgm:spPr/>
      <dgm:t>
        <a:bodyPr/>
        <a:lstStyle/>
        <a:p>
          <a:endParaRPr lang="en-US"/>
        </a:p>
      </dgm:t>
    </dgm:pt>
    <dgm:pt modelId="{62A0A097-2D80-8A4C-977D-876BA20DB82B}" type="pres">
      <dgm:prSet presAssocID="{1355AD1D-8775-F54E-A39E-F900094FCBF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64E774C3-144A-2E40-AB44-D8135902BB0B}" type="pres">
      <dgm:prSet presAssocID="{91F83F66-2C41-CB46-82C1-BF36065EF47B}" presName="parComposite" presStyleCnt="0"/>
      <dgm:spPr/>
    </dgm:pt>
    <dgm:pt modelId="{C66791B7-0EEE-704F-B2A7-C5E9A1DB1EEA}" type="pres">
      <dgm:prSet presAssocID="{91F83F66-2C41-CB46-82C1-BF36065EF47B}" presName="parBigCircle" presStyleLbl="node0" presStyleIdx="0" presStyleCnt="2"/>
      <dgm:spPr/>
    </dgm:pt>
    <dgm:pt modelId="{B0CD5CAD-9715-7D46-9951-E3224E052DBB}" type="pres">
      <dgm:prSet presAssocID="{91F83F66-2C41-CB46-82C1-BF36065EF47B}" presName="parTx" presStyleLbl="revTx" presStyleIdx="0" presStyleCnt="12"/>
      <dgm:spPr/>
      <dgm:t>
        <a:bodyPr/>
        <a:lstStyle/>
        <a:p>
          <a:endParaRPr lang="en-US"/>
        </a:p>
      </dgm:t>
    </dgm:pt>
    <dgm:pt modelId="{5708E044-9AED-264F-8A31-64D65D3F7AF7}" type="pres">
      <dgm:prSet presAssocID="{91F83F66-2C41-CB46-82C1-BF36065EF47B}" presName="bSpace" presStyleCnt="0"/>
      <dgm:spPr/>
    </dgm:pt>
    <dgm:pt modelId="{9734898E-C601-EE4A-A156-025E441352E5}" type="pres">
      <dgm:prSet presAssocID="{91F83F66-2C41-CB46-82C1-BF36065EF47B}" presName="parBackupNorm" presStyleCnt="0"/>
      <dgm:spPr/>
    </dgm:pt>
    <dgm:pt modelId="{2C2D4CD5-5AE6-9745-8953-3CCF8AB1D936}" type="pres">
      <dgm:prSet presAssocID="{077E8A5E-04C9-6844-BE9C-6CC89D9E98EA}" presName="parSpace" presStyleCnt="0"/>
      <dgm:spPr/>
    </dgm:pt>
    <dgm:pt modelId="{EBDEBEB5-4C0B-754C-9BDA-0B2F1DE66608}" type="pres">
      <dgm:prSet presAssocID="{5F9254DE-901F-F14E-A5AF-2E20DCF656DB}" presName="desBackupLeftNorm" presStyleCnt="0"/>
      <dgm:spPr/>
    </dgm:pt>
    <dgm:pt modelId="{7C18C81F-1D54-344B-BAC8-7B710C1DB978}" type="pres">
      <dgm:prSet presAssocID="{5F9254DE-901F-F14E-A5AF-2E20DCF656DB}" presName="desComposite" presStyleCnt="0"/>
      <dgm:spPr/>
    </dgm:pt>
    <dgm:pt modelId="{11B54ED0-8455-AF49-A6F7-8E46E03E087B}" type="pres">
      <dgm:prSet presAssocID="{5F9254DE-901F-F14E-A5AF-2E20DCF656DB}" presName="desCircle" presStyleLbl="node1" presStyleIdx="0" presStyleCnt="5"/>
      <dgm:spPr/>
    </dgm:pt>
    <dgm:pt modelId="{8069085A-A2B0-D840-B623-32F85FD29D02}" type="pres">
      <dgm:prSet presAssocID="{5F9254DE-901F-F14E-A5AF-2E20DCF656DB}" presName="chTx" presStyleLbl="revTx" presStyleIdx="1" presStyleCnt="12"/>
      <dgm:spPr/>
      <dgm:t>
        <a:bodyPr/>
        <a:lstStyle/>
        <a:p>
          <a:endParaRPr lang="en-US"/>
        </a:p>
      </dgm:t>
    </dgm:pt>
    <dgm:pt modelId="{ED6F4B6D-8038-D948-A6DF-38FFA3754308}" type="pres">
      <dgm:prSet presAssocID="{5F9254DE-901F-F14E-A5AF-2E20DCF656DB}" presName="desTx" presStyleLbl="revTx" presStyleIdx="2" presStyleCnt="12">
        <dgm:presLayoutVars>
          <dgm:bulletEnabled val="1"/>
        </dgm:presLayoutVars>
      </dgm:prSet>
      <dgm:spPr/>
    </dgm:pt>
    <dgm:pt modelId="{7EB5B325-334B-AF47-88EA-88F9B03F7843}" type="pres">
      <dgm:prSet presAssocID="{5F9254DE-901F-F14E-A5AF-2E20DCF656DB}" presName="desBackupRightNorm" presStyleCnt="0"/>
      <dgm:spPr/>
    </dgm:pt>
    <dgm:pt modelId="{C4DD6F5C-55CF-F34E-A3FB-863BA5BC542A}" type="pres">
      <dgm:prSet presAssocID="{48D7FA87-52A7-9B44-A95C-268FBE9DE681}" presName="desSpace" presStyleCnt="0"/>
      <dgm:spPr/>
    </dgm:pt>
    <dgm:pt modelId="{A5A8FDAE-EBE9-A547-A5C4-3E261E86BCA2}" type="pres">
      <dgm:prSet presAssocID="{05509AD2-CA23-2E44-B276-12DD166EE787}" presName="parComposite" presStyleCnt="0"/>
      <dgm:spPr/>
    </dgm:pt>
    <dgm:pt modelId="{66F50BC2-F924-274E-8BB6-20209F1FD67E}" type="pres">
      <dgm:prSet presAssocID="{05509AD2-CA23-2E44-B276-12DD166EE787}" presName="parBigCircle" presStyleLbl="node0" presStyleIdx="1" presStyleCnt="2"/>
      <dgm:spPr/>
    </dgm:pt>
    <dgm:pt modelId="{1B88841F-C63F-194D-B5D4-98CDA53FC724}" type="pres">
      <dgm:prSet presAssocID="{05509AD2-CA23-2E44-B276-12DD166EE787}" presName="parTx" presStyleLbl="revTx" presStyleIdx="3" presStyleCnt="12"/>
      <dgm:spPr/>
      <dgm:t>
        <a:bodyPr/>
        <a:lstStyle/>
        <a:p>
          <a:endParaRPr lang="en-US"/>
        </a:p>
      </dgm:t>
    </dgm:pt>
    <dgm:pt modelId="{A1D4B8E3-A2B6-7840-A90F-9608BA78F4E9}" type="pres">
      <dgm:prSet presAssocID="{05509AD2-CA23-2E44-B276-12DD166EE787}" presName="bSpace" presStyleCnt="0"/>
      <dgm:spPr/>
    </dgm:pt>
    <dgm:pt modelId="{1876F2A8-9D99-7C4F-B4E2-D2EECCB3F45D}" type="pres">
      <dgm:prSet presAssocID="{05509AD2-CA23-2E44-B276-12DD166EE787}" presName="parBackupNorm" presStyleCnt="0"/>
      <dgm:spPr/>
    </dgm:pt>
    <dgm:pt modelId="{4AFAB5C8-273C-F048-A07E-21C792DBB073}" type="pres">
      <dgm:prSet presAssocID="{E5B8DC73-077B-7B4C-A81B-15D6DD8B5D31}" presName="parSpace" presStyleCnt="0"/>
      <dgm:spPr/>
    </dgm:pt>
    <dgm:pt modelId="{8F1929A0-00EF-3943-96C9-701D21A529F7}" type="pres">
      <dgm:prSet presAssocID="{553D867D-D824-2F48-B13F-93D8F72CF374}" presName="desBackupLeftNorm" presStyleCnt="0"/>
      <dgm:spPr/>
    </dgm:pt>
    <dgm:pt modelId="{08F9A0C4-A181-FC4B-B488-96935D6FEEB2}" type="pres">
      <dgm:prSet presAssocID="{553D867D-D824-2F48-B13F-93D8F72CF374}" presName="desComposite" presStyleCnt="0"/>
      <dgm:spPr/>
    </dgm:pt>
    <dgm:pt modelId="{F6560C8E-4781-FA40-AB22-CDE5C578E4D4}" type="pres">
      <dgm:prSet presAssocID="{553D867D-D824-2F48-B13F-93D8F72CF374}" presName="desCircle" presStyleLbl="node1" presStyleIdx="1" presStyleCnt="5"/>
      <dgm:spPr/>
    </dgm:pt>
    <dgm:pt modelId="{47E53A2C-68D5-CE45-A651-C6EA992CA1EC}" type="pres">
      <dgm:prSet presAssocID="{553D867D-D824-2F48-B13F-93D8F72CF374}" presName="chTx" presStyleLbl="revTx" presStyleIdx="4" presStyleCnt="12"/>
      <dgm:spPr/>
      <dgm:t>
        <a:bodyPr/>
        <a:lstStyle/>
        <a:p>
          <a:endParaRPr lang="en-US"/>
        </a:p>
      </dgm:t>
    </dgm:pt>
    <dgm:pt modelId="{19FF0CC4-1B70-194C-BB68-1D8221CC7E74}" type="pres">
      <dgm:prSet presAssocID="{553D867D-D824-2F48-B13F-93D8F72CF374}" presName="desTx" presStyleLbl="revTx" presStyleIdx="5" presStyleCnt="12">
        <dgm:presLayoutVars>
          <dgm:bulletEnabled val="1"/>
        </dgm:presLayoutVars>
      </dgm:prSet>
      <dgm:spPr/>
    </dgm:pt>
    <dgm:pt modelId="{37E18403-3A0C-7940-BD61-CFA7988CF8BD}" type="pres">
      <dgm:prSet presAssocID="{553D867D-D824-2F48-B13F-93D8F72CF374}" presName="desBackupRightNorm" presStyleCnt="0"/>
      <dgm:spPr/>
    </dgm:pt>
    <dgm:pt modelId="{D7C6F67E-93E9-BE4C-BDB0-95814AB647CE}" type="pres">
      <dgm:prSet presAssocID="{0F5E24FC-FBD5-3A44-BA03-FA4E47051599}" presName="desSpace" presStyleCnt="0"/>
      <dgm:spPr/>
    </dgm:pt>
    <dgm:pt modelId="{A639151E-681F-1E40-BCA3-9EB19EAD4906}" type="pres">
      <dgm:prSet presAssocID="{9A0C9913-0358-3841-9F26-CD145EB51114}" presName="desBackupLeftNorm" presStyleCnt="0"/>
      <dgm:spPr/>
    </dgm:pt>
    <dgm:pt modelId="{D6A5833F-9A62-834C-B25E-9A5273A4C979}" type="pres">
      <dgm:prSet presAssocID="{9A0C9913-0358-3841-9F26-CD145EB51114}" presName="desComposite" presStyleCnt="0"/>
      <dgm:spPr/>
    </dgm:pt>
    <dgm:pt modelId="{3D58B33E-1C61-0142-94C6-49561A84D14A}" type="pres">
      <dgm:prSet presAssocID="{9A0C9913-0358-3841-9F26-CD145EB51114}" presName="desCircle" presStyleLbl="node1" presStyleIdx="2" presStyleCnt="5" custLinFactNeighborX="11990"/>
      <dgm:spPr/>
    </dgm:pt>
    <dgm:pt modelId="{4415CC0C-73FA-7D43-AA7C-9767F143D024}" type="pres">
      <dgm:prSet presAssocID="{9A0C9913-0358-3841-9F26-CD145EB51114}" presName="chTx" presStyleLbl="revTx" presStyleIdx="6" presStyleCnt="12" custLinFactNeighborX="6730"/>
      <dgm:spPr/>
      <dgm:t>
        <a:bodyPr/>
        <a:lstStyle/>
        <a:p>
          <a:endParaRPr lang="en-US"/>
        </a:p>
      </dgm:t>
    </dgm:pt>
    <dgm:pt modelId="{94FC8078-854D-B345-843F-085F2611ABBE}" type="pres">
      <dgm:prSet presAssocID="{9A0C9913-0358-3841-9F26-CD145EB51114}" presName="desTx" presStyleLbl="revTx" presStyleIdx="7" presStyleCnt="12">
        <dgm:presLayoutVars>
          <dgm:bulletEnabled val="1"/>
        </dgm:presLayoutVars>
      </dgm:prSet>
      <dgm:spPr/>
    </dgm:pt>
    <dgm:pt modelId="{B4075187-BEE9-1645-80AF-BF648C9D23BB}" type="pres">
      <dgm:prSet presAssocID="{9A0C9913-0358-3841-9F26-CD145EB51114}" presName="desBackupRightNorm" presStyleCnt="0"/>
      <dgm:spPr/>
    </dgm:pt>
    <dgm:pt modelId="{D42B3502-68F4-9B47-9DBA-5271D914D724}" type="pres">
      <dgm:prSet presAssocID="{ED8DBA61-4DC8-5F42-85D1-95746A4D0A79}" presName="desSpace" presStyleCnt="0"/>
      <dgm:spPr/>
    </dgm:pt>
    <dgm:pt modelId="{EDAFFF12-1AE1-9749-9286-B8C7003CA615}" type="pres">
      <dgm:prSet presAssocID="{A8DFBA7A-1375-3A4A-B0B1-484D96E252EB}" presName="desBackupLeftNorm" presStyleCnt="0"/>
      <dgm:spPr/>
    </dgm:pt>
    <dgm:pt modelId="{0E8D47EA-AA72-9943-A0E6-B78A341FD0D9}" type="pres">
      <dgm:prSet presAssocID="{A8DFBA7A-1375-3A4A-B0B1-484D96E252EB}" presName="desComposite" presStyleCnt="0"/>
      <dgm:spPr/>
    </dgm:pt>
    <dgm:pt modelId="{1AA08A59-5BFC-2844-AF85-6DB4967EC196}" type="pres">
      <dgm:prSet presAssocID="{A8DFBA7A-1375-3A4A-B0B1-484D96E252EB}" presName="desCircle" presStyleLbl="node1" presStyleIdx="3" presStyleCnt="5" custLinFactNeighborX="21582"/>
      <dgm:spPr/>
    </dgm:pt>
    <dgm:pt modelId="{72E07AD0-5754-A844-94AB-8B4DAE9023C2}" type="pres">
      <dgm:prSet presAssocID="{A8DFBA7A-1375-3A4A-B0B1-484D96E252EB}" presName="chTx" presStyleLbl="revTx" presStyleIdx="8" presStyleCnt="12" custLinFactNeighborX="12114"/>
      <dgm:spPr/>
      <dgm:t>
        <a:bodyPr/>
        <a:lstStyle/>
        <a:p>
          <a:endParaRPr lang="en-US"/>
        </a:p>
      </dgm:t>
    </dgm:pt>
    <dgm:pt modelId="{5B51149C-0E7C-954B-9034-C24779970CE6}" type="pres">
      <dgm:prSet presAssocID="{A8DFBA7A-1375-3A4A-B0B1-484D96E252EB}" presName="desTx" presStyleLbl="revTx" presStyleIdx="9" presStyleCnt="12">
        <dgm:presLayoutVars>
          <dgm:bulletEnabled val="1"/>
        </dgm:presLayoutVars>
      </dgm:prSet>
      <dgm:spPr/>
    </dgm:pt>
    <dgm:pt modelId="{AE774B92-48F6-E042-95CC-38096DB8CBC9}" type="pres">
      <dgm:prSet presAssocID="{A8DFBA7A-1375-3A4A-B0B1-484D96E252EB}" presName="desBackupRightNorm" presStyleCnt="0"/>
      <dgm:spPr/>
    </dgm:pt>
    <dgm:pt modelId="{065DBFA5-3702-7B4A-ABA4-B0C7A613411B}" type="pres">
      <dgm:prSet presAssocID="{F0FBB99C-9813-934E-A9D8-22F6CC020AC4}" presName="desSpace" presStyleCnt="0"/>
      <dgm:spPr/>
    </dgm:pt>
    <dgm:pt modelId="{F9C5A1E7-5093-8E42-BCFE-AD7F47178921}" type="pres">
      <dgm:prSet presAssocID="{64A96C3A-66CA-2E4C-BE65-7A711B45AEAE}" presName="desBackupLeftNorm" presStyleCnt="0"/>
      <dgm:spPr/>
    </dgm:pt>
    <dgm:pt modelId="{DB48D1A6-F377-1E49-97BE-640FD2CF2593}" type="pres">
      <dgm:prSet presAssocID="{64A96C3A-66CA-2E4C-BE65-7A711B45AEAE}" presName="desComposite" presStyleCnt="0"/>
      <dgm:spPr/>
    </dgm:pt>
    <dgm:pt modelId="{93B93340-1003-4345-8C8F-1F197E1AA70A}" type="pres">
      <dgm:prSet presAssocID="{64A96C3A-66CA-2E4C-BE65-7A711B45AEAE}" presName="desCircle" presStyleLbl="node1" presStyleIdx="4" presStyleCnt="5" custLinFactNeighborX="31174"/>
      <dgm:spPr/>
    </dgm:pt>
    <dgm:pt modelId="{783CA847-3DE1-5945-8FE4-10A7DBA3CE13}" type="pres">
      <dgm:prSet presAssocID="{64A96C3A-66CA-2E4C-BE65-7A711B45AEAE}" presName="chTx" presStyleLbl="revTx" presStyleIdx="10" presStyleCnt="12" custLinFactNeighborX="17498"/>
      <dgm:spPr/>
      <dgm:t>
        <a:bodyPr/>
        <a:lstStyle/>
        <a:p>
          <a:endParaRPr lang="en-US"/>
        </a:p>
      </dgm:t>
    </dgm:pt>
    <dgm:pt modelId="{4671B0A7-5181-0E41-BD8D-3BAEDD47F0D0}" type="pres">
      <dgm:prSet presAssocID="{64A96C3A-66CA-2E4C-BE65-7A711B45AEAE}" presName="desTx" presStyleLbl="revTx" presStyleIdx="11" presStyleCnt="12">
        <dgm:presLayoutVars>
          <dgm:bulletEnabled val="1"/>
        </dgm:presLayoutVars>
      </dgm:prSet>
      <dgm:spPr/>
    </dgm:pt>
    <dgm:pt modelId="{7811E2DE-BD6C-684C-82A1-21A6A683F540}" type="pres">
      <dgm:prSet presAssocID="{64A96C3A-66CA-2E4C-BE65-7A711B45AEAE}" presName="desBackupRightNorm" presStyleCnt="0"/>
      <dgm:spPr/>
    </dgm:pt>
    <dgm:pt modelId="{9A626E13-CF8E-5344-B295-18FD9FF22FBF}" type="pres">
      <dgm:prSet presAssocID="{B3B4549F-DE61-C549-BEE5-E32A00200FC0}" presName="desSpace" presStyleCnt="0"/>
      <dgm:spPr/>
    </dgm:pt>
  </dgm:ptLst>
  <dgm:cxnLst>
    <dgm:cxn modelId="{6FE98421-1EB5-E44A-8E5E-11D21290420B}" type="presOf" srcId="{5F9254DE-901F-F14E-A5AF-2E20DCF656DB}" destId="{8069085A-A2B0-D840-B623-32F85FD29D02}" srcOrd="0" destOrd="0" presId="urn:microsoft.com/office/officeart/2008/layout/CircleAccentTimeline"/>
    <dgm:cxn modelId="{76FAAB5F-46B5-7F48-A365-DEABF9F016FD}" srcId="{1355AD1D-8775-F54E-A39E-F900094FCBF1}" destId="{05509AD2-CA23-2E44-B276-12DD166EE787}" srcOrd="1" destOrd="0" parTransId="{340C8096-FEE8-6649-8E01-BB1F2CADBCB4}" sibTransId="{E5B8DC73-077B-7B4C-A81B-15D6DD8B5D31}"/>
    <dgm:cxn modelId="{2FEAC3AC-4400-204F-9C29-15B0BF00F3DF}" type="presOf" srcId="{1355AD1D-8775-F54E-A39E-F900094FCBF1}" destId="{62A0A097-2D80-8A4C-977D-876BA20DB82B}" srcOrd="0" destOrd="0" presId="urn:microsoft.com/office/officeart/2008/layout/CircleAccentTimeline"/>
    <dgm:cxn modelId="{35A3A3ED-700E-7F4E-B7F1-34BF166D487A}" srcId="{1355AD1D-8775-F54E-A39E-F900094FCBF1}" destId="{91F83F66-2C41-CB46-82C1-BF36065EF47B}" srcOrd="0" destOrd="0" parTransId="{399F7A2B-6D26-CD4F-B6BA-ECDB9D6328B6}" sibTransId="{077E8A5E-04C9-6844-BE9C-6CC89D9E98EA}"/>
    <dgm:cxn modelId="{53A95757-6D0B-4F45-91F1-41FD385DEC84}" srcId="{91F83F66-2C41-CB46-82C1-BF36065EF47B}" destId="{5F9254DE-901F-F14E-A5AF-2E20DCF656DB}" srcOrd="0" destOrd="0" parTransId="{17377C9E-DAD5-974C-B62B-2EEC72AC301D}" sibTransId="{48D7FA87-52A7-9B44-A95C-268FBE9DE681}"/>
    <dgm:cxn modelId="{8F0249CE-1993-BD4A-A96E-75FF79478CF1}" srcId="{05509AD2-CA23-2E44-B276-12DD166EE787}" destId="{9A0C9913-0358-3841-9F26-CD145EB51114}" srcOrd="1" destOrd="0" parTransId="{FFA543A1-4C01-E64B-B5C3-49BA27EE4D28}" sibTransId="{ED8DBA61-4DC8-5F42-85D1-95746A4D0A79}"/>
    <dgm:cxn modelId="{17F94E92-98D1-1644-B347-08ED25673FF2}" type="presOf" srcId="{553D867D-D824-2F48-B13F-93D8F72CF374}" destId="{47E53A2C-68D5-CE45-A651-C6EA992CA1EC}" srcOrd="0" destOrd="0" presId="urn:microsoft.com/office/officeart/2008/layout/CircleAccentTimeline"/>
    <dgm:cxn modelId="{5C81B060-AF6E-304A-8B2E-A263B5311345}" type="presOf" srcId="{64A96C3A-66CA-2E4C-BE65-7A711B45AEAE}" destId="{783CA847-3DE1-5945-8FE4-10A7DBA3CE13}" srcOrd="0" destOrd="0" presId="urn:microsoft.com/office/officeart/2008/layout/CircleAccentTimeline"/>
    <dgm:cxn modelId="{A57CA4E0-11FE-6045-8665-1937A660BB2A}" type="presOf" srcId="{91F83F66-2C41-CB46-82C1-BF36065EF47B}" destId="{B0CD5CAD-9715-7D46-9951-E3224E052DBB}" srcOrd="0" destOrd="0" presId="urn:microsoft.com/office/officeart/2008/layout/CircleAccentTimeline"/>
    <dgm:cxn modelId="{EBD7FA24-A2F6-A040-9F0A-F1F4258A5177}" type="presOf" srcId="{05509AD2-CA23-2E44-B276-12DD166EE787}" destId="{1B88841F-C63F-194D-B5D4-98CDA53FC724}" srcOrd="0" destOrd="0" presId="urn:microsoft.com/office/officeart/2008/layout/CircleAccentTimeline"/>
    <dgm:cxn modelId="{E92BED67-F9BB-614A-B5B1-494EC1471AAF}" type="presOf" srcId="{9A0C9913-0358-3841-9F26-CD145EB51114}" destId="{4415CC0C-73FA-7D43-AA7C-9767F143D024}" srcOrd="0" destOrd="0" presId="urn:microsoft.com/office/officeart/2008/layout/CircleAccentTimeline"/>
    <dgm:cxn modelId="{DE43B416-86E1-3844-8451-10238E29779C}" type="presOf" srcId="{A8DFBA7A-1375-3A4A-B0B1-484D96E252EB}" destId="{72E07AD0-5754-A844-94AB-8B4DAE9023C2}" srcOrd="0" destOrd="0" presId="urn:microsoft.com/office/officeart/2008/layout/CircleAccentTimeline"/>
    <dgm:cxn modelId="{EDE9DBDD-7ABA-9844-BA0B-41FA5FE6B3D5}" srcId="{05509AD2-CA23-2E44-B276-12DD166EE787}" destId="{A8DFBA7A-1375-3A4A-B0B1-484D96E252EB}" srcOrd="2" destOrd="0" parTransId="{B005CDBC-66D7-924E-81BD-07E435266C19}" sibTransId="{F0FBB99C-9813-934E-A9D8-22F6CC020AC4}"/>
    <dgm:cxn modelId="{8445CE75-2347-9C4B-8DD7-87C27911D0B0}" srcId="{05509AD2-CA23-2E44-B276-12DD166EE787}" destId="{553D867D-D824-2F48-B13F-93D8F72CF374}" srcOrd="0" destOrd="0" parTransId="{7DE22A18-E043-E045-A8AF-78E14F107A80}" sibTransId="{0F5E24FC-FBD5-3A44-BA03-FA4E47051599}"/>
    <dgm:cxn modelId="{EFD1623E-7F9C-E245-99E6-88544F49F280}" srcId="{05509AD2-CA23-2E44-B276-12DD166EE787}" destId="{64A96C3A-66CA-2E4C-BE65-7A711B45AEAE}" srcOrd="3" destOrd="0" parTransId="{577539E9-7193-0944-9048-607FB1681E53}" sibTransId="{B3B4549F-DE61-C549-BEE5-E32A00200FC0}"/>
    <dgm:cxn modelId="{E72FF34A-026C-6943-B8F3-51C48B445122}" type="presParOf" srcId="{62A0A097-2D80-8A4C-977D-876BA20DB82B}" destId="{64E774C3-144A-2E40-AB44-D8135902BB0B}" srcOrd="0" destOrd="0" presId="urn:microsoft.com/office/officeart/2008/layout/CircleAccentTimeline"/>
    <dgm:cxn modelId="{9F4E6BBC-018C-1D49-AE66-307CBDEE4794}" type="presParOf" srcId="{64E774C3-144A-2E40-AB44-D8135902BB0B}" destId="{C66791B7-0EEE-704F-B2A7-C5E9A1DB1EEA}" srcOrd="0" destOrd="0" presId="urn:microsoft.com/office/officeart/2008/layout/CircleAccentTimeline"/>
    <dgm:cxn modelId="{88C12454-773F-9340-8182-3DA7DED47A30}" type="presParOf" srcId="{64E774C3-144A-2E40-AB44-D8135902BB0B}" destId="{B0CD5CAD-9715-7D46-9951-E3224E052DBB}" srcOrd="1" destOrd="0" presId="urn:microsoft.com/office/officeart/2008/layout/CircleAccentTimeline"/>
    <dgm:cxn modelId="{DB3F2D4F-F40C-814B-8CF3-D916F38CA5D0}" type="presParOf" srcId="{64E774C3-144A-2E40-AB44-D8135902BB0B}" destId="{5708E044-9AED-264F-8A31-64D65D3F7AF7}" srcOrd="2" destOrd="0" presId="urn:microsoft.com/office/officeart/2008/layout/CircleAccentTimeline"/>
    <dgm:cxn modelId="{05F0DB90-0615-BF49-8765-5BA59AB1B4F7}" type="presParOf" srcId="{62A0A097-2D80-8A4C-977D-876BA20DB82B}" destId="{9734898E-C601-EE4A-A156-025E441352E5}" srcOrd="1" destOrd="0" presId="urn:microsoft.com/office/officeart/2008/layout/CircleAccentTimeline"/>
    <dgm:cxn modelId="{3E8B8217-187A-C846-A331-89BE8D4364E8}" type="presParOf" srcId="{62A0A097-2D80-8A4C-977D-876BA20DB82B}" destId="{2C2D4CD5-5AE6-9745-8953-3CCF8AB1D936}" srcOrd="2" destOrd="0" presId="urn:microsoft.com/office/officeart/2008/layout/CircleAccentTimeline"/>
    <dgm:cxn modelId="{CCB278AA-0511-574C-ACD3-6C76E3A7651C}" type="presParOf" srcId="{62A0A097-2D80-8A4C-977D-876BA20DB82B}" destId="{EBDEBEB5-4C0B-754C-9BDA-0B2F1DE66608}" srcOrd="3" destOrd="0" presId="urn:microsoft.com/office/officeart/2008/layout/CircleAccentTimeline"/>
    <dgm:cxn modelId="{DACF0846-8465-C94D-B297-E7BF0D399F46}" type="presParOf" srcId="{62A0A097-2D80-8A4C-977D-876BA20DB82B}" destId="{7C18C81F-1D54-344B-BAC8-7B710C1DB978}" srcOrd="4" destOrd="0" presId="urn:microsoft.com/office/officeart/2008/layout/CircleAccentTimeline"/>
    <dgm:cxn modelId="{784B0705-520F-B14A-B7BF-7AF449A33D94}" type="presParOf" srcId="{7C18C81F-1D54-344B-BAC8-7B710C1DB978}" destId="{11B54ED0-8455-AF49-A6F7-8E46E03E087B}" srcOrd="0" destOrd="0" presId="urn:microsoft.com/office/officeart/2008/layout/CircleAccentTimeline"/>
    <dgm:cxn modelId="{EBCBFCE9-0BE5-5449-93A5-A36BFFAA36A7}" type="presParOf" srcId="{7C18C81F-1D54-344B-BAC8-7B710C1DB978}" destId="{8069085A-A2B0-D840-B623-32F85FD29D02}" srcOrd="1" destOrd="0" presId="urn:microsoft.com/office/officeart/2008/layout/CircleAccentTimeline"/>
    <dgm:cxn modelId="{E64C264D-44B9-8245-95FA-E2A4689122F3}" type="presParOf" srcId="{7C18C81F-1D54-344B-BAC8-7B710C1DB978}" destId="{ED6F4B6D-8038-D948-A6DF-38FFA3754308}" srcOrd="2" destOrd="0" presId="urn:microsoft.com/office/officeart/2008/layout/CircleAccentTimeline"/>
    <dgm:cxn modelId="{E524D771-6302-BA43-A441-8B4166AC8397}" type="presParOf" srcId="{62A0A097-2D80-8A4C-977D-876BA20DB82B}" destId="{7EB5B325-334B-AF47-88EA-88F9B03F7843}" srcOrd="5" destOrd="0" presId="urn:microsoft.com/office/officeart/2008/layout/CircleAccentTimeline"/>
    <dgm:cxn modelId="{45FA2E17-F0B7-C441-84BF-5A1BC12581AA}" type="presParOf" srcId="{62A0A097-2D80-8A4C-977D-876BA20DB82B}" destId="{C4DD6F5C-55CF-F34E-A3FB-863BA5BC542A}" srcOrd="6" destOrd="0" presId="urn:microsoft.com/office/officeart/2008/layout/CircleAccentTimeline"/>
    <dgm:cxn modelId="{7D01A1E4-5F4D-3543-AC4D-B248FB4A323A}" type="presParOf" srcId="{62A0A097-2D80-8A4C-977D-876BA20DB82B}" destId="{A5A8FDAE-EBE9-A547-A5C4-3E261E86BCA2}" srcOrd="7" destOrd="0" presId="urn:microsoft.com/office/officeart/2008/layout/CircleAccentTimeline"/>
    <dgm:cxn modelId="{6574B288-FA0B-F740-B617-F0C51A917ABB}" type="presParOf" srcId="{A5A8FDAE-EBE9-A547-A5C4-3E261E86BCA2}" destId="{66F50BC2-F924-274E-8BB6-20209F1FD67E}" srcOrd="0" destOrd="0" presId="urn:microsoft.com/office/officeart/2008/layout/CircleAccentTimeline"/>
    <dgm:cxn modelId="{B48AC35A-EF2A-6443-8BC9-A4AF1B012943}" type="presParOf" srcId="{A5A8FDAE-EBE9-A547-A5C4-3E261E86BCA2}" destId="{1B88841F-C63F-194D-B5D4-98CDA53FC724}" srcOrd="1" destOrd="0" presId="urn:microsoft.com/office/officeart/2008/layout/CircleAccentTimeline"/>
    <dgm:cxn modelId="{BFC42885-8EFF-C249-BFC0-3F9F824FAF3C}" type="presParOf" srcId="{A5A8FDAE-EBE9-A547-A5C4-3E261E86BCA2}" destId="{A1D4B8E3-A2B6-7840-A90F-9608BA78F4E9}" srcOrd="2" destOrd="0" presId="urn:microsoft.com/office/officeart/2008/layout/CircleAccentTimeline"/>
    <dgm:cxn modelId="{FA5DCB33-F2A8-1345-BE82-EA7635611E7A}" type="presParOf" srcId="{62A0A097-2D80-8A4C-977D-876BA20DB82B}" destId="{1876F2A8-9D99-7C4F-B4E2-D2EECCB3F45D}" srcOrd="8" destOrd="0" presId="urn:microsoft.com/office/officeart/2008/layout/CircleAccentTimeline"/>
    <dgm:cxn modelId="{B751044D-8680-004D-AF11-64C6D5D15638}" type="presParOf" srcId="{62A0A097-2D80-8A4C-977D-876BA20DB82B}" destId="{4AFAB5C8-273C-F048-A07E-21C792DBB073}" srcOrd="9" destOrd="0" presId="urn:microsoft.com/office/officeart/2008/layout/CircleAccentTimeline"/>
    <dgm:cxn modelId="{38E593FD-2B7D-8246-863E-407D1EAEB3A4}" type="presParOf" srcId="{62A0A097-2D80-8A4C-977D-876BA20DB82B}" destId="{8F1929A0-00EF-3943-96C9-701D21A529F7}" srcOrd="10" destOrd="0" presId="urn:microsoft.com/office/officeart/2008/layout/CircleAccentTimeline"/>
    <dgm:cxn modelId="{7882CE6E-97F8-4D4D-99F4-5FE573EA0DA4}" type="presParOf" srcId="{62A0A097-2D80-8A4C-977D-876BA20DB82B}" destId="{08F9A0C4-A181-FC4B-B488-96935D6FEEB2}" srcOrd="11" destOrd="0" presId="urn:microsoft.com/office/officeart/2008/layout/CircleAccentTimeline"/>
    <dgm:cxn modelId="{5FDAA36A-FACC-9B4C-9261-ADF709F44981}" type="presParOf" srcId="{08F9A0C4-A181-FC4B-B488-96935D6FEEB2}" destId="{F6560C8E-4781-FA40-AB22-CDE5C578E4D4}" srcOrd="0" destOrd="0" presId="urn:microsoft.com/office/officeart/2008/layout/CircleAccentTimeline"/>
    <dgm:cxn modelId="{E12DDE77-B8E8-B149-91FA-90C7E13B0DBA}" type="presParOf" srcId="{08F9A0C4-A181-FC4B-B488-96935D6FEEB2}" destId="{47E53A2C-68D5-CE45-A651-C6EA992CA1EC}" srcOrd="1" destOrd="0" presId="urn:microsoft.com/office/officeart/2008/layout/CircleAccentTimeline"/>
    <dgm:cxn modelId="{9357FCF3-DB8A-2A47-8DE4-518E89712AD2}" type="presParOf" srcId="{08F9A0C4-A181-FC4B-B488-96935D6FEEB2}" destId="{19FF0CC4-1B70-194C-BB68-1D8221CC7E74}" srcOrd="2" destOrd="0" presId="urn:microsoft.com/office/officeart/2008/layout/CircleAccentTimeline"/>
    <dgm:cxn modelId="{D2C7411D-37C1-C546-975A-94CFE23C3735}" type="presParOf" srcId="{62A0A097-2D80-8A4C-977D-876BA20DB82B}" destId="{37E18403-3A0C-7940-BD61-CFA7988CF8BD}" srcOrd="12" destOrd="0" presId="urn:microsoft.com/office/officeart/2008/layout/CircleAccentTimeline"/>
    <dgm:cxn modelId="{5391A95A-01E2-E34B-A168-453E7BF607B6}" type="presParOf" srcId="{62A0A097-2D80-8A4C-977D-876BA20DB82B}" destId="{D7C6F67E-93E9-BE4C-BDB0-95814AB647CE}" srcOrd="13" destOrd="0" presId="urn:microsoft.com/office/officeart/2008/layout/CircleAccentTimeline"/>
    <dgm:cxn modelId="{6B0ED86E-D6A0-CB4B-B069-1275F58A73E8}" type="presParOf" srcId="{62A0A097-2D80-8A4C-977D-876BA20DB82B}" destId="{A639151E-681F-1E40-BCA3-9EB19EAD4906}" srcOrd="14" destOrd="0" presId="urn:microsoft.com/office/officeart/2008/layout/CircleAccentTimeline"/>
    <dgm:cxn modelId="{3D3521E6-DE3D-5E4A-86A0-06B3A689394B}" type="presParOf" srcId="{62A0A097-2D80-8A4C-977D-876BA20DB82B}" destId="{D6A5833F-9A62-834C-B25E-9A5273A4C979}" srcOrd="15" destOrd="0" presId="urn:microsoft.com/office/officeart/2008/layout/CircleAccentTimeline"/>
    <dgm:cxn modelId="{C1899D28-8726-B04D-88AD-F4612C6D5ED8}" type="presParOf" srcId="{D6A5833F-9A62-834C-B25E-9A5273A4C979}" destId="{3D58B33E-1C61-0142-94C6-49561A84D14A}" srcOrd="0" destOrd="0" presId="urn:microsoft.com/office/officeart/2008/layout/CircleAccentTimeline"/>
    <dgm:cxn modelId="{0D576E38-0F5F-AD43-A2F8-3681DAB9F553}" type="presParOf" srcId="{D6A5833F-9A62-834C-B25E-9A5273A4C979}" destId="{4415CC0C-73FA-7D43-AA7C-9767F143D024}" srcOrd="1" destOrd="0" presId="urn:microsoft.com/office/officeart/2008/layout/CircleAccentTimeline"/>
    <dgm:cxn modelId="{52D86925-5EBF-A141-AEE8-6A3234D83BF2}" type="presParOf" srcId="{D6A5833F-9A62-834C-B25E-9A5273A4C979}" destId="{94FC8078-854D-B345-843F-085F2611ABBE}" srcOrd="2" destOrd="0" presId="urn:microsoft.com/office/officeart/2008/layout/CircleAccentTimeline"/>
    <dgm:cxn modelId="{983560A5-AC8D-AF48-83C7-C09CF28EDDBD}" type="presParOf" srcId="{62A0A097-2D80-8A4C-977D-876BA20DB82B}" destId="{B4075187-BEE9-1645-80AF-BF648C9D23BB}" srcOrd="16" destOrd="0" presId="urn:microsoft.com/office/officeart/2008/layout/CircleAccentTimeline"/>
    <dgm:cxn modelId="{8AF655BB-4BA0-8B4E-8969-10082D8E91E9}" type="presParOf" srcId="{62A0A097-2D80-8A4C-977D-876BA20DB82B}" destId="{D42B3502-68F4-9B47-9DBA-5271D914D724}" srcOrd="17" destOrd="0" presId="urn:microsoft.com/office/officeart/2008/layout/CircleAccentTimeline"/>
    <dgm:cxn modelId="{BE32DE77-385E-6745-83C3-ECB09FA712DE}" type="presParOf" srcId="{62A0A097-2D80-8A4C-977D-876BA20DB82B}" destId="{EDAFFF12-1AE1-9749-9286-B8C7003CA615}" srcOrd="18" destOrd="0" presId="urn:microsoft.com/office/officeart/2008/layout/CircleAccentTimeline"/>
    <dgm:cxn modelId="{F215A2F0-EC9D-B641-8DA1-58EC8A7B7A4E}" type="presParOf" srcId="{62A0A097-2D80-8A4C-977D-876BA20DB82B}" destId="{0E8D47EA-AA72-9943-A0E6-B78A341FD0D9}" srcOrd="19" destOrd="0" presId="urn:microsoft.com/office/officeart/2008/layout/CircleAccentTimeline"/>
    <dgm:cxn modelId="{6D7C42C4-CA5E-F644-9ACA-421B703933B2}" type="presParOf" srcId="{0E8D47EA-AA72-9943-A0E6-B78A341FD0D9}" destId="{1AA08A59-5BFC-2844-AF85-6DB4967EC196}" srcOrd="0" destOrd="0" presId="urn:microsoft.com/office/officeart/2008/layout/CircleAccentTimeline"/>
    <dgm:cxn modelId="{8490BE2C-E2CD-6649-81F8-FDFCD0D5BCC9}" type="presParOf" srcId="{0E8D47EA-AA72-9943-A0E6-B78A341FD0D9}" destId="{72E07AD0-5754-A844-94AB-8B4DAE9023C2}" srcOrd="1" destOrd="0" presId="urn:microsoft.com/office/officeart/2008/layout/CircleAccentTimeline"/>
    <dgm:cxn modelId="{9B059255-80E1-2040-AA39-E18D620B5550}" type="presParOf" srcId="{0E8D47EA-AA72-9943-A0E6-B78A341FD0D9}" destId="{5B51149C-0E7C-954B-9034-C24779970CE6}" srcOrd="2" destOrd="0" presId="urn:microsoft.com/office/officeart/2008/layout/CircleAccentTimeline"/>
    <dgm:cxn modelId="{65CE2389-2CE2-4640-8F42-3F380D42D74D}" type="presParOf" srcId="{62A0A097-2D80-8A4C-977D-876BA20DB82B}" destId="{AE774B92-48F6-E042-95CC-38096DB8CBC9}" srcOrd="20" destOrd="0" presId="urn:microsoft.com/office/officeart/2008/layout/CircleAccentTimeline"/>
    <dgm:cxn modelId="{C0809EED-44F7-064F-9E76-95D0B0BE1265}" type="presParOf" srcId="{62A0A097-2D80-8A4C-977D-876BA20DB82B}" destId="{065DBFA5-3702-7B4A-ABA4-B0C7A613411B}" srcOrd="21" destOrd="0" presId="urn:microsoft.com/office/officeart/2008/layout/CircleAccentTimeline"/>
    <dgm:cxn modelId="{634B5D73-91DB-724C-A1A5-961D7F2299CB}" type="presParOf" srcId="{62A0A097-2D80-8A4C-977D-876BA20DB82B}" destId="{F9C5A1E7-5093-8E42-BCFE-AD7F47178921}" srcOrd="22" destOrd="0" presId="urn:microsoft.com/office/officeart/2008/layout/CircleAccentTimeline"/>
    <dgm:cxn modelId="{E04B38EB-6947-8448-A38F-3E720CD3B7B7}" type="presParOf" srcId="{62A0A097-2D80-8A4C-977D-876BA20DB82B}" destId="{DB48D1A6-F377-1E49-97BE-640FD2CF2593}" srcOrd="23" destOrd="0" presId="urn:microsoft.com/office/officeart/2008/layout/CircleAccentTimeline"/>
    <dgm:cxn modelId="{2A88CF74-C783-F746-BB93-5660219044F4}" type="presParOf" srcId="{DB48D1A6-F377-1E49-97BE-640FD2CF2593}" destId="{93B93340-1003-4345-8C8F-1F197E1AA70A}" srcOrd="0" destOrd="0" presId="urn:microsoft.com/office/officeart/2008/layout/CircleAccentTimeline"/>
    <dgm:cxn modelId="{B783995E-6FC8-2142-AC4D-3A875BC9BC02}" type="presParOf" srcId="{DB48D1A6-F377-1E49-97BE-640FD2CF2593}" destId="{783CA847-3DE1-5945-8FE4-10A7DBA3CE13}" srcOrd="1" destOrd="0" presId="urn:microsoft.com/office/officeart/2008/layout/CircleAccentTimeline"/>
    <dgm:cxn modelId="{726E8647-CE84-D341-AF44-161CAED0D447}" type="presParOf" srcId="{DB48D1A6-F377-1E49-97BE-640FD2CF2593}" destId="{4671B0A7-5181-0E41-BD8D-3BAEDD47F0D0}" srcOrd="2" destOrd="0" presId="urn:microsoft.com/office/officeart/2008/layout/CircleAccentTimeline"/>
    <dgm:cxn modelId="{3B991900-7D79-274E-A774-CFCB15562480}" type="presParOf" srcId="{62A0A097-2D80-8A4C-977D-876BA20DB82B}" destId="{7811E2DE-BD6C-684C-82A1-21A6A683F540}" srcOrd="24" destOrd="0" presId="urn:microsoft.com/office/officeart/2008/layout/CircleAccentTimeline"/>
    <dgm:cxn modelId="{6771638A-855D-2541-BFBF-363DFF92B45C}" type="presParOf" srcId="{62A0A097-2D80-8A4C-977D-876BA20DB82B}" destId="{9A626E13-CF8E-5344-B295-18FD9FF22FBF}" srcOrd="2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4C7C1-C774-7749-902E-A3F9E598DD41}">
      <dsp:nvSpPr>
        <dsp:cNvPr id="0" name=""/>
        <dsp:cNvSpPr/>
      </dsp:nvSpPr>
      <dsp:spPr>
        <a:xfrm>
          <a:off x="870455" y="0"/>
          <a:ext cx="4678363" cy="46783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Application Layer</a:t>
          </a:r>
          <a:endParaRPr lang="en-US" sz="2000" b="1" kern="1200" dirty="0"/>
        </a:p>
      </dsp:txBody>
      <dsp:txXfrm>
        <a:off x="2392092" y="233918"/>
        <a:ext cx="1635087" cy="701754"/>
      </dsp:txXfrm>
    </dsp:sp>
    <dsp:sp modelId="{7BF968EC-6C2D-144E-9B4C-F249C98D1637}">
      <dsp:nvSpPr>
        <dsp:cNvPr id="0" name=""/>
        <dsp:cNvSpPr/>
      </dsp:nvSpPr>
      <dsp:spPr>
        <a:xfrm>
          <a:off x="1455250" y="1169590"/>
          <a:ext cx="3508772" cy="3508772"/>
        </a:xfrm>
        <a:prstGeom prst="ellipse">
          <a:avLst/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3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Information </a:t>
          </a:r>
          <a:r>
            <a:rPr lang="en-US" sz="2000" b="1" kern="1200" dirty="0"/>
            <a:t/>
          </a:r>
          <a:br>
            <a:rPr lang="en-US" sz="2000" b="1" kern="1200" dirty="0"/>
          </a:br>
          <a:r>
            <a:rPr lang="en-US" sz="2000" b="1" kern="1200" dirty="0"/>
            <a:t>Model</a:t>
          </a:r>
        </a:p>
      </dsp:txBody>
      <dsp:txXfrm>
        <a:off x="2392092" y="1388889"/>
        <a:ext cx="1635087" cy="657894"/>
      </dsp:txXfrm>
    </dsp:sp>
    <dsp:sp modelId="{7D81C944-953D-FE45-857B-9E387EB36A3C}">
      <dsp:nvSpPr>
        <dsp:cNvPr id="0" name=""/>
        <dsp:cNvSpPr/>
      </dsp:nvSpPr>
      <dsp:spPr>
        <a:xfrm>
          <a:off x="2040045" y="2339181"/>
          <a:ext cx="2339181" cy="2339181"/>
        </a:xfrm>
        <a:prstGeom prst="ellipse">
          <a:avLst/>
        </a:prstGeom>
        <a:blipFill rotWithShape="1">
          <a:blip xmlns:r="http://schemas.openxmlformats.org/officeDocument/2006/relationships" r:embed="rId1"/>
          <a:tile tx="0" ty="0" sx="100000" sy="100000" flip="none" algn="tl"/>
        </a:blipFill>
        <a:ln w="19050"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GLBPM</a:t>
          </a:r>
          <a:br>
            <a:rPr lang="en-US" sz="2000" b="1" kern="1200"/>
          </a:br>
          <a:r>
            <a:rPr lang="en-US" sz="2000" b="1" kern="1200"/>
            <a:t>GSBPM</a:t>
          </a:r>
        </a:p>
      </dsp:txBody>
      <dsp:txXfrm>
        <a:off x="2382610" y="2923976"/>
        <a:ext cx="1654051" cy="1169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98CEF-C9A0-294E-99CD-5E08A47C2E53}">
      <dsp:nvSpPr>
        <dsp:cNvPr id="0" name=""/>
        <dsp:cNvSpPr/>
      </dsp:nvSpPr>
      <dsp:spPr>
        <a:xfrm>
          <a:off x="0" y="75738"/>
          <a:ext cx="4785359" cy="478535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54E757-B017-D844-BDEC-8803BF6292EB}">
      <dsp:nvSpPr>
        <dsp:cNvPr id="0" name=""/>
        <dsp:cNvSpPr/>
      </dsp:nvSpPr>
      <dsp:spPr>
        <a:xfrm>
          <a:off x="2392679" y="75738"/>
          <a:ext cx="5582919" cy="47853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solidFill>
                <a:srgbClr val="000090"/>
              </a:solidFill>
            </a:rPr>
            <a:t>DDI specializes OWL-S atomic processes with:</a:t>
          </a:r>
        </a:p>
      </dsp:txBody>
      <dsp:txXfrm>
        <a:off x="2392679" y="75738"/>
        <a:ext cx="2791459" cy="1435610"/>
      </dsp:txXfrm>
    </dsp:sp>
    <dsp:sp modelId="{D00695AC-E007-E94C-9960-0EC812C8F701}">
      <dsp:nvSpPr>
        <dsp:cNvPr id="0" name=""/>
        <dsp:cNvSpPr/>
      </dsp:nvSpPr>
      <dsp:spPr>
        <a:xfrm>
          <a:off x="837439" y="1511349"/>
          <a:ext cx="3110480" cy="31104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3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AC8B2C1-9A09-844F-9366-4F8A4A6D0241}">
      <dsp:nvSpPr>
        <dsp:cNvPr id="0" name=""/>
        <dsp:cNvSpPr/>
      </dsp:nvSpPr>
      <dsp:spPr>
        <a:xfrm>
          <a:off x="2392679" y="1511349"/>
          <a:ext cx="5582919" cy="3110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3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solidFill>
                <a:srgbClr val="000090"/>
              </a:solidFill>
            </a:rPr>
            <a:t>OWL-S implements GSIM</a:t>
          </a:r>
        </a:p>
      </dsp:txBody>
      <dsp:txXfrm>
        <a:off x="2392679" y="1511349"/>
        <a:ext cx="2791459" cy="1435606"/>
      </dsp:txXfrm>
    </dsp:sp>
    <dsp:sp modelId="{CF0347D0-EB57-654D-B417-474674DC1B43}">
      <dsp:nvSpPr>
        <dsp:cNvPr id="0" name=""/>
        <dsp:cNvSpPr/>
      </dsp:nvSpPr>
      <dsp:spPr>
        <a:xfrm>
          <a:off x="1674876" y="2946955"/>
          <a:ext cx="1435606" cy="143560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6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4304F9-A515-8F4D-82F5-A49232D1577A}">
      <dsp:nvSpPr>
        <dsp:cNvPr id="0" name=""/>
        <dsp:cNvSpPr/>
      </dsp:nvSpPr>
      <dsp:spPr>
        <a:xfrm>
          <a:off x="2392679" y="2946955"/>
          <a:ext cx="5582919" cy="14356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>
              <a:solidFill>
                <a:srgbClr val="000090"/>
              </a:solidFill>
            </a:rPr>
            <a:t>GSIM provides core conceptual model</a:t>
          </a:r>
        </a:p>
      </dsp:txBody>
      <dsp:txXfrm>
        <a:off x="2392679" y="2946955"/>
        <a:ext cx="2791459" cy="1435606"/>
      </dsp:txXfrm>
    </dsp:sp>
    <dsp:sp modelId="{B5D4C5BA-4D24-9F44-9742-A4BC28827AB9}">
      <dsp:nvSpPr>
        <dsp:cNvPr id="0" name=""/>
        <dsp:cNvSpPr/>
      </dsp:nvSpPr>
      <dsp:spPr>
        <a:xfrm>
          <a:off x="5184139" y="75738"/>
          <a:ext cx="2791459" cy="143561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rgbClr val="000090"/>
              </a:solidFill>
            </a:rPr>
            <a:t>Contact procedures</a:t>
          </a:r>
          <a:endParaRPr lang="en-US" sz="1900" kern="1200" dirty="0">
            <a:solidFill>
              <a:srgbClr val="00009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000090"/>
              </a:solidFill>
            </a:rPr>
            <a:t>Data transformation objects</a:t>
          </a:r>
        </a:p>
      </dsp:txBody>
      <dsp:txXfrm>
        <a:off x="5184139" y="75738"/>
        <a:ext cx="2791459" cy="1435610"/>
      </dsp:txXfrm>
    </dsp:sp>
    <dsp:sp modelId="{A435346A-E765-7945-AAD5-65938E2370AC}">
      <dsp:nvSpPr>
        <dsp:cNvPr id="0" name=""/>
        <dsp:cNvSpPr/>
      </dsp:nvSpPr>
      <dsp:spPr>
        <a:xfrm>
          <a:off x="5184139" y="1511349"/>
          <a:ext cx="2791459" cy="143560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000090"/>
              </a:solidFill>
            </a:rPr>
            <a:t>Process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000090"/>
              </a:solidFill>
            </a:rPr>
            <a:t>Atomic Process	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rgbClr val="000090"/>
              </a:solidFill>
            </a:rPr>
            <a:t>Composite Process</a:t>
          </a:r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000090"/>
              </a:solidFill>
            </a:rPr>
            <a:t>Atomic Process</a:t>
          </a:r>
        </a:p>
      </dsp:txBody>
      <dsp:txXfrm>
        <a:off x="5184139" y="1511349"/>
        <a:ext cx="2791459" cy="1435606"/>
      </dsp:txXfrm>
    </dsp:sp>
    <dsp:sp modelId="{0B0B4AA6-882F-0F4C-914F-5AD19EE0403A}">
      <dsp:nvSpPr>
        <dsp:cNvPr id="0" name=""/>
        <dsp:cNvSpPr/>
      </dsp:nvSpPr>
      <dsp:spPr>
        <a:xfrm>
          <a:off x="5184139" y="2946955"/>
          <a:ext cx="2791459" cy="143560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000090"/>
              </a:solidFill>
            </a:rPr>
            <a:t>Business Process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000090"/>
              </a:solidFill>
            </a:rPr>
            <a:t>Process Design</a:t>
          </a:r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000090"/>
              </a:solidFill>
            </a:rPr>
            <a:t>Process Control</a:t>
          </a:r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000090"/>
              </a:solidFill>
            </a:rPr>
            <a:t>Process Step</a:t>
          </a:r>
        </a:p>
      </dsp:txBody>
      <dsp:txXfrm>
        <a:off x="5184139" y="2946955"/>
        <a:ext cx="2791459" cy="14356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98CEF-C9A0-294E-99CD-5E08A47C2E53}">
      <dsp:nvSpPr>
        <dsp:cNvPr id="0" name=""/>
        <dsp:cNvSpPr/>
      </dsp:nvSpPr>
      <dsp:spPr>
        <a:xfrm>
          <a:off x="0" y="75738"/>
          <a:ext cx="4785359" cy="478535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54E757-B017-D844-BDEC-8803BF6292EB}">
      <dsp:nvSpPr>
        <dsp:cNvPr id="0" name=""/>
        <dsp:cNvSpPr/>
      </dsp:nvSpPr>
      <dsp:spPr>
        <a:xfrm>
          <a:off x="2392679" y="75738"/>
          <a:ext cx="5582919" cy="47853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solidFill>
                <a:srgbClr val="000090"/>
              </a:solidFill>
            </a:rPr>
            <a:t>DDI specializes OWL-S atomic processes with:</a:t>
          </a:r>
        </a:p>
      </dsp:txBody>
      <dsp:txXfrm>
        <a:off x="2392679" y="75738"/>
        <a:ext cx="2791459" cy="1435610"/>
      </dsp:txXfrm>
    </dsp:sp>
    <dsp:sp modelId="{D00695AC-E007-E94C-9960-0EC812C8F701}">
      <dsp:nvSpPr>
        <dsp:cNvPr id="0" name=""/>
        <dsp:cNvSpPr/>
      </dsp:nvSpPr>
      <dsp:spPr>
        <a:xfrm>
          <a:off x="837439" y="1511349"/>
          <a:ext cx="3110480" cy="31104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3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AC8B2C1-9A09-844F-9366-4F8A4A6D0241}">
      <dsp:nvSpPr>
        <dsp:cNvPr id="0" name=""/>
        <dsp:cNvSpPr/>
      </dsp:nvSpPr>
      <dsp:spPr>
        <a:xfrm>
          <a:off x="2392679" y="1511349"/>
          <a:ext cx="5582919" cy="3110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3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solidFill>
                <a:srgbClr val="000090"/>
              </a:solidFill>
            </a:rPr>
            <a:t>OWL-S implements GSIM</a:t>
          </a:r>
        </a:p>
      </dsp:txBody>
      <dsp:txXfrm>
        <a:off x="2392679" y="1511349"/>
        <a:ext cx="2791459" cy="1435606"/>
      </dsp:txXfrm>
    </dsp:sp>
    <dsp:sp modelId="{CF0347D0-EB57-654D-B417-474674DC1B43}">
      <dsp:nvSpPr>
        <dsp:cNvPr id="0" name=""/>
        <dsp:cNvSpPr/>
      </dsp:nvSpPr>
      <dsp:spPr>
        <a:xfrm>
          <a:off x="1674876" y="2946955"/>
          <a:ext cx="1435606" cy="143560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6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4304F9-A515-8F4D-82F5-A49232D1577A}">
      <dsp:nvSpPr>
        <dsp:cNvPr id="0" name=""/>
        <dsp:cNvSpPr/>
      </dsp:nvSpPr>
      <dsp:spPr>
        <a:xfrm>
          <a:off x="2392679" y="2946955"/>
          <a:ext cx="5582919" cy="14356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>
              <a:solidFill>
                <a:srgbClr val="000090"/>
              </a:solidFill>
            </a:rPr>
            <a:t>GSIM provides core conceptual model</a:t>
          </a:r>
        </a:p>
      </dsp:txBody>
      <dsp:txXfrm>
        <a:off x="2392679" y="2946955"/>
        <a:ext cx="2791459" cy="1435606"/>
      </dsp:txXfrm>
    </dsp:sp>
    <dsp:sp modelId="{B5D4C5BA-4D24-9F44-9742-A4BC28827AB9}">
      <dsp:nvSpPr>
        <dsp:cNvPr id="0" name=""/>
        <dsp:cNvSpPr/>
      </dsp:nvSpPr>
      <dsp:spPr>
        <a:xfrm>
          <a:off x="5184139" y="75738"/>
          <a:ext cx="2791459" cy="143561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rgbClr val="000090"/>
              </a:solidFill>
            </a:rPr>
            <a:t>Contact procedures</a:t>
          </a:r>
          <a:endParaRPr lang="en-US" sz="1900" kern="1200" dirty="0">
            <a:solidFill>
              <a:srgbClr val="00009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000090"/>
              </a:solidFill>
            </a:rPr>
            <a:t>Data transformation objects</a:t>
          </a:r>
        </a:p>
      </dsp:txBody>
      <dsp:txXfrm>
        <a:off x="5184139" y="75738"/>
        <a:ext cx="2791459" cy="1435610"/>
      </dsp:txXfrm>
    </dsp:sp>
    <dsp:sp modelId="{A435346A-E765-7945-AAD5-65938E2370AC}">
      <dsp:nvSpPr>
        <dsp:cNvPr id="0" name=""/>
        <dsp:cNvSpPr/>
      </dsp:nvSpPr>
      <dsp:spPr>
        <a:xfrm>
          <a:off x="5184139" y="1511349"/>
          <a:ext cx="2791459" cy="143560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000090"/>
              </a:solidFill>
            </a:rPr>
            <a:t>Process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000090"/>
              </a:solidFill>
            </a:rPr>
            <a:t>Atomic Process	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rgbClr val="000090"/>
              </a:solidFill>
            </a:rPr>
            <a:t>Composite Process</a:t>
          </a:r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000090"/>
              </a:solidFill>
            </a:rPr>
            <a:t>Atomic Process</a:t>
          </a:r>
        </a:p>
      </dsp:txBody>
      <dsp:txXfrm>
        <a:off x="5184139" y="1511349"/>
        <a:ext cx="2791459" cy="1435606"/>
      </dsp:txXfrm>
    </dsp:sp>
    <dsp:sp modelId="{0B0B4AA6-882F-0F4C-914F-5AD19EE0403A}">
      <dsp:nvSpPr>
        <dsp:cNvPr id="0" name=""/>
        <dsp:cNvSpPr/>
      </dsp:nvSpPr>
      <dsp:spPr>
        <a:xfrm>
          <a:off x="5184139" y="2946955"/>
          <a:ext cx="2791459" cy="143560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000090"/>
              </a:solidFill>
            </a:rPr>
            <a:t>Business Process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000090"/>
              </a:solidFill>
            </a:rPr>
            <a:t>Process Design</a:t>
          </a:r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000090"/>
              </a:solidFill>
            </a:rPr>
            <a:t>Process Control</a:t>
          </a:r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000090"/>
              </a:solidFill>
            </a:rPr>
            <a:t>Process Step</a:t>
          </a:r>
        </a:p>
      </dsp:txBody>
      <dsp:txXfrm>
        <a:off x="5184139" y="2946955"/>
        <a:ext cx="2791459" cy="14356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791B7-0EEE-704F-B2A7-C5E9A1DB1EEA}">
      <dsp:nvSpPr>
        <dsp:cNvPr id="0" name=""/>
        <dsp:cNvSpPr/>
      </dsp:nvSpPr>
      <dsp:spPr>
        <a:xfrm>
          <a:off x="92518" y="1783118"/>
          <a:ext cx="1479060" cy="1479060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D5CAD-9715-7D46-9951-E3224E052DBB}">
      <dsp:nvSpPr>
        <dsp:cNvPr id="0" name=""/>
        <dsp:cNvSpPr/>
      </dsp:nvSpPr>
      <dsp:spPr>
        <a:xfrm rot="17700000">
          <a:off x="613672" y="577382"/>
          <a:ext cx="1838636" cy="88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Ingest into</a:t>
          </a:r>
          <a:br>
            <a:rPr lang="en-US" sz="2400" kern="1200" dirty="0" smtClean="0"/>
          </a:br>
          <a:r>
            <a:rPr lang="en-US" sz="2400" kern="1200" dirty="0" smtClean="0"/>
            <a:t>Data Lake</a:t>
          </a:r>
          <a:endParaRPr lang="en-US" sz="2400" kern="1200" dirty="0"/>
        </a:p>
      </dsp:txBody>
      <dsp:txXfrm>
        <a:off x="613672" y="577382"/>
        <a:ext cx="1838636" cy="886080"/>
      </dsp:txXfrm>
    </dsp:sp>
    <dsp:sp modelId="{11B54ED0-8455-AF49-A6F7-8E46E03E087B}">
      <dsp:nvSpPr>
        <dsp:cNvPr id="0" name=""/>
        <dsp:cNvSpPr/>
      </dsp:nvSpPr>
      <dsp:spPr>
        <a:xfrm>
          <a:off x="1682987" y="2138785"/>
          <a:ext cx="767726" cy="7677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9085A-A2B0-D840-B623-32F85FD29D02}">
      <dsp:nvSpPr>
        <dsp:cNvPr id="0" name=""/>
        <dsp:cNvSpPr/>
      </dsp:nvSpPr>
      <dsp:spPr>
        <a:xfrm rot="17700000">
          <a:off x="773720" y="3207339"/>
          <a:ext cx="1590507" cy="766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180" bIns="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Metadata tag </a:t>
          </a:r>
          <a:br>
            <a:rPr lang="en-US" sz="1700" kern="1200" dirty="0" smtClean="0"/>
          </a:br>
          <a:r>
            <a:rPr lang="en-US" sz="1700" kern="1200" dirty="0" smtClean="0"/>
            <a:t>for retrieval</a:t>
          </a:r>
          <a:endParaRPr lang="en-US" sz="1700" kern="1200" dirty="0"/>
        </a:p>
      </dsp:txBody>
      <dsp:txXfrm>
        <a:off x="773720" y="3207339"/>
        <a:ext cx="1590507" cy="766883"/>
      </dsp:txXfrm>
    </dsp:sp>
    <dsp:sp modelId="{ED6F4B6D-8038-D948-A6DF-38FFA3754308}">
      <dsp:nvSpPr>
        <dsp:cNvPr id="0" name=""/>
        <dsp:cNvSpPr/>
      </dsp:nvSpPr>
      <dsp:spPr>
        <a:xfrm rot="17700000">
          <a:off x="1769472" y="1071075"/>
          <a:ext cx="1590507" cy="766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50BC2-F924-274E-8BB6-20209F1FD67E}">
      <dsp:nvSpPr>
        <dsp:cNvPr id="0" name=""/>
        <dsp:cNvSpPr/>
      </dsp:nvSpPr>
      <dsp:spPr>
        <a:xfrm>
          <a:off x="2562121" y="1783118"/>
          <a:ext cx="1479060" cy="1479060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8841F-C63F-194D-B5D4-98CDA53FC724}">
      <dsp:nvSpPr>
        <dsp:cNvPr id="0" name=""/>
        <dsp:cNvSpPr/>
      </dsp:nvSpPr>
      <dsp:spPr>
        <a:xfrm rot="17700000">
          <a:off x="3083275" y="577382"/>
          <a:ext cx="1838636" cy="88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Invoke MapReduce</a:t>
          </a:r>
          <a:endParaRPr lang="en-US" sz="2400" kern="1200" dirty="0"/>
        </a:p>
      </dsp:txBody>
      <dsp:txXfrm>
        <a:off x="3083275" y="577382"/>
        <a:ext cx="1838636" cy="886080"/>
      </dsp:txXfrm>
    </dsp:sp>
    <dsp:sp modelId="{F6560C8E-4781-FA40-AB22-CDE5C578E4D4}">
      <dsp:nvSpPr>
        <dsp:cNvPr id="0" name=""/>
        <dsp:cNvSpPr/>
      </dsp:nvSpPr>
      <dsp:spPr>
        <a:xfrm>
          <a:off x="4152590" y="2138785"/>
          <a:ext cx="767726" cy="767726"/>
        </a:xfrm>
        <a:prstGeom prst="ellips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53A2C-68D5-CE45-A651-C6EA992CA1EC}">
      <dsp:nvSpPr>
        <dsp:cNvPr id="0" name=""/>
        <dsp:cNvSpPr/>
      </dsp:nvSpPr>
      <dsp:spPr>
        <a:xfrm rot="17700000">
          <a:off x="3243323" y="3207339"/>
          <a:ext cx="1590507" cy="766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180" bIns="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MapReduce retrieves data from data lake</a:t>
          </a:r>
          <a:endParaRPr lang="en-US" sz="1700" kern="1200" dirty="0"/>
        </a:p>
      </dsp:txBody>
      <dsp:txXfrm>
        <a:off x="3243323" y="3207339"/>
        <a:ext cx="1590507" cy="766883"/>
      </dsp:txXfrm>
    </dsp:sp>
    <dsp:sp modelId="{19FF0CC4-1B70-194C-BB68-1D8221CC7E74}">
      <dsp:nvSpPr>
        <dsp:cNvPr id="0" name=""/>
        <dsp:cNvSpPr/>
      </dsp:nvSpPr>
      <dsp:spPr>
        <a:xfrm rot="17700000">
          <a:off x="4239075" y="1071075"/>
          <a:ext cx="1590507" cy="766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58B33E-1C61-0142-94C6-49561A84D14A}">
      <dsp:nvSpPr>
        <dsp:cNvPr id="0" name=""/>
        <dsp:cNvSpPr/>
      </dsp:nvSpPr>
      <dsp:spPr>
        <a:xfrm>
          <a:off x="5123656" y="2138785"/>
          <a:ext cx="767726" cy="767726"/>
        </a:xfrm>
        <a:prstGeom prst="ellipse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5CC0C-73FA-7D43-AA7C-9767F143D024}">
      <dsp:nvSpPr>
        <dsp:cNvPr id="0" name=""/>
        <dsp:cNvSpPr/>
      </dsp:nvSpPr>
      <dsp:spPr>
        <a:xfrm rot="17700000">
          <a:off x="4214353" y="3207339"/>
          <a:ext cx="1590507" cy="766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180" bIns="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Map() assigns data to a processor</a:t>
          </a:r>
          <a:endParaRPr lang="en-US" sz="1700" kern="1200" dirty="0"/>
        </a:p>
      </dsp:txBody>
      <dsp:txXfrm>
        <a:off x="4214353" y="3207339"/>
        <a:ext cx="1590507" cy="766883"/>
      </dsp:txXfrm>
    </dsp:sp>
    <dsp:sp modelId="{94FC8078-854D-B345-843F-085F2611ABBE}">
      <dsp:nvSpPr>
        <dsp:cNvPr id="0" name=""/>
        <dsp:cNvSpPr/>
      </dsp:nvSpPr>
      <dsp:spPr>
        <a:xfrm rot="17700000">
          <a:off x="5118091" y="1071075"/>
          <a:ext cx="1590507" cy="766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08A59-5BFC-2844-AF85-6DB4967EC196}">
      <dsp:nvSpPr>
        <dsp:cNvPr id="0" name=""/>
        <dsp:cNvSpPr/>
      </dsp:nvSpPr>
      <dsp:spPr>
        <a:xfrm>
          <a:off x="6076313" y="2138785"/>
          <a:ext cx="767726" cy="767726"/>
        </a:xfrm>
        <a:prstGeom prst="ellipse">
          <a:avLst/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07AD0-5754-A844-94AB-8B4DAE9023C2}">
      <dsp:nvSpPr>
        <dsp:cNvPr id="0" name=""/>
        <dsp:cNvSpPr/>
      </dsp:nvSpPr>
      <dsp:spPr>
        <a:xfrm rot="17700000">
          <a:off x="5166979" y="3207339"/>
          <a:ext cx="1590507" cy="766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180" bIns="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Processor processes data</a:t>
          </a:r>
          <a:endParaRPr lang="en-US" sz="1700" kern="1200" dirty="0"/>
        </a:p>
      </dsp:txBody>
      <dsp:txXfrm>
        <a:off x="5166979" y="3207339"/>
        <a:ext cx="1590507" cy="766883"/>
      </dsp:txXfrm>
    </dsp:sp>
    <dsp:sp modelId="{5B51149C-0E7C-954B-9034-C24779970CE6}">
      <dsp:nvSpPr>
        <dsp:cNvPr id="0" name=""/>
        <dsp:cNvSpPr/>
      </dsp:nvSpPr>
      <dsp:spPr>
        <a:xfrm rot="17700000">
          <a:off x="5997108" y="1071075"/>
          <a:ext cx="1590507" cy="766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93340-1003-4345-8C8F-1F197E1AA70A}">
      <dsp:nvSpPr>
        <dsp:cNvPr id="0" name=""/>
        <dsp:cNvSpPr/>
      </dsp:nvSpPr>
      <dsp:spPr>
        <a:xfrm>
          <a:off x="7028969" y="2138785"/>
          <a:ext cx="767726" cy="767726"/>
        </a:xfrm>
        <a:prstGeom prst="ellips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CA847-3DE1-5945-8FE4-10A7DBA3CE13}">
      <dsp:nvSpPr>
        <dsp:cNvPr id="0" name=""/>
        <dsp:cNvSpPr/>
      </dsp:nvSpPr>
      <dsp:spPr>
        <a:xfrm rot="17700000">
          <a:off x="6119606" y="3207339"/>
          <a:ext cx="1590507" cy="766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180" bIns="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Reduce() aggregates data across processors</a:t>
          </a:r>
          <a:endParaRPr lang="en-US" sz="1700" kern="1200" dirty="0"/>
        </a:p>
      </dsp:txBody>
      <dsp:txXfrm>
        <a:off x="6119606" y="3207339"/>
        <a:ext cx="1590507" cy="766883"/>
      </dsp:txXfrm>
    </dsp:sp>
    <dsp:sp modelId="{4671B0A7-5181-0E41-BD8D-3BAEDD47F0D0}">
      <dsp:nvSpPr>
        <dsp:cNvPr id="0" name=""/>
        <dsp:cNvSpPr/>
      </dsp:nvSpPr>
      <dsp:spPr>
        <a:xfrm rot="17700000">
          <a:off x="6876124" y="1071075"/>
          <a:ext cx="1590507" cy="766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9242B-32E8-3D4A-BBA4-C6BAD6396E3A}" type="datetimeFigureOut">
              <a:rPr lang="en-US" smtClean="0"/>
              <a:t>5/8/14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55363-296E-5A4E-B1D8-662128482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156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61672-E1A6-D74E-AF86-0174F3DA8434}" type="datetimeFigureOut">
              <a:rPr lang="en-US" smtClean="0"/>
              <a:t>5/8/14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B0E70-8D54-7E46-B2E2-ABEC83919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30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5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9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93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086"/>
            <a:ext cx="8229600" cy="44730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1" y="6216663"/>
            <a:ext cx="956266" cy="443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34458" y="6258112"/>
            <a:ext cx="1909449" cy="41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6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1" y="6216663"/>
            <a:ext cx="956266" cy="443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34458" y="6258112"/>
            <a:ext cx="1909449" cy="41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5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07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908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908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1" y="6216663"/>
            <a:ext cx="956266" cy="443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34458" y="6258112"/>
            <a:ext cx="1909449" cy="41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7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5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07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1" y="6216663"/>
            <a:ext cx="956266" cy="443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34458" y="6258112"/>
            <a:ext cx="1909449" cy="41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2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1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73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B109B-9867-6643-AF8B-CABBDF447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7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www.ddialliance.org/system/files/GenericLongitudinalBusinessProcessModel.pdf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hyperlink" Target="http://www.sas.com/resources/whitepaper/wp_63095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hyperlink" Target="http://www.sas.com/resources/whitepaper/wp_63095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8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oozallen.com/media/file/TA_DataLake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dialliance.org/ddi-moving-forward-process-summary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hyperlink" Target="http://www.w3.org/Submission/2004/SUBM-OWL-S-20041122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di-conferences.eu/ocs/index.php/eddi/EDDI13/paper/view/104" TargetMode="External"/><Relationship Id="rId4" Type="http://schemas.openxmlformats.org/officeDocument/2006/relationships/hyperlink" Target="http://www.eddi-conferences.eu/ocs/index.php/eddi/EDDI13/paper/view/98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s://www.oasis-open.org/committees/tc_home.php?wg_abbrev=wsbpe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://www.boozallen.com/media/file/FS_MakingTheCloudReign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://www.icpsr.umich.edu/icpsrweb/content/datamanagement/lifecycle/oais.html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zallen.com/media/file/TA_DataLake.pdf" TargetMode="External"/><Relationship Id="rId4" Type="http://schemas.openxmlformats.org/officeDocument/2006/relationships/hyperlink" Target="http://highlyscalable.wordpress.com/2012/03/01/nosql-data-modeling-techniqu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oozallen.com/media/file/FS_MakingTheCloudReign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1.unece.org/stat/platform/display/metis/Generic+Statistical+Information+Mode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1.unece.org/stat/platform/display/metis/Generic+Statistical+Information+Mode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www1.unece.org/stat/platform/display/GSBPM/Generic+Statistical+Business+Process+Model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5655"/>
            <a:ext cx="7772400" cy="1470025"/>
          </a:xfrm>
        </p:spPr>
        <p:txBody>
          <a:bodyPr/>
          <a:lstStyle/>
          <a:p>
            <a:r>
              <a:rPr lang="en-US" dirty="0" smtClean="0"/>
              <a:t>Adaptive Protocols and the DDI 4 Process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4630"/>
            <a:ext cx="6400800" cy="228146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Jay Greenfield</a:t>
            </a:r>
            <a:br>
              <a:rPr lang="en-US" dirty="0" smtClean="0"/>
            </a:br>
            <a:r>
              <a:rPr lang="en-US" dirty="0" smtClean="0"/>
              <a:t>Booz Allen Hamilton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NSF-Census Research Network Meeting Spring 2014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Suitland, MD</a:t>
            </a:r>
          </a:p>
        </p:txBody>
      </p:sp>
    </p:spTree>
    <p:extLst>
      <p:ext uri="{BB962C8B-B14F-4D97-AF65-F5344CB8AC3E}">
        <p14:creationId xmlns:p14="http://schemas.microsoft.com/office/powerpoint/2010/main" val="409212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38" y="177611"/>
            <a:ext cx="8480756" cy="626024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9899" y="112078"/>
            <a:ext cx="2193235" cy="1047487"/>
          </a:xfrm>
        </p:spPr>
        <p:txBody>
          <a:bodyPr/>
          <a:lstStyle/>
          <a:p>
            <a:r>
              <a:rPr lang="en-US" dirty="0" smtClean="0"/>
              <a:t>GLBPM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6216663"/>
            <a:ext cx="956266" cy="443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458" y="6258112"/>
            <a:ext cx="1909449" cy="4166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655" y="4781865"/>
            <a:ext cx="1934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From: </a:t>
            </a:r>
            <a:r>
              <a:rPr lang="en-US" sz="1600" dirty="0" smtClean="0">
                <a:hlinkClick r:id="rId5"/>
              </a:rPr>
              <a:t>Generic Longitudinal  Business Process Model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035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311338" y="177611"/>
            <a:ext cx="8480756" cy="626024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Because the </a:t>
            </a:r>
            <a:r>
              <a:rPr lang="en-US" b="1" i="1" dirty="0" smtClean="0">
                <a:solidFill>
                  <a:srgbClr val="FF6600"/>
                </a:solidFill>
              </a:rPr>
              <a:t>L</a:t>
            </a:r>
            <a:r>
              <a:rPr lang="en-US" dirty="0" smtClean="0"/>
              <a:t> in G</a:t>
            </a:r>
            <a:r>
              <a:rPr lang="en-US" b="1" dirty="0" smtClean="0">
                <a:solidFill>
                  <a:srgbClr val="FF6600"/>
                </a:solidFill>
              </a:rPr>
              <a:t>L</a:t>
            </a:r>
            <a:r>
              <a:rPr lang="en-US" dirty="0" smtClean="0"/>
              <a:t>BPM is </a:t>
            </a:r>
            <a:r>
              <a:rPr lang="en-US" i="1" dirty="0" smtClean="0"/>
              <a:t>longitudinal</a:t>
            </a:r>
            <a:r>
              <a:rPr lang="en-US" dirty="0" smtClean="0"/>
              <a:t>, GLBPM thinks in circles</a:t>
            </a:r>
          </a:p>
          <a:p>
            <a:r>
              <a:rPr lang="en-US" dirty="0" smtClean="0"/>
              <a:t>And the systems we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Build</a:t>
            </a:r>
            <a:r>
              <a:rPr lang="en-US" dirty="0" smtClean="0"/>
              <a:t> to support longitudinal studies are formed around an </a:t>
            </a:r>
            <a:r>
              <a:rPr lang="en-US" b="1" i="1" dirty="0" smtClean="0">
                <a:solidFill>
                  <a:srgbClr val="4B9D3C"/>
                </a:solidFill>
              </a:rPr>
              <a:t>Archive</a:t>
            </a:r>
          </a:p>
          <a:p>
            <a:r>
              <a:rPr lang="en-US" dirty="0" smtClean="0"/>
              <a:t>There are many lessons learned from ordering processes around archives and archival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6216663"/>
            <a:ext cx="956266" cy="443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458" y="6258112"/>
            <a:ext cx="1909449" cy="416607"/>
          </a:xfrm>
          <a:prstGeom prst="rect">
            <a:avLst/>
          </a:prstGeom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379899" y="112078"/>
            <a:ext cx="2193235" cy="1047487"/>
          </a:xfrm>
        </p:spPr>
        <p:txBody>
          <a:bodyPr/>
          <a:lstStyle/>
          <a:p>
            <a:r>
              <a:rPr lang="en-US" dirty="0" smtClean="0"/>
              <a:t>GLBPM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6100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70" y="91920"/>
            <a:ext cx="870226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Meet the Information Model we will use to </a:t>
            </a:r>
            <a:r>
              <a:rPr lang="en-US" sz="3600" b="1" i="1" dirty="0" smtClean="0">
                <a:solidFill>
                  <a:schemeClr val="accent4">
                    <a:lumMod val="75000"/>
                  </a:schemeClr>
                </a:solidFill>
              </a:rPr>
              <a:t>design</a:t>
            </a:r>
            <a:r>
              <a:rPr lang="en-US" sz="3600" dirty="0" smtClean="0"/>
              <a:t>, </a:t>
            </a: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</a:rPr>
              <a:t>build</a:t>
            </a:r>
            <a:r>
              <a:rPr lang="en-US" sz="3600" dirty="0" smtClean="0"/>
              <a:t> and </a:t>
            </a:r>
            <a:r>
              <a:rPr lang="en-US" sz="3600" b="1" i="1" dirty="0" smtClean="0">
                <a:solidFill>
                  <a:srgbClr val="FF6600"/>
                </a:solidFill>
              </a:rPr>
              <a:t>collect</a:t>
            </a:r>
            <a:r>
              <a:rPr lang="en-US" sz="3600" dirty="0" smtClean="0"/>
              <a:t> the adaptive protocol use case…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05B8-91D6-964C-8288-D9DA81A60701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67421497"/>
              </p:ext>
            </p:extLst>
          </p:nvPr>
        </p:nvGraphicFramePr>
        <p:xfrm>
          <a:off x="572655" y="1254539"/>
          <a:ext cx="7975599" cy="4936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1108363" y="4203698"/>
            <a:ext cx="1589119" cy="1288936"/>
          </a:xfrm>
          <a:prstGeom prst="rightArrow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900" dirty="0">
                <a:solidFill>
                  <a:schemeClr val="tx1"/>
                </a:solidFill>
              </a:rPr>
              <a:t>h</a:t>
            </a:r>
            <a:r>
              <a:rPr lang="en-US" sz="1900" dirty="0" smtClean="0">
                <a:solidFill>
                  <a:schemeClr val="tx1"/>
                </a:solidFill>
              </a:rPr>
              <a:t>uman readable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108363" y="2790070"/>
            <a:ext cx="1589119" cy="1288936"/>
          </a:xfrm>
          <a:prstGeom prst="rightArrow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900" dirty="0" smtClean="0">
                <a:solidFill>
                  <a:schemeClr val="tx1"/>
                </a:solidFill>
              </a:rPr>
              <a:t>machine readable</a:t>
            </a:r>
            <a:endParaRPr lang="en-US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8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0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GSIM, how might we represent an adaptive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258"/>
            <a:ext cx="8229600" cy="44730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Imagine that we want to use the current representativeness of study participants to decide if, for a specific individual, we want to engage in a refusal conversion 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In such a design we would </a:t>
            </a:r>
            <a:r>
              <a:rPr lang="en-US" b="1" i="1" dirty="0" smtClean="0">
                <a:solidFill>
                  <a:srgbClr val="FF6600"/>
                </a:solidFill>
              </a:rPr>
              <a:t>conditionally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attempt to convert based on the </a:t>
            </a:r>
            <a:r>
              <a:rPr lang="en-US" b="1" i="1" dirty="0" smtClean="0">
                <a:solidFill>
                  <a:srgbClr val="4B9D3C"/>
                </a:solidFill>
              </a:rPr>
              <a:t>calculation</a:t>
            </a:r>
            <a:r>
              <a:rPr lang="en-US" dirty="0" smtClean="0">
                <a:solidFill>
                  <a:srgbClr val="4B9D3C"/>
                </a:solidFill>
              </a:rPr>
              <a:t> </a:t>
            </a:r>
            <a:r>
              <a:rPr lang="en-US" dirty="0" smtClean="0"/>
              <a:t>of a statistic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Let’s first examine how GSIM might represent the calculation of this statistic…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0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design of a calculation…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215"/>
            <a:ext cx="8229600" cy="46146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Following FDA guidelines for adaptive designs we might undertake </a:t>
            </a:r>
            <a:r>
              <a:rPr lang="en-US" dirty="0" smtClean="0">
                <a:latin typeface="+mj-lt"/>
              </a:rPr>
              <a:t>“</a:t>
            </a:r>
            <a:r>
              <a:rPr lang="en-US" dirty="0" smtClean="0">
                <a:latin typeface="+mj-lt"/>
                <a:cs typeface="Lucida Sans"/>
              </a:rPr>
              <a:t>analyses </a:t>
            </a:r>
            <a:r>
              <a:rPr lang="en-US" dirty="0">
                <a:latin typeface="+mj-lt"/>
                <a:cs typeface="Lucida Sans"/>
              </a:rPr>
              <a:t>of the accumulating study </a:t>
            </a:r>
            <a:r>
              <a:rPr lang="en-US" dirty="0" smtClean="0">
                <a:latin typeface="+mj-lt"/>
                <a:cs typeface="Lucida Sans"/>
              </a:rPr>
              <a:t>data…</a:t>
            </a:r>
            <a:r>
              <a:rPr lang="en-US" dirty="0">
                <a:latin typeface="+mj-lt"/>
                <a:cs typeface="Lucida Sans"/>
              </a:rPr>
              <a:t>at </a:t>
            </a:r>
            <a:r>
              <a:rPr lang="en-US" sz="3500" dirty="0">
                <a:latin typeface="+mj-lt"/>
                <a:cs typeface="Lucida Sans"/>
              </a:rPr>
              <a:t>prospectively</a:t>
            </a:r>
            <a:r>
              <a:rPr lang="en-US" dirty="0">
                <a:latin typeface="+mj-lt"/>
                <a:cs typeface="Lucida Sans"/>
              </a:rPr>
              <a:t> planned time points within the </a:t>
            </a:r>
            <a:r>
              <a:rPr lang="en-US" dirty="0" smtClean="0">
                <a:latin typeface="+mj-lt"/>
                <a:cs typeface="Lucida Sans"/>
              </a:rPr>
              <a:t>study”</a:t>
            </a:r>
          </a:p>
          <a:p>
            <a:pPr>
              <a:spcBef>
                <a:spcPts val="1000"/>
              </a:spcBef>
            </a:pPr>
            <a:r>
              <a:rPr lang="en-US" dirty="0" smtClean="0">
                <a:latin typeface="+mj-lt"/>
                <a:cs typeface="Lucida Sans"/>
              </a:rPr>
              <a:t>This might entail comparisons over time of historical demographic data with current demographic data</a:t>
            </a:r>
          </a:p>
          <a:p>
            <a:pPr>
              <a:spcBef>
                <a:spcPts val="1000"/>
              </a:spcBef>
            </a:pPr>
            <a:r>
              <a:rPr lang="en-US" dirty="0" smtClean="0">
                <a:latin typeface="+mj-lt"/>
                <a:cs typeface="Lucida Sans"/>
              </a:rPr>
              <a:t>In the process we might want to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Lucida Sans"/>
              </a:rPr>
              <a:t>integrate data</a:t>
            </a:r>
            <a:r>
              <a:rPr lang="en-US" dirty="0" smtClean="0">
                <a:latin typeface="+mj-lt"/>
                <a:cs typeface="Lucida Sans"/>
              </a:rPr>
              <a:t> (GSBPM 5.1) and 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Lucida Sans"/>
              </a:rPr>
              <a:t>calculate aggregates </a:t>
            </a:r>
            <a:r>
              <a:rPr lang="en-US" dirty="0" smtClean="0">
                <a:latin typeface="+mj-lt"/>
                <a:cs typeface="Lucida Sans"/>
              </a:rPr>
              <a:t>(GSBPM 5.7)</a:t>
            </a:r>
            <a:r>
              <a:rPr lang="en-US" dirty="0" smtClean="0">
                <a:latin typeface="Lucida Sans"/>
                <a:cs typeface="Lucida San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4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3066" y="353391"/>
            <a:ext cx="7179225" cy="581880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9899" y="244593"/>
            <a:ext cx="2778539" cy="189783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GSIM Process Step </a:t>
            </a:r>
            <a:br>
              <a:rPr lang="en-US" sz="4000" dirty="0" smtClean="0"/>
            </a:br>
            <a:r>
              <a:rPr lang="en-US" sz="4000" dirty="0" smtClean="0"/>
              <a:t>(Top Level)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15</a:t>
            </a:fld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5721008" y="1069431"/>
            <a:ext cx="2679327" cy="785866"/>
          </a:xfrm>
          <a:prstGeom prst="wedgeEllipseCallout">
            <a:avLst>
              <a:gd name="adj1" fmla="val -25728"/>
              <a:gd name="adj2" fmla="val 8300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rtlCol="0" anchor="ctr"/>
          <a:lstStyle/>
          <a:p>
            <a:pPr algn="ctr"/>
            <a:r>
              <a:rPr lang="en-US" sz="2000" i="1" dirty="0" smtClean="0"/>
              <a:t>FDA Adaptive Design Guidelines</a:t>
            </a:r>
            <a:endParaRPr lang="en-US" sz="2000" i="1" dirty="0"/>
          </a:p>
        </p:txBody>
      </p:sp>
      <p:sp>
        <p:nvSpPr>
          <p:cNvPr id="8" name="Oval Callout 7"/>
          <p:cNvSpPr/>
          <p:nvPr/>
        </p:nvSpPr>
        <p:spPr>
          <a:xfrm>
            <a:off x="231913" y="2506870"/>
            <a:ext cx="1711153" cy="1068995"/>
          </a:xfrm>
          <a:prstGeom prst="wedgeEllipseCallout">
            <a:avLst>
              <a:gd name="adj1" fmla="val 72793"/>
              <a:gd name="adj2" fmla="val -3658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/>
              <a:t>GSBPM 5.1, 5.7</a:t>
            </a:r>
            <a:endParaRPr lang="en-US" sz="2000" i="1" dirty="0"/>
          </a:p>
        </p:txBody>
      </p:sp>
      <p:sp>
        <p:nvSpPr>
          <p:cNvPr id="9" name="Oval Callout 8"/>
          <p:cNvSpPr/>
          <p:nvPr/>
        </p:nvSpPr>
        <p:spPr>
          <a:xfrm>
            <a:off x="2339617" y="3906397"/>
            <a:ext cx="1115564" cy="872620"/>
          </a:xfrm>
          <a:prstGeom prst="wedgeEllipseCallout">
            <a:avLst>
              <a:gd name="adj1" fmla="val 69055"/>
              <a:gd name="adj2" fmla="val -35984"/>
            </a:avLst>
          </a:prstGeom>
          <a:gradFill>
            <a:gsLst>
              <a:gs pos="0">
                <a:srgbClr val="D99694"/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???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4233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tale of two process designs and the case for data federation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80" y="1330148"/>
            <a:ext cx="6539385" cy="45008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678139" y="5740902"/>
            <a:ext cx="4025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From </a:t>
            </a:r>
            <a:r>
              <a:rPr lang="en-US" sz="1400" dirty="0" smtClean="0">
                <a:hlinkClick r:id="rId3"/>
              </a:rPr>
              <a:t>Best Practices in SAS Management for Big Data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710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tale of two process designs and the case for data federation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80" y="1330148"/>
            <a:ext cx="6539385" cy="45008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678139" y="5740902"/>
            <a:ext cx="4025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From </a:t>
            </a:r>
            <a:r>
              <a:rPr lang="en-US" sz="1400" dirty="0" smtClean="0">
                <a:hlinkClick r:id="rId3"/>
              </a:rPr>
              <a:t>Best Practices in SAS Management for Big Data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758006" y="1414767"/>
            <a:ext cx="7664611" cy="4633912"/>
          </a:xfrm>
          <a:prstGeom prst="roundRect">
            <a:avLst/>
          </a:prstGeom>
          <a:gradFill>
            <a:gsLst>
              <a:gs pos="0">
                <a:srgbClr val="D99694"/>
              </a:gs>
              <a:gs pos="100000">
                <a:schemeClr val="bg1"/>
              </a:gs>
            </a:gsLst>
            <a:lin ang="0" scaled="0"/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/>
              <a:buChar char="•"/>
            </a:pPr>
            <a:r>
              <a:rPr lang="en-US" sz="2500" cap="small" dirty="0">
                <a:solidFill>
                  <a:srgbClr val="000090"/>
                </a:solidFill>
              </a:rPr>
              <a:t>Data is too sensitive: organizations don’t want to provide direct access to data sources.</a:t>
            </a:r>
          </a:p>
          <a:p>
            <a:pPr marL="285750" lvl="0" indent="-285750">
              <a:spcBef>
                <a:spcPts val="900"/>
              </a:spcBef>
              <a:buFont typeface="Arial"/>
              <a:buChar char="•"/>
            </a:pPr>
            <a:r>
              <a:rPr lang="en-US" sz="2500" cap="small" dirty="0">
                <a:solidFill>
                  <a:srgbClr val="000090"/>
                </a:solidFill>
              </a:rPr>
              <a:t>Data is too diverse: data is stored in multiple source systems that all have different security models, duplicate users and different permissions.</a:t>
            </a:r>
          </a:p>
          <a:p>
            <a:pPr marL="285750" lvl="0" indent="-285750">
              <a:spcBef>
                <a:spcPts val="900"/>
              </a:spcBef>
              <a:buFont typeface="Arial"/>
              <a:buChar char="•"/>
            </a:pPr>
            <a:r>
              <a:rPr lang="en-US" sz="2500" cap="small" dirty="0">
                <a:solidFill>
                  <a:srgbClr val="000090"/>
                </a:solidFill>
              </a:rPr>
              <a:t>Data is too ad hoc: when data is changing frequently, constant updates are needed to maintain integration logic. It becomes difficult to make a repeatable integration process, especially if there are many data integration applications that need access to the same data.</a:t>
            </a:r>
          </a:p>
        </p:txBody>
      </p:sp>
    </p:spTree>
    <p:extLst>
      <p:ext uri="{BB962C8B-B14F-4D97-AF65-F5344CB8AC3E}">
        <p14:creationId xmlns:p14="http://schemas.microsoft.com/office/powerpoint/2010/main" val="226760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process design is…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…a data federation </a:t>
            </a:r>
            <a:r>
              <a:rPr lang="en-US" b="1" i="1" dirty="0" smtClean="0">
                <a:solidFill>
                  <a:srgbClr val="FF6600"/>
                </a:solidFill>
              </a:rPr>
              <a:t>data lake </a:t>
            </a:r>
            <a:r>
              <a:rPr lang="en-US" dirty="0" smtClean="0">
                <a:solidFill>
                  <a:srgbClr val="FF6600"/>
                </a:solidFill>
              </a:rPr>
              <a:t/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/>
              <a:t>that </a:t>
            </a:r>
            <a:r>
              <a:rPr lang="en-US" b="1" i="1" dirty="0" smtClean="0"/>
              <a:t>collects everything </a:t>
            </a:r>
            <a:r>
              <a:rPr lang="en-US" dirty="0" smtClean="0"/>
              <a:t>and supports </a:t>
            </a:r>
            <a:r>
              <a:rPr lang="en-US" b="1" i="1" dirty="0" smtClean="0"/>
              <a:t>dive in anywhere,</a:t>
            </a:r>
            <a:r>
              <a:rPr lang="en-US" dirty="0" smtClean="0"/>
              <a:t> </a:t>
            </a:r>
            <a:r>
              <a:rPr lang="en-US" b="1" i="1" dirty="0" smtClean="0"/>
              <a:t>flexible access </a:t>
            </a:r>
            <a:r>
              <a:rPr lang="en-US" dirty="0" smtClean="0"/>
              <a:t>data processing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data lake is, in turn, traversed in a series of sub-steps that together form a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map reduce algorithm</a:t>
            </a:r>
            <a:r>
              <a:rPr lang="en-US" dirty="0" smtClean="0"/>
              <a:t> for numerical summarization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algorithm both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integrates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i="1" dirty="0" smtClean="0">
                <a:solidFill>
                  <a:srgbClr val="4B9D3C"/>
                </a:solidFill>
              </a:rPr>
              <a:t>aggregates</a:t>
            </a:r>
            <a:r>
              <a:rPr lang="en-US" dirty="0" smtClean="0"/>
              <a:t>…</a:t>
            </a:r>
            <a:endParaRPr lang="en-US" b="1" i="1" dirty="0">
              <a:solidFill>
                <a:srgbClr val="4B9D3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342" y="1426086"/>
            <a:ext cx="607608" cy="6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6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process design is…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…a data federation </a:t>
            </a:r>
            <a:r>
              <a:rPr lang="en-US" b="1" i="1" dirty="0" smtClean="0">
                <a:solidFill>
                  <a:srgbClr val="FF6600"/>
                </a:solidFill>
              </a:rPr>
              <a:t>data lake </a:t>
            </a:r>
            <a:r>
              <a:rPr lang="en-US" dirty="0" smtClean="0">
                <a:solidFill>
                  <a:srgbClr val="FF6600"/>
                </a:solidFill>
              </a:rPr>
              <a:t/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/>
              <a:t>that </a:t>
            </a:r>
            <a:r>
              <a:rPr lang="en-US" b="1" i="1" dirty="0" smtClean="0"/>
              <a:t>collects everything </a:t>
            </a:r>
            <a:r>
              <a:rPr lang="en-US" dirty="0" smtClean="0"/>
              <a:t>and supports </a:t>
            </a:r>
            <a:r>
              <a:rPr lang="en-US" b="1" i="1" dirty="0" smtClean="0"/>
              <a:t>dive in anywhere,</a:t>
            </a:r>
            <a:r>
              <a:rPr lang="en-US" dirty="0" smtClean="0"/>
              <a:t> </a:t>
            </a:r>
            <a:r>
              <a:rPr lang="en-US" b="1" i="1" dirty="0" smtClean="0"/>
              <a:t>flexible access </a:t>
            </a:r>
            <a:r>
              <a:rPr lang="en-US" dirty="0" smtClean="0"/>
              <a:t>data processing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data lake is, in turn, traversed in a series of sub-steps that together form a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map reduce algorithm</a:t>
            </a:r>
            <a:r>
              <a:rPr lang="en-US" dirty="0" smtClean="0"/>
              <a:t> for numerical summarization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algorithm both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integrates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i="1" dirty="0" smtClean="0">
                <a:solidFill>
                  <a:srgbClr val="4B9D3C"/>
                </a:solidFill>
              </a:rPr>
              <a:t>aggregates</a:t>
            </a:r>
            <a:r>
              <a:rPr lang="en-US" dirty="0" smtClean="0"/>
              <a:t>…</a:t>
            </a:r>
            <a:endParaRPr lang="en-US" b="1" i="1" dirty="0">
              <a:solidFill>
                <a:srgbClr val="4B9D3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342" y="1426086"/>
            <a:ext cx="607608" cy="607608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494" y="1233938"/>
            <a:ext cx="6432113" cy="48186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027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043"/>
            <a:ext cx="8229600" cy="447304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Describe several uses of an emerging process model that is part of the future </a:t>
            </a:r>
            <a:r>
              <a:rPr lang="en-US" dirty="0" smtClean="0">
                <a:hlinkClick r:id="rId2"/>
              </a:rPr>
              <a:t>DDI 4 specification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The uses we will cover today include: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The representation and execution of multi-mode contact procedures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The representation and execution of data transformation pipelines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Putting the two together in a process model able to both represent and facilitate the execution of data driven adaptive protocols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7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4218" y="434561"/>
            <a:ext cx="7179225" cy="581880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9899" y="244593"/>
            <a:ext cx="2778539" cy="189783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GSIM Process Step </a:t>
            </a:r>
            <a:br>
              <a:rPr lang="en-US" sz="4000" dirty="0" smtClean="0"/>
            </a:br>
            <a:r>
              <a:rPr lang="en-US" sz="4000" dirty="0" smtClean="0"/>
              <a:t>(Top Level)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20</a:t>
            </a:fld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231913" y="2506870"/>
            <a:ext cx="1711153" cy="1068995"/>
          </a:xfrm>
          <a:prstGeom prst="wedgeEllipseCallout">
            <a:avLst>
              <a:gd name="adj1" fmla="val 72793"/>
              <a:gd name="adj2" fmla="val -3658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/>
              <a:t>GSBPM 5.1, 5.7</a:t>
            </a:r>
            <a:endParaRPr lang="en-US" sz="2000" i="1" dirty="0"/>
          </a:p>
        </p:txBody>
      </p:sp>
      <p:sp>
        <p:nvSpPr>
          <p:cNvPr id="9" name="Oval Callout 8"/>
          <p:cNvSpPr/>
          <p:nvPr/>
        </p:nvSpPr>
        <p:spPr>
          <a:xfrm>
            <a:off x="2230782" y="3909391"/>
            <a:ext cx="1135269" cy="949739"/>
          </a:xfrm>
          <a:prstGeom prst="wedgeEllipseCallout">
            <a:avLst>
              <a:gd name="adj1" fmla="val 74106"/>
              <a:gd name="adj2" fmla="val -2551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/>
              <a:t>Data Lake</a:t>
            </a:r>
            <a:endParaRPr lang="en-US" sz="2000" i="1" dirty="0"/>
          </a:p>
        </p:txBody>
      </p:sp>
      <p:sp>
        <p:nvSpPr>
          <p:cNvPr id="10" name="Oval Callout 9"/>
          <p:cNvSpPr/>
          <p:nvPr/>
        </p:nvSpPr>
        <p:spPr>
          <a:xfrm>
            <a:off x="5234612" y="3324088"/>
            <a:ext cx="2252868" cy="1512956"/>
          </a:xfrm>
          <a:prstGeom prst="wedgeEllipseCallout">
            <a:avLst>
              <a:gd name="adj1" fmla="val -4868"/>
              <a:gd name="adj2" fmla="val 7581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i="1" dirty="0" smtClean="0"/>
              <a:t>Numerical summarization map reduce algorithm</a:t>
            </a:r>
            <a:endParaRPr lang="en-US" sz="2000" i="1" dirty="0"/>
          </a:p>
        </p:txBody>
      </p:sp>
      <p:sp>
        <p:nvSpPr>
          <p:cNvPr id="11" name="Oval Callout 10"/>
          <p:cNvSpPr/>
          <p:nvPr/>
        </p:nvSpPr>
        <p:spPr>
          <a:xfrm>
            <a:off x="5721008" y="1069431"/>
            <a:ext cx="2679327" cy="785866"/>
          </a:xfrm>
          <a:prstGeom prst="wedgeEllipseCallout">
            <a:avLst>
              <a:gd name="adj1" fmla="val -25728"/>
              <a:gd name="adj2" fmla="val 8300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rtlCol="0" anchor="ctr"/>
          <a:lstStyle/>
          <a:p>
            <a:pPr algn="ctr"/>
            <a:r>
              <a:rPr lang="en-US" sz="2000" i="1" dirty="0" smtClean="0"/>
              <a:t>FDA Adaptive Design Guidelines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05012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693"/>
            <a:ext cx="8229600" cy="1143000"/>
          </a:xfrm>
        </p:spPr>
        <p:txBody>
          <a:bodyPr/>
          <a:lstStyle/>
          <a:p>
            <a:r>
              <a:rPr lang="en-US" dirty="0" smtClean="0"/>
              <a:t>Enter OWL-S…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95" y="1131131"/>
            <a:ext cx="6080754" cy="50963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0218" y="5535844"/>
            <a:ext cx="2756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From </a:t>
            </a:r>
            <a:r>
              <a:rPr lang="en-US" sz="1400" i="1" dirty="0" smtClean="0">
                <a:hlinkClick r:id="rId3"/>
              </a:rPr>
              <a:t>OWL-S: Semantic Markup for</a:t>
            </a:r>
            <a:br>
              <a:rPr lang="en-US" sz="1400" i="1" dirty="0" smtClean="0">
                <a:hlinkClick r:id="rId3"/>
              </a:rPr>
            </a:br>
            <a:r>
              <a:rPr lang="en-US" sz="1400" i="1" dirty="0" smtClean="0">
                <a:hlinkClick r:id="rId3"/>
              </a:rPr>
              <a:t>Web Services</a:t>
            </a:r>
            <a:r>
              <a:rPr lang="en-US" sz="1400" i="1" dirty="0" smtClean="0"/>
              <a:t>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62690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95" y="1131131"/>
            <a:ext cx="6080754" cy="5096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507"/>
            <a:ext cx="8229600" cy="1143000"/>
          </a:xfrm>
        </p:spPr>
        <p:txBody>
          <a:bodyPr/>
          <a:lstStyle/>
          <a:p>
            <a:r>
              <a:rPr lang="en-US" dirty="0" smtClean="0"/>
              <a:t>Enter OWL-S…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Previously, in DDI 3, OWL-S information objects were utilized to specify control constructs and the </a:t>
            </a:r>
            <a:r>
              <a:rPr lang="en-US" sz="3000" smtClean="0"/>
              <a:t>skip logic </a:t>
            </a:r>
            <a:r>
              <a:rPr lang="en-US" sz="3000" dirty="0" smtClean="0"/>
              <a:t>of questionnaires</a:t>
            </a:r>
          </a:p>
          <a:p>
            <a:pPr>
              <a:spcBef>
                <a:spcPts val="1224"/>
              </a:spcBef>
            </a:pPr>
            <a:r>
              <a:rPr lang="en-US" sz="3000" dirty="0" smtClean="0"/>
              <a:t>OWL-S did this with such specificity that software connectors were developed by the </a:t>
            </a:r>
            <a:r>
              <a:rPr lang="en-US" sz="3000" dirty="0" smtClean="0">
                <a:hlinkClick r:id="rId3"/>
              </a:rPr>
              <a:t>Australian Bureau of Statistics</a:t>
            </a:r>
            <a:r>
              <a:rPr lang="en-US" sz="3000" dirty="0" smtClean="0"/>
              <a:t> and </a:t>
            </a:r>
            <a:r>
              <a:rPr lang="en-US" sz="3000" dirty="0" smtClean="0">
                <a:hlinkClick r:id="rId4"/>
              </a:rPr>
              <a:t>others</a:t>
            </a:r>
            <a:r>
              <a:rPr lang="en-US" sz="3000" dirty="0" smtClean="0"/>
              <a:t> that take DDI 3 OWL-S as input and code complex  instruments in Blaise as well as other survey systems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95" y="1131131"/>
            <a:ext cx="6080754" cy="5096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507"/>
            <a:ext cx="8229600" cy="1143000"/>
          </a:xfrm>
        </p:spPr>
        <p:txBody>
          <a:bodyPr/>
          <a:lstStyle/>
          <a:p>
            <a:r>
              <a:rPr lang="en-US" dirty="0" smtClean="0"/>
              <a:t>Enter OWL-S…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Now, in DDI 4, OWL-S information objects are about to be put into play alongside GSIM that can specify both </a:t>
            </a:r>
            <a:r>
              <a:rPr lang="en-US" sz="3000" b="1" i="1" dirty="0" smtClean="0">
                <a:solidFill>
                  <a:srgbClr val="FF6600"/>
                </a:solidFill>
              </a:rPr>
              <a:t>parallel processing</a:t>
            </a:r>
            <a:r>
              <a:rPr lang="en-US" sz="3000" dirty="0" smtClean="0"/>
              <a:t> and </a:t>
            </a:r>
            <a:r>
              <a:rPr lang="en-US" sz="3000" b="1" i="1" dirty="0" smtClean="0">
                <a:solidFill>
                  <a:schemeClr val="accent2">
                    <a:lumMod val="75000"/>
                  </a:schemeClr>
                </a:solidFill>
              </a:rPr>
              <a:t>sequential processing</a:t>
            </a:r>
          </a:p>
          <a:p>
            <a:r>
              <a:rPr lang="en-US" sz="3000" dirty="0" smtClean="0"/>
              <a:t>OWL-S describes </a:t>
            </a:r>
            <a:r>
              <a:rPr lang="en-US" sz="3000" b="1" i="1" dirty="0" smtClean="0">
                <a:solidFill>
                  <a:srgbClr val="FF6600"/>
                </a:solidFill>
              </a:rPr>
              <a:t>parallel processing</a:t>
            </a:r>
            <a:r>
              <a:rPr lang="en-US" sz="3000" dirty="0" smtClean="0"/>
              <a:t> in enough detail that, in the adaptive design use case, it will be able to assist in the </a:t>
            </a:r>
            <a:r>
              <a:rPr lang="en-US" sz="3000" b="1" i="1" dirty="0" smtClean="0">
                <a:solidFill>
                  <a:schemeClr val="accent4">
                    <a:lumMod val="75000"/>
                  </a:schemeClr>
                </a:solidFill>
              </a:rPr>
              <a:t>automatic production</a:t>
            </a:r>
            <a:r>
              <a:rPr lang="en-US" sz="3000" dirty="0" smtClean="0"/>
              <a:t> of map reduce algorithms for constructing numerical summarizations</a:t>
            </a:r>
          </a:p>
          <a:p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4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95" y="1131131"/>
            <a:ext cx="6080754" cy="5096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507"/>
            <a:ext cx="8229600" cy="1143000"/>
          </a:xfrm>
        </p:spPr>
        <p:txBody>
          <a:bodyPr/>
          <a:lstStyle/>
          <a:p>
            <a:r>
              <a:rPr lang="en-US" dirty="0" smtClean="0"/>
              <a:t>Enter OWL-S…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Also, OWL-S describes </a:t>
            </a:r>
            <a:r>
              <a:rPr lang="en-US" sz="3000" b="1" i="1" dirty="0" smtClean="0">
                <a:solidFill>
                  <a:schemeClr val="accent2">
                    <a:lumMod val="75000"/>
                  </a:schemeClr>
                </a:solidFill>
              </a:rPr>
              <a:t>sequential processing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dirty="0" smtClean="0"/>
              <a:t>in enough detail that, in the adaptive design use case, it will be able to assist in the </a:t>
            </a:r>
            <a:r>
              <a:rPr lang="en-US" sz="3000" b="1" i="1" dirty="0" smtClean="0">
                <a:solidFill>
                  <a:schemeClr val="accent4">
                    <a:lumMod val="75000"/>
                  </a:schemeClr>
                </a:solidFill>
              </a:rPr>
              <a:t>automatic production</a:t>
            </a:r>
            <a:r>
              <a:rPr lang="en-US" sz="3000" dirty="0" smtClean="0"/>
              <a:t> of </a:t>
            </a:r>
            <a:r>
              <a:rPr lang="en-US" sz="3000" b="1" i="1" dirty="0" smtClean="0">
                <a:solidFill>
                  <a:srgbClr val="4B9D3C"/>
                </a:solidFill>
              </a:rPr>
              <a:t>schedulers</a:t>
            </a:r>
            <a:r>
              <a:rPr lang="en-US" sz="3000" dirty="0" smtClean="0">
                <a:solidFill>
                  <a:srgbClr val="4B9D3C"/>
                </a:solidFill>
              </a:rPr>
              <a:t> </a:t>
            </a:r>
            <a:r>
              <a:rPr lang="en-US" sz="3000" dirty="0" smtClean="0"/>
              <a:t>that conditionally determine and produce next actions – such as refusal conversion – in multi-mode contact procedures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95" y="1131131"/>
            <a:ext cx="6080754" cy="5096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507"/>
            <a:ext cx="8229600" cy="1143000"/>
          </a:xfrm>
        </p:spPr>
        <p:txBody>
          <a:bodyPr/>
          <a:lstStyle/>
          <a:p>
            <a:r>
              <a:rPr lang="en-US" dirty="0" smtClean="0"/>
              <a:t>Enter OWL-S…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sz="3000" dirty="0" smtClean="0"/>
              <a:t>Finally, using OWL-S, it is possible to define a </a:t>
            </a:r>
            <a:r>
              <a:rPr lang="en-US" sz="3000" b="1" i="1" dirty="0" smtClean="0">
                <a:solidFill>
                  <a:srgbClr val="FF6600"/>
                </a:solidFill>
              </a:rPr>
              <a:t>service profile</a:t>
            </a:r>
            <a:r>
              <a:rPr lang="en-US" sz="3000" dirty="0" smtClean="0"/>
              <a:t> for each process</a:t>
            </a:r>
          </a:p>
          <a:p>
            <a:pPr>
              <a:lnSpc>
                <a:spcPts val="3000"/>
              </a:lnSpc>
            </a:pPr>
            <a:r>
              <a:rPr lang="en-US" sz="3000" dirty="0" smtClean="0"/>
              <a:t>In conjunction with a </a:t>
            </a:r>
            <a:r>
              <a:rPr lang="en-US" sz="3000" b="1" i="1" dirty="0" smtClean="0">
                <a:solidFill>
                  <a:srgbClr val="3366FF"/>
                </a:solidFill>
              </a:rPr>
              <a:t>software agent</a:t>
            </a:r>
            <a:r>
              <a:rPr lang="en-US" sz="3000" dirty="0" smtClean="0"/>
              <a:t>, the service profile enables:</a:t>
            </a:r>
          </a:p>
          <a:p>
            <a:pPr lvl="1">
              <a:lnSpc>
                <a:spcPts val="2920"/>
              </a:lnSpc>
              <a:spcBef>
                <a:spcPts val="500"/>
              </a:spcBef>
            </a:pPr>
            <a:r>
              <a:rPr lang="en-US" sz="2600" dirty="0" smtClean="0"/>
              <a:t>Automatic web service discovery</a:t>
            </a:r>
          </a:p>
          <a:p>
            <a:pPr lvl="1">
              <a:lnSpc>
                <a:spcPts val="2920"/>
              </a:lnSpc>
              <a:spcBef>
                <a:spcPts val="500"/>
              </a:spcBef>
            </a:pPr>
            <a:r>
              <a:rPr lang="en-US" sz="2600" dirty="0" smtClean="0"/>
              <a:t>Automatic web service invocation</a:t>
            </a:r>
          </a:p>
          <a:p>
            <a:pPr lvl="1">
              <a:lnSpc>
                <a:spcPts val="2920"/>
              </a:lnSpc>
              <a:spcBef>
                <a:spcPts val="500"/>
              </a:spcBef>
            </a:pPr>
            <a:r>
              <a:rPr lang="en-US" sz="2600" dirty="0" smtClean="0"/>
              <a:t>Automatic web service composition and interoperation</a:t>
            </a:r>
          </a:p>
          <a:p>
            <a:pPr>
              <a:lnSpc>
                <a:spcPts val="3000"/>
              </a:lnSpc>
            </a:pPr>
            <a:r>
              <a:rPr lang="en-US" sz="3000" dirty="0" smtClean="0"/>
              <a:t>In this context a software agent might be a </a:t>
            </a:r>
            <a:r>
              <a:rPr lang="en-US" sz="3000" dirty="0" smtClean="0">
                <a:hlinkClick r:id="rId3"/>
              </a:rPr>
              <a:t>Web Service Business Process Execution Language</a:t>
            </a:r>
            <a:r>
              <a:rPr lang="en-US" sz="3000" dirty="0" smtClean="0"/>
              <a:t> (WSBPEL)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7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70" y="91920"/>
            <a:ext cx="8702260" cy="1064309"/>
          </a:xfrm>
        </p:spPr>
        <p:txBody>
          <a:bodyPr>
            <a:normAutofit/>
          </a:bodyPr>
          <a:lstStyle/>
          <a:p>
            <a:r>
              <a:rPr lang="en-US" dirty="0" smtClean="0"/>
              <a:t>In summary in DDI 4…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05B8-91D6-964C-8288-D9DA81A60701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86971603"/>
              </p:ext>
            </p:extLst>
          </p:nvPr>
        </p:nvGraphicFramePr>
        <p:xfrm>
          <a:off x="572655" y="1074912"/>
          <a:ext cx="7975599" cy="4936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1108363" y="4024071"/>
            <a:ext cx="1589119" cy="1288936"/>
          </a:xfrm>
          <a:prstGeom prst="rightArrow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900" dirty="0">
                <a:solidFill>
                  <a:schemeClr val="tx1"/>
                </a:solidFill>
              </a:rPr>
              <a:t>h</a:t>
            </a:r>
            <a:r>
              <a:rPr lang="en-US" sz="1900" dirty="0" smtClean="0">
                <a:solidFill>
                  <a:schemeClr val="tx1"/>
                </a:solidFill>
              </a:rPr>
              <a:t>uman readable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108363" y="2610443"/>
            <a:ext cx="1589119" cy="1288936"/>
          </a:xfrm>
          <a:prstGeom prst="rightArrow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900" dirty="0" smtClean="0">
                <a:solidFill>
                  <a:schemeClr val="tx1"/>
                </a:solidFill>
              </a:rPr>
              <a:t>machine readable</a:t>
            </a:r>
            <a:endParaRPr lang="en-US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7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2552700"/>
            <a:ext cx="46736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1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Primer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7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Primer (1)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30" y="1233938"/>
            <a:ext cx="7669518" cy="46559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49883" y="5937763"/>
            <a:ext cx="4242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From </a:t>
            </a:r>
            <a:r>
              <a:rPr lang="en-US" sz="1400" i="1" dirty="0" smtClean="0">
                <a:hlinkClick r:id="rId3"/>
              </a:rPr>
              <a:t>The Data Lake:</a:t>
            </a:r>
            <a:br>
              <a:rPr lang="en-US" sz="1400" i="1" dirty="0" smtClean="0">
                <a:hlinkClick r:id="rId3"/>
              </a:rPr>
            </a:br>
            <a:r>
              <a:rPr lang="en-US" sz="1400" i="1" dirty="0" smtClean="0">
                <a:hlinkClick r:id="rId3"/>
              </a:rPr>
              <a:t> Turning Big Data Into Opportunity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16817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29925" y="1665123"/>
            <a:ext cx="6359407" cy="353943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GSIM 1.1 is a mature specification. So is OWL-S. So is DDI-3 which uses OWL-S.</a:t>
            </a:r>
          </a:p>
          <a:p>
            <a:endParaRPr lang="en-US" sz="2800" dirty="0"/>
          </a:p>
          <a:p>
            <a:r>
              <a:rPr lang="en-US" sz="2800" dirty="0" smtClean="0"/>
              <a:t>However, DDI 4 is the the early stages of development. While it integrates with mature specifications, it is very much a work in progress. Many of its details remain to be finalized.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682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768930" y="1233938"/>
            <a:ext cx="7669518" cy="46559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Primer (1)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26086"/>
            <a:ext cx="8229600" cy="4651099"/>
          </a:xfrm>
        </p:spPr>
        <p:txBody>
          <a:bodyPr>
            <a:normAutofit lnSpcReduction="10000"/>
          </a:bodyPr>
          <a:lstStyle/>
          <a:p>
            <a:r>
              <a:rPr lang="en-US" sz="3000" b="1" i="1" dirty="0"/>
              <a:t>MapReduce</a:t>
            </a:r>
            <a:r>
              <a:rPr lang="en-US" sz="3000" dirty="0"/>
              <a:t> work in conjunction with a </a:t>
            </a:r>
            <a:r>
              <a:rPr lang="en-US" sz="3000" b="1" i="1" dirty="0"/>
              <a:t>file system</a:t>
            </a:r>
          </a:p>
          <a:p>
            <a:r>
              <a:rPr lang="en-US" sz="3000" dirty="0"/>
              <a:t>The </a:t>
            </a:r>
            <a:r>
              <a:rPr lang="en-US" sz="3000" b="1" i="1" dirty="0"/>
              <a:t>data lake </a:t>
            </a:r>
            <a:r>
              <a:rPr lang="en-US" sz="3000" dirty="0"/>
              <a:t>is this file system</a:t>
            </a:r>
          </a:p>
          <a:p>
            <a:pPr lvl="1"/>
            <a:r>
              <a:rPr lang="en-US" sz="2600" dirty="0"/>
              <a:t>One metaphor for the data lake might be a giant collection grid,  like a </a:t>
            </a:r>
            <a:r>
              <a:rPr lang="en-US" sz="2600" b="1" i="1" dirty="0"/>
              <a:t>spreadsheet</a:t>
            </a:r>
            <a:r>
              <a:rPr lang="en-US" sz="2600" dirty="0"/>
              <a:t> – one with billions of rows and billions of columns available to hold data</a:t>
            </a:r>
          </a:p>
          <a:p>
            <a:pPr lvl="1"/>
            <a:r>
              <a:rPr lang="en-US" sz="2600" dirty="0"/>
              <a:t>Each cell of the grid contains a piece of data</a:t>
            </a:r>
          </a:p>
          <a:p>
            <a:pPr lvl="1"/>
            <a:r>
              <a:rPr lang="en-US" sz="2600" dirty="0"/>
              <a:t>Cells might contain names, photographs, incident reports, Twitter feeds, </a:t>
            </a:r>
            <a:r>
              <a:rPr lang="en-US" sz="2600" dirty="0">
                <a:hlinkClick r:id="rId3"/>
              </a:rPr>
              <a:t>OAIS submission information packages</a:t>
            </a:r>
            <a:r>
              <a:rPr lang="en-US" sz="2600" dirty="0"/>
              <a:t> – </a:t>
            </a:r>
            <a:r>
              <a:rPr lang="en-US" sz="2600" b="1" i="1" dirty="0"/>
              <a:t>anything and </a:t>
            </a:r>
            <a:r>
              <a:rPr lang="en-US" sz="2600" b="1" i="1" dirty="0" smtClean="0"/>
              <a:t>everything</a:t>
            </a:r>
            <a:endParaRPr lang="en-US" sz="26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9027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768930" y="1233938"/>
            <a:ext cx="7669518" cy="46559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Primer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The image of the grid helps describe the difference between </a:t>
            </a:r>
            <a:r>
              <a:rPr lang="en-US" sz="3000" b="1" i="1" dirty="0" smtClean="0"/>
              <a:t>data mining </a:t>
            </a:r>
            <a:r>
              <a:rPr lang="en-US" sz="3000" dirty="0" smtClean="0"/>
              <a:t>and the </a:t>
            </a:r>
            <a:r>
              <a:rPr lang="en-US" sz="3000" b="1" i="1" dirty="0" smtClean="0"/>
              <a:t>data lake</a:t>
            </a:r>
          </a:p>
          <a:p>
            <a:r>
              <a:rPr lang="en-US" sz="3000" dirty="0" smtClean="0"/>
              <a:t>With the data lake there is definitely an </a:t>
            </a:r>
            <a:r>
              <a:rPr lang="en-US" sz="3000" b="1" i="1" dirty="0" smtClean="0"/>
              <a:t>ingest process</a:t>
            </a:r>
          </a:p>
          <a:p>
            <a:pPr lvl="1"/>
            <a:r>
              <a:rPr lang="en-US" sz="2600" dirty="0" smtClean="0"/>
              <a:t>During the ingest process certain details called “</a:t>
            </a:r>
            <a:r>
              <a:rPr lang="en-US" sz="2600" b="1" i="1" dirty="0" smtClean="0"/>
              <a:t>metadata</a:t>
            </a:r>
            <a:r>
              <a:rPr lang="en-US" sz="2600" dirty="0" smtClean="0"/>
              <a:t>” are added so that the basic information can be quickly located and identified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6264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768930" y="1233938"/>
            <a:ext cx="7669518" cy="46559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Primer (3)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dirty="0" smtClean="0"/>
              <a:t>These metadata tags serve the same purpose as </a:t>
            </a:r>
            <a:r>
              <a:rPr lang="en-US" sz="2600" b="1" i="1" dirty="0" smtClean="0"/>
              <a:t>old-style card catalogues</a:t>
            </a:r>
            <a:r>
              <a:rPr lang="en-US" sz="2600" dirty="0" smtClean="0"/>
              <a:t> which allow a reader to find a book by searching the author, title or subject</a:t>
            </a:r>
          </a:p>
          <a:p>
            <a:r>
              <a:rPr lang="en-US" sz="3000" dirty="0" smtClean="0"/>
              <a:t>A MapReduce job uses these metadata tags first to retrieve the appropriate data from the data lake</a:t>
            </a:r>
          </a:p>
          <a:p>
            <a:r>
              <a:rPr lang="en-US" sz="3000" dirty="0" smtClean="0"/>
              <a:t>Next MapReduce maps each piece of information to a processor, assigning the piece of information a key – K1 – one for each processor</a:t>
            </a:r>
          </a:p>
          <a:p>
            <a:endParaRPr lang="en-US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6378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768930" y="1233938"/>
            <a:ext cx="7669518" cy="46559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Primer (4)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26086"/>
            <a:ext cx="8229600" cy="456643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Next the processor runs </a:t>
            </a:r>
            <a:r>
              <a:rPr lang="en-US" sz="3000" b="1" i="1" dirty="0" smtClean="0"/>
              <a:t>a user-defined program </a:t>
            </a:r>
            <a:r>
              <a:rPr lang="en-US" sz="3000" dirty="0" smtClean="0"/>
              <a:t>on the many pieces of information it receives</a:t>
            </a:r>
          </a:p>
          <a:p>
            <a:pPr lvl="1"/>
            <a:r>
              <a:rPr lang="en-US" sz="2600" dirty="0" smtClean="0"/>
              <a:t>During processing it very likely </a:t>
            </a:r>
            <a:r>
              <a:rPr lang="en-US" sz="2600" b="1" i="1" dirty="0" smtClean="0"/>
              <a:t>shreds</a:t>
            </a:r>
            <a:r>
              <a:rPr lang="en-US" sz="2600" dirty="0" smtClean="0"/>
              <a:t> each piece of information into other units, producing for each initial key/value pair one or more additional key/value pairs</a:t>
            </a:r>
          </a:p>
          <a:p>
            <a:pPr lvl="1"/>
            <a:r>
              <a:rPr lang="en-US" sz="2600" dirty="0" smtClean="0"/>
              <a:t>So the map process looks like this: </a:t>
            </a:r>
            <a:r>
              <a:rPr lang="en-US" sz="2600" b="1" i="1" dirty="0" smtClean="0"/>
              <a:t>map(k1, v1) -&gt; list(k2, v2)</a:t>
            </a:r>
          </a:p>
          <a:p>
            <a:r>
              <a:rPr lang="en-US" sz="3000" dirty="0" smtClean="0"/>
              <a:t>Finally the </a:t>
            </a:r>
            <a:r>
              <a:rPr lang="en-US" sz="3000" b="1" i="1" dirty="0" smtClean="0"/>
              <a:t>reduce()</a:t>
            </a:r>
            <a:r>
              <a:rPr lang="en-US" sz="3000" dirty="0" smtClean="0"/>
              <a:t> </a:t>
            </a:r>
            <a:r>
              <a:rPr lang="en-US" sz="3000" b="1" i="1" dirty="0" smtClean="0"/>
              <a:t>function</a:t>
            </a:r>
            <a:r>
              <a:rPr lang="en-US" sz="3000" dirty="0" smtClean="0"/>
              <a:t> is applied to all the lists, aggregating them, and return the value </a:t>
            </a:r>
            <a:r>
              <a:rPr lang="en-US" sz="3000" b="1" i="1" dirty="0" smtClean="0"/>
              <a:t>v3</a:t>
            </a:r>
            <a:endParaRPr lang="en-US" sz="30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6457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Lake MapReduce Pipeline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419748"/>
              </p:ext>
            </p:extLst>
          </p:nvPr>
        </p:nvGraphicFramePr>
        <p:xfrm>
          <a:off x="604459" y="1315145"/>
          <a:ext cx="8447501" cy="447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Primer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100" dirty="0" smtClean="0">
                <a:hlinkClick r:id="rId2"/>
              </a:rPr>
              <a:t>The Data Lake: Turning Big Data Into Opportunity</a:t>
            </a:r>
            <a:endParaRPr lang="en-US" sz="3100" dirty="0" smtClean="0"/>
          </a:p>
          <a:p>
            <a:r>
              <a:rPr lang="en-US" sz="3100" dirty="0" smtClean="0">
                <a:hlinkClick r:id="rId3"/>
              </a:rPr>
              <a:t>The Data Lake: Taking Big Data Beyond the </a:t>
            </a:r>
            <a:r>
              <a:rPr lang="en-US" sz="3100" dirty="0" smtClean="0">
                <a:hlinkClick r:id="rId3"/>
              </a:rPr>
              <a:t>Cloud</a:t>
            </a:r>
            <a:endParaRPr lang="en-US" sz="3100" dirty="0" smtClean="0"/>
          </a:p>
          <a:p>
            <a:r>
              <a:rPr lang="en-US" sz="3100" dirty="0" smtClean="0">
                <a:hlinkClick r:id="rId4"/>
              </a:rPr>
              <a:t>NoSQL Data Modeling Techniques</a:t>
            </a:r>
            <a:endParaRPr lang="en-US" sz="3100" dirty="0" smtClean="0"/>
          </a:p>
          <a:p>
            <a:pPr marL="339725" lvl="1" indent="0">
              <a:buNone/>
            </a:pPr>
            <a:r>
              <a:rPr lang="en-US" sz="2000" i="1" dirty="0" smtClean="0"/>
              <a:t>Note that this reference is of interest for those who want to work through the problem of </a:t>
            </a:r>
            <a:r>
              <a:rPr lang="en-US" sz="2000" i="1" dirty="0" smtClean="0"/>
              <a:t>how data structures might be described and annotated using metadata tags in a data lake environment where on the surface the lake consists of just a big bag of key/value pairs</a:t>
            </a: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2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Background</a:t>
            </a:r>
            <a:r>
              <a:rPr lang="en-US" dirty="0" smtClean="0"/>
              <a:t>: What is DDI 4?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479"/>
            <a:ext cx="8229600" cy="46092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It is the next major version of the DDI specification</a:t>
            </a:r>
          </a:p>
          <a:p>
            <a:r>
              <a:rPr lang="en-US" dirty="0" smtClean="0"/>
              <a:t>Instead of being XML-based it is information model based</a:t>
            </a:r>
          </a:p>
          <a:p>
            <a:r>
              <a:rPr lang="en-US" dirty="0" smtClean="0"/>
              <a:t>Being model-based enables DDI 4 to more easily:</a:t>
            </a:r>
          </a:p>
          <a:p>
            <a:pPr lvl="1"/>
            <a:r>
              <a:rPr lang="en-US" b="1" i="1" dirty="0" smtClean="0"/>
              <a:t>Interact</a:t>
            </a:r>
            <a:r>
              <a:rPr lang="en-US" dirty="0" smtClean="0"/>
              <a:t> with other UML models including </a:t>
            </a:r>
            <a:r>
              <a:rPr lang="en-US" dirty="0" smtClean="0">
                <a:hlinkClick r:id="rId2"/>
              </a:rPr>
              <a:t>GSIM</a:t>
            </a:r>
            <a:endParaRPr lang="en-US" dirty="0" smtClean="0"/>
          </a:p>
          <a:p>
            <a:pPr lvl="1"/>
            <a:r>
              <a:rPr lang="en-US" b="1" i="1" dirty="0" smtClean="0"/>
              <a:t>Modularize</a:t>
            </a:r>
            <a:r>
              <a:rPr lang="en-US" dirty="0" smtClean="0"/>
              <a:t> the specification by resolving it into a set of more or less specialized, extensible functional views</a:t>
            </a:r>
          </a:p>
          <a:p>
            <a:pPr lvl="1"/>
            <a:r>
              <a:rPr lang="en-US" b="1" i="1" dirty="0" smtClean="0"/>
              <a:t>Create functional views </a:t>
            </a:r>
            <a:r>
              <a:rPr lang="en-US" dirty="0" smtClean="0"/>
              <a:t>that support the use of heterogeneous data sources (including auxiliary data, process data and registries) across the data lifecycle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4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15436"/>
            <a:ext cx="8229600" cy="1012361"/>
          </a:xfrm>
        </p:spPr>
        <p:txBody>
          <a:bodyPr>
            <a:normAutofit/>
          </a:bodyPr>
          <a:lstStyle/>
          <a:p>
            <a:pPr>
              <a:lnSpc>
                <a:spcPts val="5980"/>
              </a:lnSpc>
              <a:spcBef>
                <a:spcPts val="1200"/>
              </a:spcBef>
            </a:pPr>
            <a:r>
              <a:rPr lang="en-US" i="1" dirty="0" smtClean="0"/>
              <a:t>Background</a:t>
            </a:r>
            <a:r>
              <a:rPr lang="en-US" dirty="0" smtClean="0"/>
              <a:t>: What is GSIM?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964856"/>
            <a:ext cx="8229600" cy="367747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Modernization of statistics requires:</a:t>
            </a:r>
          </a:p>
          <a:p>
            <a:pPr lvl="1"/>
            <a:r>
              <a:rPr lang="en-US" dirty="0" smtClean="0"/>
              <a:t>Reuse and sharing of methods, components, processes and data repositories </a:t>
            </a:r>
          </a:p>
          <a:p>
            <a:pPr lvl="1"/>
            <a:r>
              <a:rPr lang="en-US" dirty="0" smtClean="0"/>
              <a:t>Definition of a shared “plug-and-play” modular component architecture</a:t>
            </a:r>
          </a:p>
          <a:p>
            <a:r>
              <a:rPr lang="en-US" dirty="0" smtClean="0"/>
              <a:t>The Generic Statistical Business </a:t>
            </a:r>
            <a:r>
              <a:rPr lang="en-US" dirty="0"/>
              <a:t>P</a:t>
            </a:r>
            <a:r>
              <a:rPr lang="en-US" dirty="0" smtClean="0"/>
              <a:t>rocess Model (GSBPM) will help determine which components are required</a:t>
            </a:r>
          </a:p>
          <a:p>
            <a:r>
              <a:rPr lang="en-US" dirty="0" smtClean="0"/>
              <a:t>GSIM will help to specify the interfaces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71896" y="5762433"/>
            <a:ext cx="3520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From </a:t>
            </a:r>
            <a:r>
              <a:rPr lang="en-US" sz="1600" i="1" dirty="0" smtClean="0"/>
              <a:t>What is GSIM?</a:t>
            </a:r>
            <a:r>
              <a:rPr lang="en-US" sz="1600" dirty="0" smtClean="0"/>
              <a:t> at </a:t>
            </a:r>
            <a:r>
              <a:rPr lang="en-US" sz="1600" dirty="0" smtClean="0">
                <a:hlinkClick r:id="rId2"/>
              </a:rPr>
              <a:t>GSIM 1.1 portal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37537"/>
            <a:ext cx="813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 need consistent information</a:t>
            </a:r>
            <a:endParaRPr lang="en-US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301545" y="1282098"/>
            <a:ext cx="8544432" cy="4404790"/>
          </a:xfrm>
          <a:prstGeom prst="roundRect">
            <a:avLst/>
          </a:prstGeom>
          <a:noFill/>
          <a:ln w="22225">
            <a:solidFill>
              <a:srgbClr val="0000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1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9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Background</a:t>
            </a:r>
            <a:r>
              <a:rPr lang="en-US" dirty="0" smtClean="0"/>
              <a:t>: What are DDI 4 </a:t>
            </a:r>
            <a:br>
              <a:rPr lang="en-US" dirty="0" smtClean="0"/>
            </a:br>
            <a:r>
              <a:rPr lang="en-US" dirty="0" smtClean="0"/>
              <a:t>Functional Views?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72695" y="1600200"/>
            <a:ext cx="2414103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primary publications of the DDI Alliance are functional views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/>
              <a:t>From these views various artifacts including XML schemas and RDF vocabularies are generated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6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91" b="-2991"/>
          <a:stretch>
            <a:fillRect/>
          </a:stretch>
        </p:blipFill>
        <p:spPr>
          <a:xfrm>
            <a:off x="457200" y="1677502"/>
            <a:ext cx="5694017" cy="43191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139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81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Our use </a:t>
            </a:r>
            <a:r>
              <a:rPr lang="en-US" dirty="0"/>
              <a:t>c</a:t>
            </a:r>
            <a:r>
              <a:rPr lang="en-US" dirty="0" smtClean="0"/>
              <a:t>ase: </a:t>
            </a:r>
            <a:r>
              <a:rPr lang="en-US" dirty="0"/>
              <a:t>m</a:t>
            </a:r>
            <a:r>
              <a:rPr lang="en-US" dirty="0" smtClean="0"/>
              <a:t>eet the players…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705B8-91D6-964C-8288-D9DA81A60701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52938963"/>
              </p:ext>
            </p:extLst>
          </p:nvPr>
        </p:nvGraphicFramePr>
        <p:xfrm>
          <a:off x="1362364" y="1228890"/>
          <a:ext cx="6419273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2900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5535"/>
            <a:ext cx="9144000" cy="5257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907"/>
            <a:ext cx="8229600" cy="1143000"/>
          </a:xfrm>
        </p:spPr>
        <p:txBody>
          <a:bodyPr/>
          <a:lstStyle/>
          <a:p>
            <a:r>
              <a:rPr lang="en-US" dirty="0" smtClean="0"/>
              <a:t>GSBPM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6216663"/>
            <a:ext cx="956266" cy="443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458" y="6258112"/>
            <a:ext cx="1909449" cy="4166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86176" y="5907366"/>
            <a:ext cx="30591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From </a:t>
            </a:r>
            <a:r>
              <a:rPr lang="en-US" sz="1600" i="1" dirty="0" smtClean="0"/>
              <a:t>Introducing the GSBPM</a:t>
            </a:r>
            <a:r>
              <a:rPr lang="en-US" sz="1600" dirty="0" smtClean="0"/>
              <a:t> at the </a:t>
            </a:r>
            <a:r>
              <a:rPr lang="en-US" sz="1600" dirty="0" smtClean="0">
                <a:hlinkClick r:id="rId5"/>
              </a:rPr>
              <a:t>GSBPM portal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894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1225535"/>
            <a:ext cx="9144000" cy="5257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adaptive protocol use case…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25218"/>
            <a:ext cx="8229600" cy="457391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relationship between </a:t>
            </a:r>
            <a:r>
              <a:rPr lang="en-US" b="1" i="1" dirty="0" smtClean="0">
                <a:solidFill>
                  <a:srgbClr val="FF0000"/>
                </a:solidFill>
              </a:rPr>
              <a:t>Collect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i="1" dirty="0" smtClean="0">
                <a:solidFill>
                  <a:srgbClr val="008000"/>
                </a:solidFill>
              </a:rPr>
              <a:t>Process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is non-linear:</a:t>
            </a:r>
          </a:p>
          <a:p>
            <a:pPr lvl="1"/>
            <a:r>
              <a:rPr lang="en-US" dirty="0" smtClean="0"/>
              <a:t>We use administrative and other data collected and processed previously together with almost real time processing of current data to guide data collection now </a:t>
            </a:r>
          </a:p>
          <a:p>
            <a:pPr lvl="1">
              <a:spcBef>
                <a:spcPts val="400"/>
              </a:spcBef>
            </a:pPr>
            <a:r>
              <a:rPr lang="en-US" b="1" i="1" dirty="0">
                <a:solidFill>
                  <a:srgbClr val="FF0000"/>
                </a:solidFill>
              </a:rPr>
              <a:t>C</a:t>
            </a:r>
            <a:r>
              <a:rPr lang="en-US" b="1" i="1" dirty="0" smtClean="0">
                <a:solidFill>
                  <a:srgbClr val="FF0000"/>
                </a:solidFill>
              </a:rPr>
              <a:t>ollect</a:t>
            </a:r>
            <a:r>
              <a:rPr lang="en-US" dirty="0" smtClean="0"/>
              <a:t> can depend on </a:t>
            </a:r>
            <a:r>
              <a:rPr lang="en-US" b="1" i="1" dirty="0" smtClean="0">
                <a:solidFill>
                  <a:srgbClr val="4B9D3C"/>
                </a:solidFill>
              </a:rPr>
              <a:t>Process </a:t>
            </a:r>
            <a:r>
              <a:rPr lang="en-US" dirty="0" smtClean="0"/>
              <a:t>and vice versa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Although GSBPM and the business processes  that GSBPM represents were not intended to form a linear model, the systems that we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Build</a:t>
            </a:r>
            <a:r>
              <a:rPr lang="en-US" dirty="0" smtClean="0"/>
              <a:t> behave by and large in a linear way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109B-9867-6643-AF8B-CABBDF4472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5353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741CE"/>
      </a:hlink>
      <a:folHlink>
        <a:srgbClr val="5741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1656</Words>
  <Application>Microsoft Macintosh PowerPoint</Application>
  <PresentationFormat>On-screen Show (4:3)</PresentationFormat>
  <Paragraphs>200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Adaptive Protocols and the DDI 4 Process Model</vt:lpstr>
      <vt:lpstr>Agenda</vt:lpstr>
      <vt:lpstr>Disclaimer</vt:lpstr>
      <vt:lpstr>Background: What is DDI 4?</vt:lpstr>
      <vt:lpstr>Background: What is GSIM?</vt:lpstr>
      <vt:lpstr>Background: What are DDI 4  Functional Views?</vt:lpstr>
      <vt:lpstr>Our use case: meet the players…</vt:lpstr>
      <vt:lpstr>GSBPM</vt:lpstr>
      <vt:lpstr>In the adaptive protocol use case…</vt:lpstr>
      <vt:lpstr>GLBPM</vt:lpstr>
      <vt:lpstr>GLBPM</vt:lpstr>
      <vt:lpstr>Meet the Information Model we will use to design, build and collect the adaptive protocol use case…</vt:lpstr>
      <vt:lpstr>Using GSIM, how might we represent an adaptive design?</vt:lpstr>
      <vt:lpstr>The design of a calculation…</vt:lpstr>
      <vt:lpstr>GSIM Process Step  (Top Level)</vt:lpstr>
      <vt:lpstr>A tale of two process designs and the case for data federation</vt:lpstr>
      <vt:lpstr>A tale of two process designs and the case for data federation</vt:lpstr>
      <vt:lpstr>Our process design is…</vt:lpstr>
      <vt:lpstr>Our process design is…</vt:lpstr>
      <vt:lpstr>GSIM Process Step  (Top Level)</vt:lpstr>
      <vt:lpstr>Enter OWL-S…</vt:lpstr>
      <vt:lpstr>Enter OWL-S…</vt:lpstr>
      <vt:lpstr>Enter OWL-S…</vt:lpstr>
      <vt:lpstr>Enter OWL-S…</vt:lpstr>
      <vt:lpstr>Enter OWL-S…</vt:lpstr>
      <vt:lpstr>In summary in DDI 4…</vt:lpstr>
      <vt:lpstr>PowerPoint Presentation</vt:lpstr>
      <vt:lpstr>Big data Primer</vt:lpstr>
      <vt:lpstr>Big Data Primer (1)</vt:lpstr>
      <vt:lpstr>Big Data Primer (1)</vt:lpstr>
      <vt:lpstr>Big Data Primer (2)</vt:lpstr>
      <vt:lpstr>Big Data Primer (3)</vt:lpstr>
      <vt:lpstr>Big Data Primer (4)</vt:lpstr>
      <vt:lpstr>Data Lake MapReduce Pipeline</vt:lpstr>
      <vt:lpstr>Big Data Primer 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Greenfield</dc:creator>
  <cp:lastModifiedBy>Jay Greenfield</cp:lastModifiedBy>
  <cp:revision>102</cp:revision>
  <dcterms:created xsi:type="dcterms:W3CDTF">2014-04-26T08:13:59Z</dcterms:created>
  <dcterms:modified xsi:type="dcterms:W3CDTF">2014-05-08T12:15:35Z</dcterms:modified>
</cp:coreProperties>
</file>