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5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4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0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5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1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2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81C71-68FD-4752-A27F-90725BAC4726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5205-BF9F-4BA3-8460-E28F703D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3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Fragments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Dan Gillman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758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classification schemes have repeated fragments</a:t>
            </a:r>
          </a:p>
          <a:p>
            <a:r>
              <a:rPr lang="en-US" dirty="0" smtClean="0"/>
              <a:t>Fragment</a:t>
            </a:r>
          </a:p>
          <a:p>
            <a:pPr lvl="1"/>
            <a:r>
              <a:rPr lang="en-US" dirty="0" smtClean="0"/>
              <a:t>Classification scheme itself</a:t>
            </a:r>
          </a:p>
          <a:p>
            <a:pPr lvl="1"/>
            <a:r>
              <a:rPr lang="en-US" dirty="0" smtClean="0"/>
              <a:t>Used more than once in another classification scheme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Used in more than one other classification scheme</a:t>
            </a:r>
          </a:p>
          <a:p>
            <a:r>
              <a:rPr lang="en-US" dirty="0" smtClean="0"/>
              <a:t>Neuchâtel Model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not support Fragments naturally</a:t>
            </a:r>
          </a:p>
          <a:p>
            <a:pPr lvl="1"/>
            <a:r>
              <a:rPr lang="en-US" dirty="0" smtClean="0"/>
              <a:t>Can be described however</a:t>
            </a:r>
          </a:p>
          <a:p>
            <a:pPr lvl="1"/>
            <a:r>
              <a:rPr lang="en-US" dirty="0" smtClean="0"/>
              <a:t>Need example to illustrate</a:t>
            </a:r>
          </a:p>
        </p:txBody>
      </p:sp>
    </p:spTree>
    <p:extLst>
      <p:ext uri="{BB962C8B-B14F-4D97-AF65-F5344CB8AC3E}">
        <p14:creationId xmlns:p14="http://schemas.microsoft.com/office/powerpoint/2010/main" val="157809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Carpentry Tool Classification</a:t>
            </a:r>
          </a:p>
          <a:p>
            <a:r>
              <a:rPr lang="en-US" dirty="0" smtClean="0"/>
              <a:t>Levels 1 and 2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Cutting tools</a:t>
            </a:r>
          </a:p>
          <a:p>
            <a:pPr lvl="1"/>
            <a:r>
              <a:rPr lang="en-US" dirty="0" smtClean="0"/>
              <a:t>Drilling tools</a:t>
            </a:r>
          </a:p>
          <a:p>
            <a:pPr lvl="1"/>
            <a:r>
              <a:rPr lang="en-US" dirty="0" smtClean="0"/>
              <a:t>Measuring tools</a:t>
            </a:r>
          </a:p>
          <a:p>
            <a:pPr lvl="1"/>
            <a:r>
              <a:rPr lang="en-US" dirty="0" smtClean="0"/>
              <a:t>Pounding tools</a:t>
            </a:r>
          </a:p>
          <a:p>
            <a:pPr lvl="1"/>
            <a:r>
              <a:rPr lang="en-US" dirty="0" smtClean="0"/>
              <a:t>Shaping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5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Carpentry Tool Classification</a:t>
            </a:r>
          </a:p>
          <a:p>
            <a:r>
              <a:rPr lang="en-US" dirty="0" smtClean="0"/>
              <a:t>Levels 2 and 3</a:t>
            </a:r>
          </a:p>
          <a:p>
            <a:pPr lvl="1"/>
            <a:r>
              <a:rPr lang="en-US" dirty="0" smtClean="0"/>
              <a:t>Cutting tools</a:t>
            </a:r>
          </a:p>
          <a:p>
            <a:pPr lvl="2"/>
            <a:r>
              <a:rPr lang="en-US" dirty="0" smtClean="0"/>
              <a:t>Cross-cut saw</a:t>
            </a:r>
          </a:p>
          <a:p>
            <a:pPr lvl="2"/>
            <a:r>
              <a:rPr lang="en-US" dirty="0" smtClean="0"/>
              <a:t>Jig saw</a:t>
            </a:r>
          </a:p>
          <a:p>
            <a:pPr lvl="2"/>
            <a:r>
              <a:rPr lang="en-US" dirty="0" err="1" smtClean="0"/>
              <a:t>Mitre</a:t>
            </a:r>
            <a:r>
              <a:rPr lang="en-US" dirty="0" smtClean="0"/>
              <a:t> saw</a:t>
            </a:r>
          </a:p>
          <a:p>
            <a:pPr lvl="2"/>
            <a:r>
              <a:rPr lang="en-US" dirty="0" smtClean="0"/>
              <a:t>Rip saw</a:t>
            </a:r>
          </a:p>
          <a:p>
            <a:pPr lvl="1"/>
            <a:r>
              <a:rPr lang="en-US" dirty="0" smtClean="0"/>
              <a:t>Drilling tools</a:t>
            </a:r>
          </a:p>
          <a:p>
            <a:pPr lvl="2"/>
            <a:r>
              <a:rPr lang="en-US" dirty="0" smtClean="0"/>
              <a:t>Awl</a:t>
            </a:r>
          </a:p>
          <a:p>
            <a:pPr lvl="2"/>
            <a:r>
              <a:rPr lang="en-US" dirty="0" smtClean="0"/>
              <a:t>Drill</a:t>
            </a:r>
          </a:p>
          <a:p>
            <a:pPr lvl="2"/>
            <a:r>
              <a:rPr lang="en-US" dirty="0" smtClean="0"/>
              <a:t>Nail</a:t>
            </a:r>
            <a:endParaRPr lang="en-US" dirty="0" smtClean="0"/>
          </a:p>
          <a:p>
            <a:pPr lvl="2"/>
            <a:r>
              <a:rPr lang="en-US" dirty="0" smtClean="0"/>
              <a:t>Screw</a:t>
            </a:r>
          </a:p>
          <a:p>
            <a:pPr lvl="2"/>
            <a:r>
              <a:rPr lang="en-US" dirty="0" smtClean="0"/>
              <a:t>Staple</a:t>
            </a:r>
          </a:p>
        </p:txBody>
      </p:sp>
    </p:spTree>
    <p:extLst>
      <p:ext uri="{BB962C8B-B14F-4D97-AF65-F5344CB8AC3E}">
        <p14:creationId xmlns:p14="http://schemas.microsoft.com/office/powerpoint/2010/main" val="116217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Carpentry Tool Classification</a:t>
            </a:r>
          </a:p>
          <a:p>
            <a:r>
              <a:rPr lang="en-US" dirty="0" smtClean="0"/>
              <a:t>Levels 2 and 3</a:t>
            </a:r>
          </a:p>
          <a:p>
            <a:pPr lvl="1"/>
            <a:r>
              <a:rPr lang="en-US" dirty="0" smtClean="0"/>
              <a:t>Measuring tools</a:t>
            </a:r>
          </a:p>
          <a:p>
            <a:pPr lvl="2"/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Ruler</a:t>
            </a:r>
          </a:p>
          <a:p>
            <a:pPr lvl="1"/>
            <a:r>
              <a:rPr lang="en-US" dirty="0" smtClean="0"/>
              <a:t>Pounding tools</a:t>
            </a:r>
          </a:p>
          <a:p>
            <a:pPr lvl="2"/>
            <a:r>
              <a:rPr lang="en-US" dirty="0" smtClean="0"/>
              <a:t>Hammer</a:t>
            </a:r>
          </a:p>
          <a:p>
            <a:pPr lvl="1"/>
            <a:r>
              <a:rPr lang="en-US" dirty="0" smtClean="0"/>
              <a:t>Shaping tools</a:t>
            </a:r>
          </a:p>
          <a:p>
            <a:pPr lvl="2"/>
            <a:r>
              <a:rPr lang="en-US" dirty="0" smtClean="0"/>
              <a:t>Chisel</a:t>
            </a:r>
          </a:p>
          <a:p>
            <a:pPr lvl="2"/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Plane</a:t>
            </a:r>
          </a:p>
          <a:p>
            <a:pPr lvl="2"/>
            <a:r>
              <a:rPr lang="en-US" dirty="0" smtClean="0"/>
              <a:t>Router</a:t>
            </a:r>
          </a:p>
          <a:p>
            <a:pPr lvl="2"/>
            <a:r>
              <a:rPr lang="en-US" dirty="0" smtClean="0"/>
              <a:t>Sandpaper</a:t>
            </a:r>
          </a:p>
        </p:txBody>
      </p:sp>
    </p:spTree>
    <p:extLst>
      <p:ext uri="{BB962C8B-B14F-4D97-AF65-F5344CB8AC3E}">
        <p14:creationId xmlns:p14="http://schemas.microsoft.com/office/powerpoint/2010/main" val="4605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Carpentry Tool Classification</a:t>
            </a:r>
          </a:p>
          <a:p>
            <a:r>
              <a:rPr lang="en-US" dirty="0" smtClean="0"/>
              <a:t>Further differentiation</a:t>
            </a:r>
          </a:p>
          <a:p>
            <a:pPr lvl="1"/>
            <a:r>
              <a:rPr lang="en-US" dirty="0" smtClean="0"/>
              <a:t>Hand tool versus electric</a:t>
            </a:r>
          </a:p>
          <a:p>
            <a:pPr lvl="1"/>
            <a:r>
              <a:rPr lang="en-US" dirty="0" smtClean="0"/>
              <a:t>Many tools at 3</a:t>
            </a:r>
            <a:r>
              <a:rPr lang="en-US" baseline="30000" dirty="0" smtClean="0"/>
              <a:t>rd</a:t>
            </a:r>
            <a:r>
              <a:rPr lang="en-US" dirty="0" smtClean="0"/>
              <a:t> level can be further differentiated</a:t>
            </a:r>
          </a:p>
          <a:p>
            <a:pPr lvl="1"/>
            <a:r>
              <a:rPr lang="en-US" dirty="0" smtClean="0"/>
              <a:t>Apply fragment to some (more than one!) tools at 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Fragment</a:t>
            </a:r>
          </a:p>
          <a:p>
            <a:pPr lvl="1"/>
            <a:r>
              <a:rPr lang="en-US" dirty="0" smtClean="0"/>
              <a:t>Tool</a:t>
            </a:r>
          </a:p>
          <a:p>
            <a:pPr lvl="2"/>
            <a:r>
              <a:rPr lang="en-US" dirty="0" smtClean="0"/>
              <a:t>Hand</a:t>
            </a:r>
          </a:p>
          <a:p>
            <a:pPr lvl="2"/>
            <a:r>
              <a:rPr lang="en-US" dirty="0" smtClean="0"/>
              <a:t>Electric</a:t>
            </a:r>
          </a:p>
        </p:txBody>
      </p:sp>
    </p:spTree>
    <p:extLst>
      <p:ext uri="{BB962C8B-B14F-4D97-AF65-F5344CB8AC3E}">
        <p14:creationId xmlns:p14="http://schemas.microsoft.com/office/powerpoint/2010/main" val="175726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Carpentry Tool Classification</a:t>
            </a:r>
          </a:p>
          <a:p>
            <a:r>
              <a:rPr lang="en-US" dirty="0" smtClean="0"/>
              <a:t>List of 3</a:t>
            </a:r>
            <a:r>
              <a:rPr lang="en-US" baseline="30000" dirty="0" smtClean="0"/>
              <a:t>rd</a:t>
            </a:r>
            <a:r>
              <a:rPr lang="en-US" dirty="0" smtClean="0"/>
              <a:t> level tools needing further differentiation</a:t>
            </a:r>
          </a:p>
          <a:p>
            <a:pPr lvl="2"/>
            <a:r>
              <a:rPr lang="en-US" dirty="0" smtClean="0"/>
              <a:t>Cutting -&gt; cross-cut saw</a:t>
            </a:r>
          </a:p>
          <a:p>
            <a:pPr lvl="2"/>
            <a:r>
              <a:rPr lang="en-US" dirty="0" smtClean="0"/>
              <a:t>Cutting -&gt; rip saw</a:t>
            </a:r>
          </a:p>
          <a:p>
            <a:pPr lvl="2"/>
            <a:r>
              <a:rPr lang="en-US" dirty="0" smtClean="0"/>
              <a:t>Cutting -&gt; jig saw</a:t>
            </a:r>
          </a:p>
          <a:p>
            <a:pPr lvl="2"/>
            <a:r>
              <a:rPr lang="en-US" dirty="0" smtClean="0"/>
              <a:t>Drilling -&gt; drill</a:t>
            </a:r>
          </a:p>
          <a:p>
            <a:pPr lvl="2"/>
            <a:r>
              <a:rPr lang="en-US" dirty="0" smtClean="0"/>
              <a:t>Drilling -&gt; screwdriver</a:t>
            </a:r>
          </a:p>
          <a:p>
            <a:pPr lvl="2"/>
            <a:r>
              <a:rPr lang="en-US" dirty="0" smtClean="0"/>
              <a:t>Drilling -&gt; stapler</a:t>
            </a:r>
          </a:p>
          <a:p>
            <a:pPr lvl="2"/>
            <a:r>
              <a:rPr lang="en-US" dirty="0" smtClean="0"/>
              <a:t>Measuring -&gt; level</a:t>
            </a:r>
          </a:p>
          <a:p>
            <a:pPr lvl="2"/>
            <a:r>
              <a:rPr lang="en-US" dirty="0" smtClean="0"/>
              <a:t>Shaping -&gt; planer</a:t>
            </a:r>
          </a:p>
          <a:p>
            <a:pPr lvl="2"/>
            <a:r>
              <a:rPr lang="en-US" dirty="0" smtClean="0"/>
              <a:t>Shaping -&gt; router</a:t>
            </a:r>
          </a:p>
          <a:p>
            <a:pPr lvl="2"/>
            <a:r>
              <a:rPr lang="en-US" dirty="0" smtClean="0"/>
              <a:t>Shaping -&gt; sander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978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Neuchâtel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attribute to entity: Statistical Classification</a:t>
            </a:r>
          </a:p>
          <a:p>
            <a:pPr lvl="1"/>
            <a:r>
              <a:rPr lang="en-US" dirty="0" smtClean="0"/>
              <a:t>Attribute: </a:t>
            </a:r>
            <a:r>
              <a:rPr lang="en-US" dirty="0" smtClean="0"/>
              <a:t>Usage</a:t>
            </a:r>
          </a:p>
          <a:p>
            <a:pPr lvl="2"/>
            <a:r>
              <a:rPr lang="en-US" dirty="0" smtClean="0"/>
              <a:t>Values</a:t>
            </a:r>
            <a:endParaRPr lang="en-US" dirty="0" smtClean="0"/>
          </a:p>
          <a:p>
            <a:pPr lvl="3"/>
            <a:r>
              <a:rPr lang="en-US" dirty="0" smtClean="0"/>
              <a:t>Classification</a:t>
            </a:r>
          </a:p>
          <a:p>
            <a:pPr lvl="3"/>
            <a:r>
              <a:rPr lang="en-US" dirty="0" smtClean="0"/>
              <a:t>Fragment</a:t>
            </a:r>
          </a:p>
          <a:p>
            <a:r>
              <a:rPr lang="en-US" dirty="0" smtClean="0"/>
              <a:t>Add relationship to entity: Classification Item</a:t>
            </a:r>
          </a:p>
          <a:p>
            <a:pPr lvl="1"/>
            <a:r>
              <a:rPr lang="en-US" dirty="0" smtClean="0"/>
              <a:t>Relationship: </a:t>
            </a:r>
            <a:r>
              <a:rPr lang="en-US" dirty="0" smtClean="0"/>
              <a:t>Parent</a:t>
            </a:r>
            <a:endParaRPr lang="en-US" dirty="0" smtClean="0"/>
          </a:p>
          <a:p>
            <a:pPr lvl="2"/>
            <a:r>
              <a:rPr lang="en-US" dirty="0" smtClean="0"/>
              <a:t>Links back to parent Item in scheme, as there is no way to reconstruct the hierarchy without using codes in Neuchâtel</a:t>
            </a:r>
          </a:p>
        </p:txBody>
      </p:sp>
    </p:spTree>
    <p:extLst>
      <p:ext uri="{BB962C8B-B14F-4D97-AF65-F5344CB8AC3E}">
        <p14:creationId xmlns:p14="http://schemas.microsoft.com/office/powerpoint/2010/main" val="285639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Neuchâtel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Fragments mapped to Statistical Classifications?</a:t>
            </a:r>
          </a:p>
          <a:p>
            <a:pPr lvl="1"/>
            <a:r>
              <a:rPr lang="en-US" dirty="0" smtClean="0"/>
              <a:t>Use Correspond</a:t>
            </a:r>
            <a:r>
              <a:rPr lang="en-US" dirty="0" smtClean="0"/>
              <a:t>ence Tables (CT) and Maps (M)</a:t>
            </a:r>
          </a:p>
          <a:p>
            <a:pPr lvl="1"/>
            <a:r>
              <a:rPr lang="en-US" dirty="0" smtClean="0"/>
              <a:t>For each image of the Fragment in a SC</a:t>
            </a:r>
          </a:p>
          <a:p>
            <a:pPr lvl="2"/>
            <a:r>
              <a:rPr lang="en-US" dirty="0" smtClean="0"/>
              <a:t>Use one CT</a:t>
            </a:r>
          </a:p>
          <a:p>
            <a:pPr lvl="2"/>
            <a:r>
              <a:rPr lang="en-US" dirty="0" smtClean="0"/>
              <a:t>For each CI in the Fragment</a:t>
            </a:r>
          </a:p>
          <a:p>
            <a:pPr lvl="3"/>
            <a:r>
              <a:rPr lang="en-US" dirty="0" smtClean="0"/>
              <a:t>Use one M to its corresponding CI in the SC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Fragment: 	Tool -&gt;		</a:t>
            </a:r>
            <a:r>
              <a:rPr lang="en-US" sz="2000" dirty="0" smtClean="0"/>
              <a:t>hand		electric</a:t>
            </a:r>
          </a:p>
          <a:p>
            <a:pPr lvl="1"/>
            <a:r>
              <a:rPr lang="en-US" dirty="0" smtClean="0"/>
              <a:t>Stat Class:	Router -&gt;	</a:t>
            </a:r>
            <a:r>
              <a:rPr lang="en-US" sz="2000" dirty="0" smtClean="0"/>
              <a:t>hand router	electric router</a:t>
            </a:r>
          </a:p>
          <a:p>
            <a:pPr lvl="1"/>
            <a:r>
              <a:rPr lang="en-US" dirty="0" smtClean="0"/>
              <a:t>			Drill -&gt;		</a:t>
            </a:r>
            <a:r>
              <a:rPr lang="en-US" sz="2000" dirty="0" smtClean="0"/>
              <a:t>hand drill	electric drill</a:t>
            </a:r>
          </a:p>
          <a:p>
            <a:pPr lvl="1"/>
            <a:r>
              <a:rPr lang="en-US" smtClean="0"/>
              <a:t>	</a:t>
            </a:r>
            <a:r>
              <a:rPr lang="en-US" sz="2000" dirty="0" smtClean="0"/>
              <a:t>		</a:t>
            </a:r>
            <a:r>
              <a:rPr lang="en-US" dirty="0" smtClean="0"/>
              <a:t>Rip saw -&gt;	</a:t>
            </a:r>
            <a:r>
              <a:rPr lang="en-US" sz="2000" dirty="0" smtClean="0"/>
              <a:t>hand saw	electric saw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288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296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Classification Fragments</vt:lpstr>
      <vt:lpstr>Problem</vt:lpstr>
      <vt:lpstr>Example Classification</vt:lpstr>
      <vt:lpstr>Example Classification</vt:lpstr>
      <vt:lpstr>Example Classification</vt:lpstr>
      <vt:lpstr>Example Classification</vt:lpstr>
      <vt:lpstr>Example Classification</vt:lpstr>
      <vt:lpstr>Neuchâtel</vt:lpstr>
      <vt:lpstr>Neuchâtel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Gillman, Daniel - BLS</dc:creator>
  <cp:lastModifiedBy>Gillman, Daniel - BLS</cp:lastModifiedBy>
  <cp:revision>12</cp:revision>
  <dcterms:created xsi:type="dcterms:W3CDTF">2014-08-19T13:21:36Z</dcterms:created>
  <dcterms:modified xsi:type="dcterms:W3CDTF">2014-09-09T19:22:26Z</dcterms:modified>
</cp:coreProperties>
</file>