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F6367"/>
    <a:srgbClr val="D9686B"/>
    <a:srgbClr val="9743D7"/>
    <a:srgbClr val="7733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6405"/>
  </p:normalViewPr>
  <p:slideViewPr>
    <p:cSldViewPr snapToGrid="0" snapToObjects="1">
      <p:cViewPr varScale="1">
        <p:scale>
          <a:sx n="83" d="100"/>
          <a:sy n="83" d="100"/>
        </p:scale>
        <p:origin x="-688"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30BCFF-64BC-A24E-8162-B1F971FF6176}" type="doc">
      <dgm:prSet loTypeId="urn:microsoft.com/office/officeart/2005/8/layout/hierarchy4" loCatId="" qsTypeId="urn:microsoft.com/office/officeart/2005/8/quickstyle/simple2" qsCatId="simple" csTypeId="urn:microsoft.com/office/officeart/2005/8/colors/colorful2" csCatId="colorful" phldr="1"/>
      <dgm:spPr/>
      <dgm:t>
        <a:bodyPr/>
        <a:lstStyle/>
        <a:p>
          <a:endParaRPr lang="en-US"/>
        </a:p>
      </dgm:t>
    </dgm:pt>
    <dgm:pt modelId="{D14E2D7D-22F7-944D-9964-32F12D25A80D}">
      <dgm:prSet phldrT="[Text]" custT="1"/>
      <dgm:spPr>
        <a:solidFill>
          <a:srgbClr val="7733AB"/>
        </a:solidFill>
      </dgm:spPr>
      <dgm:t>
        <a:bodyPr/>
        <a:lstStyle/>
        <a:p>
          <a:r>
            <a:rPr lang="en-US" sz="2000" b="1" i="0" dirty="0" smtClean="0"/>
            <a:t>Care</a:t>
          </a:r>
          <a:r>
            <a:rPr lang="en-US" sz="2000" b="1" i="0" baseline="0" dirty="0" smtClean="0"/>
            <a:t> Quality Data Collection</a:t>
          </a:r>
          <a:r>
            <a:rPr lang="en-US" sz="2000" b="1" i="0" dirty="0" smtClean="0"/>
            <a:t/>
          </a:r>
          <a:br>
            <a:rPr lang="en-US" sz="2000" b="1" i="0" dirty="0" smtClean="0"/>
          </a:br>
          <a:r>
            <a:rPr lang="en-US" sz="2000" b="1" i="0" dirty="0" smtClean="0"/>
            <a:t>[Process]</a:t>
          </a:r>
          <a:endParaRPr lang="en-US" sz="2000" b="1" i="0" dirty="0"/>
        </a:p>
      </dgm:t>
    </dgm:pt>
    <dgm:pt modelId="{75F8B8BC-0976-1A49-BF5E-67B614AB05B7}" type="parTrans" cxnId="{E3DA58C3-A6E8-E946-A6F2-C18A961AEF73}">
      <dgm:prSet/>
      <dgm:spPr/>
      <dgm:t>
        <a:bodyPr/>
        <a:lstStyle/>
        <a:p>
          <a:endParaRPr lang="en-US" sz="1200" b="1" i="0"/>
        </a:p>
      </dgm:t>
    </dgm:pt>
    <dgm:pt modelId="{71E39523-530C-A84A-99FA-56B3B871B8F3}" type="sibTrans" cxnId="{E3DA58C3-A6E8-E946-A6F2-C18A961AEF73}">
      <dgm:prSet/>
      <dgm:spPr/>
      <dgm:t>
        <a:bodyPr/>
        <a:lstStyle/>
        <a:p>
          <a:endParaRPr lang="en-US" sz="1200" b="1" i="0"/>
        </a:p>
      </dgm:t>
    </dgm:pt>
    <dgm:pt modelId="{8505C70B-28D4-524C-9885-2049CF261032}">
      <dgm:prSet phldrT="[Text]" custT="1"/>
      <dgm:spPr>
        <a:solidFill>
          <a:schemeClr val="accent4">
            <a:lumMod val="75000"/>
          </a:schemeClr>
        </a:solidFill>
      </dgm:spPr>
      <dgm:t>
        <a:bodyPr/>
        <a:lstStyle/>
        <a:p>
          <a:r>
            <a:rPr lang="en-US" sz="1800" b="1" i="0" dirty="0" smtClean="0"/>
            <a:t>Workflow and Data Flow</a:t>
          </a:r>
          <a:br>
            <a:rPr lang="en-US" sz="1800" b="1" i="0" dirty="0" smtClean="0"/>
          </a:br>
          <a:r>
            <a:rPr lang="en-US" sz="1800" b="1" i="0" dirty="0" smtClean="0"/>
            <a:t>[Sequence]</a:t>
          </a:r>
          <a:endParaRPr lang="en-US" sz="1800" b="1" i="0" dirty="0"/>
        </a:p>
      </dgm:t>
    </dgm:pt>
    <dgm:pt modelId="{59649E67-F786-9D4C-A409-C9D1CBF1461E}" type="parTrans" cxnId="{344FA547-FE1D-384D-8CD7-36E91D9E2DB0}">
      <dgm:prSet/>
      <dgm:spPr/>
      <dgm:t>
        <a:bodyPr/>
        <a:lstStyle/>
        <a:p>
          <a:endParaRPr lang="en-US" sz="1200" b="1" i="0"/>
        </a:p>
      </dgm:t>
    </dgm:pt>
    <dgm:pt modelId="{3369C70F-795D-9746-8972-812F08435D33}" type="sibTrans" cxnId="{344FA547-FE1D-384D-8CD7-36E91D9E2DB0}">
      <dgm:prSet/>
      <dgm:spPr/>
      <dgm:t>
        <a:bodyPr/>
        <a:lstStyle/>
        <a:p>
          <a:endParaRPr lang="en-US" sz="1200" b="1" i="0"/>
        </a:p>
      </dgm:t>
    </dgm:pt>
    <dgm:pt modelId="{713C6567-C315-6E47-BED5-029F593320D7}">
      <dgm:prSet phldrT="[Text]" custT="1"/>
      <dgm:spPr>
        <a:solidFill>
          <a:schemeClr val="accent2">
            <a:lumMod val="75000"/>
          </a:schemeClr>
        </a:solidFill>
      </dgm:spPr>
      <dgm:t>
        <a:bodyPr/>
        <a:lstStyle/>
        <a:p>
          <a:r>
            <a:rPr lang="en-US" sz="1600" b="1" i="0" dirty="0" smtClean="0"/>
            <a:t>A</a:t>
          </a:r>
          <a:r>
            <a:rPr lang="en-US" sz="1600" b="1" i="0" baseline="0" dirty="0" smtClean="0"/>
            <a:t> Collection of Allen’s Interval Algebra Temporal Interval Relation Pairs</a:t>
          </a:r>
          <a:r>
            <a:rPr lang="en-US" sz="1600" b="1" i="0" dirty="0" smtClean="0"/>
            <a:t/>
          </a:r>
          <a:br>
            <a:rPr lang="en-US" sz="1600" b="1" i="0" dirty="0" smtClean="0"/>
          </a:br>
          <a:r>
            <a:rPr lang="en-US" sz="1600" b="1" i="0" dirty="0" smtClean="0"/>
            <a:t>[TemporalIntervalRelation]</a:t>
          </a:r>
          <a:endParaRPr lang="en-US" sz="1600" b="1" i="0" dirty="0"/>
        </a:p>
      </dgm:t>
    </dgm:pt>
    <dgm:pt modelId="{734F76B0-CB69-F04C-B7CA-924584B16B9F}" type="parTrans" cxnId="{47703B0C-A529-754D-AD64-0781237C9973}">
      <dgm:prSet/>
      <dgm:spPr/>
      <dgm:t>
        <a:bodyPr/>
        <a:lstStyle/>
        <a:p>
          <a:endParaRPr lang="en-US" sz="1200" b="1" i="0"/>
        </a:p>
      </dgm:t>
    </dgm:pt>
    <dgm:pt modelId="{7E1EADF9-0C93-A24F-A4F2-266ADABB62D9}" type="sibTrans" cxnId="{47703B0C-A529-754D-AD64-0781237C9973}">
      <dgm:prSet/>
      <dgm:spPr/>
      <dgm:t>
        <a:bodyPr/>
        <a:lstStyle/>
        <a:p>
          <a:endParaRPr lang="en-US" sz="1200" b="1" i="0"/>
        </a:p>
      </dgm:t>
    </dgm:pt>
    <dgm:pt modelId="{AD5B8359-7012-874E-9D35-605F3AFACF12}">
      <dgm:prSet phldrT="[Text]" custT="1"/>
      <dgm:spPr>
        <a:solidFill>
          <a:schemeClr val="accent5">
            <a:lumMod val="75000"/>
          </a:schemeClr>
        </a:solidFill>
      </dgm:spPr>
      <dgm:t>
        <a:bodyPr/>
        <a:lstStyle/>
        <a:p>
          <a:r>
            <a:rPr lang="en-US" sz="1400" b="1" i="0" dirty="0" smtClean="0"/>
            <a:t>Insurer Claims</a:t>
          </a:r>
          <a:r>
            <a:rPr lang="en-US" sz="1400" b="1" i="0" baseline="0" dirty="0" smtClean="0"/>
            <a:t> Data Collection precedes EHR Data Collection</a:t>
          </a:r>
          <a:r>
            <a:rPr lang="en-US" sz="1400" b="1" i="0" dirty="0" smtClean="0"/>
            <a:t/>
          </a:r>
          <a:br>
            <a:rPr lang="en-US" sz="1400" b="1" i="0" dirty="0" smtClean="0"/>
          </a:br>
          <a:r>
            <a:rPr lang="en-US" sz="1400" b="1" i="0" dirty="0" smtClean="0"/>
            <a:t>[PrecedesRelationPair]</a:t>
          </a:r>
          <a:endParaRPr lang="en-US" sz="1400" b="1" i="0" dirty="0"/>
        </a:p>
      </dgm:t>
    </dgm:pt>
    <dgm:pt modelId="{A0BE9DB0-D18A-3F49-87B2-4ABD1BFCF415}" type="parTrans" cxnId="{86D46C5A-3EEF-9C4C-89DF-2A9B08F2BEF4}">
      <dgm:prSet/>
      <dgm:spPr/>
      <dgm:t>
        <a:bodyPr/>
        <a:lstStyle/>
        <a:p>
          <a:endParaRPr lang="en-US" sz="1200" b="1" i="0"/>
        </a:p>
      </dgm:t>
    </dgm:pt>
    <dgm:pt modelId="{EF2A28FA-31EA-AE41-B629-0223AFAB6194}" type="sibTrans" cxnId="{86D46C5A-3EEF-9C4C-89DF-2A9B08F2BEF4}">
      <dgm:prSet/>
      <dgm:spPr/>
      <dgm:t>
        <a:bodyPr/>
        <a:lstStyle/>
        <a:p>
          <a:endParaRPr lang="en-US" sz="1200" b="1" i="0"/>
        </a:p>
      </dgm:t>
    </dgm:pt>
    <dgm:pt modelId="{CA209DA6-5391-614D-B9A3-22A44AB96539}">
      <dgm:prSet phldrT="[Text]" custT="1"/>
      <dgm:spPr>
        <a:solidFill>
          <a:schemeClr val="accent5">
            <a:lumMod val="75000"/>
          </a:schemeClr>
        </a:solidFill>
      </dgm:spPr>
      <dgm:t>
        <a:bodyPr/>
        <a:lstStyle/>
        <a:p>
          <a:r>
            <a:rPr lang="en-US" sz="1400" b="1" i="0" dirty="0" smtClean="0"/>
            <a:t>EHR Data Collection precedes Patient</a:t>
          </a:r>
          <a:r>
            <a:rPr lang="en-US" sz="1400" b="1" i="0" baseline="0" dirty="0" smtClean="0"/>
            <a:t> Reported Outcomes Data Collection</a:t>
          </a:r>
          <a:r>
            <a:rPr lang="en-US" sz="1400" b="1" i="0" dirty="0" smtClean="0"/>
            <a:t/>
          </a:r>
          <a:br>
            <a:rPr lang="en-US" sz="1400" b="1" i="0" dirty="0" smtClean="0"/>
          </a:br>
          <a:r>
            <a:rPr lang="en-US" sz="1400" b="1" i="0" dirty="0" smtClean="0"/>
            <a:t>[PrecedesRelationPair]</a:t>
          </a:r>
          <a:endParaRPr lang="en-US" sz="1400" b="1" i="0" dirty="0"/>
        </a:p>
      </dgm:t>
    </dgm:pt>
    <dgm:pt modelId="{C902716F-4175-914B-9072-31B0C95433AE}" type="parTrans" cxnId="{4901C022-4CD2-B948-8647-6458FC968D2F}">
      <dgm:prSet/>
      <dgm:spPr/>
      <dgm:t>
        <a:bodyPr/>
        <a:lstStyle/>
        <a:p>
          <a:endParaRPr lang="en-US" sz="1200" b="1" i="0"/>
        </a:p>
      </dgm:t>
    </dgm:pt>
    <dgm:pt modelId="{F7DE1BBE-8968-6641-BCED-1D402FF65CA8}" type="sibTrans" cxnId="{4901C022-4CD2-B948-8647-6458FC968D2F}">
      <dgm:prSet/>
      <dgm:spPr/>
      <dgm:t>
        <a:bodyPr/>
        <a:lstStyle/>
        <a:p>
          <a:endParaRPr lang="en-US" sz="1200" b="1" i="0"/>
        </a:p>
      </dgm:t>
    </dgm:pt>
    <dgm:pt modelId="{8E42D156-8C2F-424B-BF25-073E55C151AE}">
      <dgm:prSet phldrT="[Text]" custT="1"/>
      <dgm:spPr/>
      <dgm:t>
        <a:bodyPr/>
        <a:lstStyle/>
        <a:p>
          <a:r>
            <a:rPr lang="en-US" sz="1300" b="1" i="0" dirty="0" smtClean="0"/>
            <a:t>Insurer Claims Data Collection</a:t>
          </a:r>
          <a:br>
            <a:rPr lang="en-US" sz="1300" b="1" i="0" dirty="0" smtClean="0"/>
          </a:br>
          <a:r>
            <a:rPr lang="en-US" sz="1300" b="1" i="0" dirty="0" smtClean="0"/>
            <a:t>[ProcessStep]</a:t>
          </a:r>
          <a:endParaRPr lang="en-US" sz="1300" b="1" i="0" dirty="0"/>
        </a:p>
      </dgm:t>
    </dgm:pt>
    <dgm:pt modelId="{36FA6F05-88E0-1546-B0C3-73C47C250164}" type="parTrans" cxnId="{F9A5FFB2-11D1-9347-B3DA-3E213E94A828}">
      <dgm:prSet/>
      <dgm:spPr/>
      <dgm:t>
        <a:bodyPr/>
        <a:lstStyle/>
        <a:p>
          <a:endParaRPr lang="en-US" sz="1200" b="1" i="0"/>
        </a:p>
      </dgm:t>
    </dgm:pt>
    <dgm:pt modelId="{66236E65-1D1C-3444-B639-4E01373852CC}" type="sibTrans" cxnId="{F9A5FFB2-11D1-9347-B3DA-3E213E94A828}">
      <dgm:prSet/>
      <dgm:spPr/>
      <dgm:t>
        <a:bodyPr/>
        <a:lstStyle/>
        <a:p>
          <a:endParaRPr lang="en-US" sz="1200" b="1" i="0"/>
        </a:p>
      </dgm:t>
    </dgm:pt>
    <dgm:pt modelId="{B0AAAA66-57A5-8644-AFC5-921478F58CBA}">
      <dgm:prSet phldrT="[Text]" custT="1"/>
      <dgm:spPr/>
      <dgm:t>
        <a:bodyPr/>
        <a:lstStyle/>
        <a:p>
          <a:r>
            <a:rPr lang="en-US" sz="1200" b="1" i="0" dirty="0" smtClean="0"/>
            <a:t>Encounter Extraction</a:t>
          </a:r>
          <a:br>
            <a:rPr lang="en-US" sz="1200" b="1" i="0" dirty="0" smtClean="0"/>
          </a:br>
          <a:r>
            <a:rPr lang="en-US" sz="1200" b="1" i="0" dirty="0" smtClean="0"/>
            <a:t>[Goal]</a:t>
          </a:r>
          <a:endParaRPr lang="en-US" sz="1200" b="1" i="0" dirty="0"/>
        </a:p>
      </dgm:t>
    </dgm:pt>
    <dgm:pt modelId="{9E20D29B-1E75-6B4B-880F-1C3B01281437}" type="parTrans" cxnId="{54E31A89-F824-CC47-936A-FE2CBA449BD2}">
      <dgm:prSet/>
      <dgm:spPr/>
      <dgm:t>
        <a:bodyPr/>
        <a:lstStyle/>
        <a:p>
          <a:endParaRPr lang="en-US" sz="1200" b="1" i="0"/>
        </a:p>
      </dgm:t>
    </dgm:pt>
    <dgm:pt modelId="{94FD2CFA-A071-F84F-BA1E-6D2B506264AA}" type="sibTrans" cxnId="{54E31A89-F824-CC47-936A-FE2CBA449BD2}">
      <dgm:prSet/>
      <dgm:spPr/>
      <dgm:t>
        <a:bodyPr/>
        <a:lstStyle/>
        <a:p>
          <a:endParaRPr lang="en-US" sz="1200" b="1" i="0"/>
        </a:p>
      </dgm:t>
    </dgm:pt>
    <dgm:pt modelId="{E15FA00E-C68A-DD48-9399-19296F6A3535}">
      <dgm:prSet phldrT="[Text]" custT="1"/>
      <dgm:spPr/>
      <dgm:t>
        <a:bodyPr/>
        <a:lstStyle/>
        <a:p>
          <a:r>
            <a:rPr lang="en-US" sz="1200" b="1" i="0" dirty="0" smtClean="0"/>
            <a:t>Sample</a:t>
          </a:r>
          <a:br>
            <a:rPr lang="en-US" sz="1200" b="1" i="0" dirty="0" smtClean="0"/>
          </a:br>
          <a:r>
            <a:rPr lang="en-US" sz="1200" b="1" i="0" dirty="0" smtClean="0"/>
            <a:t>[Input]</a:t>
          </a:r>
          <a:endParaRPr lang="en-US" sz="1200" b="1" i="0" dirty="0"/>
        </a:p>
      </dgm:t>
    </dgm:pt>
    <dgm:pt modelId="{DB45B74A-F22B-1243-8C45-D43DA2ECD326}" type="parTrans" cxnId="{614934BC-8DD7-104C-9648-51AFB5B42FE5}">
      <dgm:prSet/>
      <dgm:spPr/>
      <dgm:t>
        <a:bodyPr/>
        <a:lstStyle/>
        <a:p>
          <a:endParaRPr lang="en-US" sz="1200" b="1" i="0"/>
        </a:p>
      </dgm:t>
    </dgm:pt>
    <dgm:pt modelId="{A5F6E269-9B7F-1442-B2DD-4FD3E885A664}" type="sibTrans" cxnId="{614934BC-8DD7-104C-9648-51AFB5B42FE5}">
      <dgm:prSet/>
      <dgm:spPr/>
      <dgm:t>
        <a:bodyPr/>
        <a:lstStyle/>
        <a:p>
          <a:endParaRPr lang="en-US" sz="1200" b="1" i="0"/>
        </a:p>
      </dgm:t>
    </dgm:pt>
    <dgm:pt modelId="{3F3EC75D-6E3A-B549-93AA-5254B2A1A475}">
      <dgm:prSet phldrT="[Text]" custT="1"/>
      <dgm:spPr/>
      <dgm:t>
        <a:bodyPr/>
        <a:lstStyle/>
        <a:p>
          <a:r>
            <a:rPr lang="en-US" sz="1200" b="1" i="0" dirty="0" smtClean="0"/>
            <a:t>Encounters</a:t>
          </a:r>
          <a:br>
            <a:rPr lang="en-US" sz="1200" b="1" i="0" dirty="0" smtClean="0"/>
          </a:br>
          <a:r>
            <a:rPr lang="en-US" sz="1200" b="1" i="0" dirty="0" smtClean="0"/>
            <a:t>[Output]</a:t>
          </a:r>
          <a:endParaRPr lang="en-US" sz="1200" b="1" i="0" dirty="0"/>
        </a:p>
      </dgm:t>
    </dgm:pt>
    <dgm:pt modelId="{80612C1E-6036-2B45-82A9-0598FD9B694C}" type="parTrans" cxnId="{440957FC-2352-4645-9E10-47281867D13F}">
      <dgm:prSet/>
      <dgm:spPr/>
      <dgm:t>
        <a:bodyPr/>
        <a:lstStyle/>
        <a:p>
          <a:endParaRPr lang="en-US" sz="1200" b="1" i="0"/>
        </a:p>
      </dgm:t>
    </dgm:pt>
    <dgm:pt modelId="{3AF47E93-D14E-5D46-9DE2-D4FA7822EFBE}" type="sibTrans" cxnId="{440957FC-2352-4645-9E10-47281867D13F}">
      <dgm:prSet/>
      <dgm:spPr/>
      <dgm:t>
        <a:bodyPr/>
        <a:lstStyle/>
        <a:p>
          <a:endParaRPr lang="en-US" sz="1200" b="1" i="0"/>
        </a:p>
      </dgm:t>
    </dgm:pt>
    <dgm:pt modelId="{98BD3A53-6E23-F24D-B7C1-A2B03E7DC2BE}">
      <dgm:prSet phldrT="[Text]" custT="1"/>
      <dgm:spPr/>
      <dgm:t>
        <a:bodyPr/>
        <a:lstStyle/>
        <a:p>
          <a:r>
            <a:rPr lang="en-US" sz="1300" b="1" i="0" dirty="0" smtClean="0"/>
            <a:t>EHR Data Collection</a:t>
          </a:r>
          <a:br>
            <a:rPr lang="en-US" sz="1300" b="1" i="0" dirty="0" smtClean="0"/>
          </a:br>
          <a:r>
            <a:rPr lang="en-US" sz="1300" b="1" i="0" dirty="0" smtClean="0"/>
            <a:t>[ProcessStep]</a:t>
          </a:r>
          <a:endParaRPr lang="en-US" sz="1300" b="1" i="0" dirty="0"/>
        </a:p>
      </dgm:t>
    </dgm:pt>
    <dgm:pt modelId="{6C3DBCDC-5642-4643-B268-A14DEB4551F6}" type="parTrans" cxnId="{05E5F0CA-9C37-5A4D-8271-3B53F2C3779D}">
      <dgm:prSet/>
      <dgm:spPr/>
      <dgm:t>
        <a:bodyPr/>
        <a:lstStyle/>
        <a:p>
          <a:endParaRPr lang="en-US" sz="1200" b="1" i="0"/>
        </a:p>
      </dgm:t>
    </dgm:pt>
    <dgm:pt modelId="{291EE88E-B7C1-784E-8646-00CD6A1C1FEF}" type="sibTrans" cxnId="{05E5F0CA-9C37-5A4D-8271-3B53F2C3779D}">
      <dgm:prSet/>
      <dgm:spPr/>
      <dgm:t>
        <a:bodyPr/>
        <a:lstStyle/>
        <a:p>
          <a:endParaRPr lang="en-US" sz="1200" b="1" i="0"/>
        </a:p>
      </dgm:t>
    </dgm:pt>
    <dgm:pt modelId="{05147FAE-C555-394A-AF76-12A1EB869615}">
      <dgm:prSet phldrT="[Text]" custT="1"/>
      <dgm:spPr/>
      <dgm:t>
        <a:bodyPr/>
        <a:lstStyle/>
        <a:p>
          <a:r>
            <a:rPr lang="en-US" sz="1200" b="1" i="0" dirty="0" smtClean="0"/>
            <a:t>Care Transaction Extraction</a:t>
          </a:r>
          <a:br>
            <a:rPr lang="en-US" sz="1200" b="1" i="0" dirty="0" smtClean="0"/>
          </a:br>
          <a:r>
            <a:rPr lang="en-US" sz="1200" b="1" i="0" dirty="0" smtClean="0"/>
            <a:t>[Goal]</a:t>
          </a:r>
          <a:endParaRPr lang="en-US" sz="1200" b="1" i="0" dirty="0"/>
        </a:p>
      </dgm:t>
    </dgm:pt>
    <dgm:pt modelId="{C66A7559-BD19-024D-B960-AE5FA9BDE0EA}" type="parTrans" cxnId="{278D7582-52AB-ED4A-89A3-8E4CF925AB47}">
      <dgm:prSet/>
      <dgm:spPr/>
      <dgm:t>
        <a:bodyPr/>
        <a:lstStyle/>
        <a:p>
          <a:endParaRPr lang="en-US" sz="1200" b="1" i="0"/>
        </a:p>
      </dgm:t>
    </dgm:pt>
    <dgm:pt modelId="{EFCF35B6-1399-304C-B746-5F7CB10A70BA}" type="sibTrans" cxnId="{278D7582-52AB-ED4A-89A3-8E4CF925AB47}">
      <dgm:prSet/>
      <dgm:spPr/>
      <dgm:t>
        <a:bodyPr/>
        <a:lstStyle/>
        <a:p>
          <a:endParaRPr lang="en-US" sz="1200" b="1" i="0"/>
        </a:p>
      </dgm:t>
    </dgm:pt>
    <dgm:pt modelId="{6286F5BB-B77C-804E-B422-C4862E6900DB}">
      <dgm:prSet phldrT="[Text]" custT="1"/>
      <dgm:spPr/>
      <dgm:t>
        <a:bodyPr/>
        <a:lstStyle/>
        <a:p>
          <a:r>
            <a:rPr lang="en-US" sz="1200" b="1" i="0" dirty="0" smtClean="0"/>
            <a:t>Encounters</a:t>
          </a:r>
          <a:br>
            <a:rPr lang="en-US" sz="1200" b="1" i="0" dirty="0" smtClean="0"/>
          </a:br>
          <a:r>
            <a:rPr lang="en-US" sz="1200" b="1" i="0" dirty="0" smtClean="0"/>
            <a:t>[Input]</a:t>
          </a:r>
          <a:endParaRPr lang="en-US" sz="1200" b="1" i="0" dirty="0"/>
        </a:p>
      </dgm:t>
    </dgm:pt>
    <dgm:pt modelId="{ECB7DC83-874F-5945-BB2D-27428B97BE8C}" type="parTrans" cxnId="{BB1CDBBA-A2E5-5B42-BDB3-70F3C460B0E3}">
      <dgm:prSet/>
      <dgm:spPr/>
      <dgm:t>
        <a:bodyPr/>
        <a:lstStyle/>
        <a:p>
          <a:endParaRPr lang="en-US" sz="1200" b="1" i="0"/>
        </a:p>
      </dgm:t>
    </dgm:pt>
    <dgm:pt modelId="{FDCAA49C-F23B-D84C-B80C-1CBD7959DD3B}" type="sibTrans" cxnId="{BB1CDBBA-A2E5-5B42-BDB3-70F3C460B0E3}">
      <dgm:prSet/>
      <dgm:spPr/>
      <dgm:t>
        <a:bodyPr/>
        <a:lstStyle/>
        <a:p>
          <a:endParaRPr lang="en-US" sz="1200" b="1" i="0"/>
        </a:p>
      </dgm:t>
    </dgm:pt>
    <dgm:pt modelId="{6F3A2EFF-C00B-614A-A30C-9A87154B7650}">
      <dgm:prSet phldrT="[Text]" custT="1"/>
      <dgm:spPr/>
      <dgm:t>
        <a:bodyPr/>
        <a:lstStyle/>
        <a:p>
          <a:r>
            <a:rPr lang="en-US" sz="1200" b="1" i="0" dirty="0" smtClean="0"/>
            <a:t>Care </a:t>
          </a:r>
          <a:r>
            <a:rPr lang="en-US" sz="1100" b="1" i="0" dirty="0" smtClean="0"/>
            <a:t>Transactions</a:t>
          </a:r>
          <a:r>
            <a:rPr lang="en-US" sz="1200" b="1" i="0" dirty="0" smtClean="0"/>
            <a:t/>
          </a:r>
          <a:br>
            <a:rPr lang="en-US" sz="1200" b="1" i="0" dirty="0" smtClean="0"/>
          </a:br>
          <a:r>
            <a:rPr lang="en-US" sz="1200" b="1" i="0" dirty="0" smtClean="0"/>
            <a:t>[Output]</a:t>
          </a:r>
          <a:endParaRPr lang="en-US" sz="1200" b="1" i="0" dirty="0"/>
        </a:p>
      </dgm:t>
    </dgm:pt>
    <dgm:pt modelId="{1D94F227-6226-2142-9135-8A4D47BF0D4D}" type="parTrans" cxnId="{4287CF3A-FD96-E94B-8F17-81B704BDF9BF}">
      <dgm:prSet/>
      <dgm:spPr/>
      <dgm:t>
        <a:bodyPr/>
        <a:lstStyle/>
        <a:p>
          <a:endParaRPr lang="en-US" sz="1200" b="1" i="0"/>
        </a:p>
      </dgm:t>
    </dgm:pt>
    <dgm:pt modelId="{84F8E205-F469-E04F-918E-3B46EABBB9AF}" type="sibTrans" cxnId="{4287CF3A-FD96-E94B-8F17-81B704BDF9BF}">
      <dgm:prSet/>
      <dgm:spPr/>
      <dgm:t>
        <a:bodyPr/>
        <a:lstStyle/>
        <a:p>
          <a:endParaRPr lang="en-US" sz="1200" b="1" i="0"/>
        </a:p>
      </dgm:t>
    </dgm:pt>
    <dgm:pt modelId="{EF5F2C1A-BA4B-9D49-A748-1D23C5C3EECA}">
      <dgm:prSet phldrT="[Text]" custT="1"/>
      <dgm:spPr/>
      <dgm:t>
        <a:bodyPr/>
        <a:lstStyle/>
        <a:p>
          <a:r>
            <a:rPr lang="en-US" sz="1300" b="1" i="0" dirty="0" smtClean="0"/>
            <a:t>EHR Data Collection</a:t>
          </a:r>
          <a:br>
            <a:rPr lang="en-US" sz="1300" b="1" i="0" dirty="0" smtClean="0"/>
          </a:br>
          <a:r>
            <a:rPr lang="en-US" sz="1300" b="1" i="0" dirty="0" smtClean="0"/>
            <a:t>[ProcessStep]</a:t>
          </a:r>
          <a:endParaRPr lang="en-US" sz="1300" b="1" i="0" dirty="0"/>
        </a:p>
      </dgm:t>
    </dgm:pt>
    <dgm:pt modelId="{070B1AA6-92FB-2648-A0A0-86395B8DD722}" type="parTrans" cxnId="{9ADCF518-A6AE-C84C-ABD0-F8D384789FE4}">
      <dgm:prSet/>
      <dgm:spPr/>
      <dgm:t>
        <a:bodyPr/>
        <a:lstStyle/>
        <a:p>
          <a:endParaRPr lang="en-US" sz="1200" b="1" i="0"/>
        </a:p>
      </dgm:t>
    </dgm:pt>
    <dgm:pt modelId="{5FD1035F-9F90-124E-A51C-FFF9B3F26F8F}" type="sibTrans" cxnId="{9ADCF518-A6AE-C84C-ABD0-F8D384789FE4}">
      <dgm:prSet/>
      <dgm:spPr/>
      <dgm:t>
        <a:bodyPr/>
        <a:lstStyle/>
        <a:p>
          <a:endParaRPr lang="en-US" sz="1200" b="1" i="0"/>
        </a:p>
      </dgm:t>
    </dgm:pt>
    <dgm:pt modelId="{39232594-5ABE-4D4A-B271-D4AE736B0203}">
      <dgm:prSet phldrT="[Text]" custT="1"/>
      <dgm:spPr/>
      <dgm:t>
        <a:bodyPr/>
        <a:lstStyle/>
        <a:p>
          <a:r>
            <a:rPr lang="en-US" sz="1200" b="1" i="0" dirty="0" smtClean="0"/>
            <a:t>Care Sequence Extraction</a:t>
          </a:r>
          <a:br>
            <a:rPr lang="en-US" sz="1200" b="1" i="0" dirty="0" smtClean="0"/>
          </a:br>
          <a:r>
            <a:rPr lang="en-US" sz="1200" b="1" i="0" dirty="0" smtClean="0"/>
            <a:t>[Goal]</a:t>
          </a:r>
          <a:endParaRPr lang="en-US" sz="1200" b="1" i="0" dirty="0"/>
        </a:p>
      </dgm:t>
    </dgm:pt>
    <dgm:pt modelId="{CB8FF900-131B-9E43-8924-590D1E6E20F7}" type="parTrans" cxnId="{34149E15-32C9-E54D-8D97-EFC0B084D26C}">
      <dgm:prSet/>
      <dgm:spPr/>
      <dgm:t>
        <a:bodyPr/>
        <a:lstStyle/>
        <a:p>
          <a:endParaRPr lang="en-US" sz="1200" b="1" i="0"/>
        </a:p>
      </dgm:t>
    </dgm:pt>
    <dgm:pt modelId="{DC677875-7042-A544-B5AD-EF016B25E3AD}" type="sibTrans" cxnId="{34149E15-32C9-E54D-8D97-EFC0B084D26C}">
      <dgm:prSet/>
      <dgm:spPr/>
      <dgm:t>
        <a:bodyPr/>
        <a:lstStyle/>
        <a:p>
          <a:endParaRPr lang="en-US" sz="1200" b="1" i="0"/>
        </a:p>
      </dgm:t>
    </dgm:pt>
    <dgm:pt modelId="{B329117A-1812-D34A-831D-A657D32E2EF4}">
      <dgm:prSet phldrT="[Text]" custT="1"/>
      <dgm:spPr/>
      <dgm:t>
        <a:bodyPr/>
        <a:lstStyle/>
        <a:p>
          <a:r>
            <a:rPr lang="en-US" sz="1200" b="1" i="0" dirty="0" smtClean="0"/>
            <a:t>Encounters</a:t>
          </a:r>
          <a:br>
            <a:rPr lang="en-US" sz="1200" b="1" i="0" dirty="0" smtClean="0"/>
          </a:br>
          <a:r>
            <a:rPr lang="en-US" sz="1200" b="1" i="0" dirty="0" smtClean="0"/>
            <a:t>[Input]</a:t>
          </a:r>
          <a:endParaRPr lang="en-US" sz="1200" b="1" i="0" dirty="0"/>
        </a:p>
      </dgm:t>
    </dgm:pt>
    <dgm:pt modelId="{9433CFBF-1962-F346-9AFF-FB88BE8A7DB4}" type="parTrans" cxnId="{693DA648-144A-A040-BC9E-FB5B40CBD727}">
      <dgm:prSet/>
      <dgm:spPr/>
      <dgm:t>
        <a:bodyPr/>
        <a:lstStyle/>
        <a:p>
          <a:endParaRPr lang="en-US" sz="1200" b="1" i="0"/>
        </a:p>
      </dgm:t>
    </dgm:pt>
    <dgm:pt modelId="{7F815092-CE99-FC45-B5DA-2712F8CE3859}" type="sibTrans" cxnId="{693DA648-144A-A040-BC9E-FB5B40CBD727}">
      <dgm:prSet/>
      <dgm:spPr/>
      <dgm:t>
        <a:bodyPr/>
        <a:lstStyle/>
        <a:p>
          <a:endParaRPr lang="en-US" sz="1200" b="1" i="0"/>
        </a:p>
      </dgm:t>
    </dgm:pt>
    <dgm:pt modelId="{A4156545-0543-0C41-9A32-EA01A9D6747C}">
      <dgm:prSet phldrT="[Text]" custT="1"/>
      <dgm:spPr/>
      <dgm:t>
        <a:bodyPr/>
        <a:lstStyle/>
        <a:p>
          <a:r>
            <a:rPr lang="en-US" sz="1200" b="1" i="0" dirty="0" smtClean="0"/>
            <a:t>Care</a:t>
          </a:r>
          <a:br>
            <a:rPr lang="en-US" sz="1200" b="1" i="0" dirty="0" smtClean="0"/>
          </a:br>
          <a:r>
            <a:rPr lang="en-US" sz="1100" b="1" i="0" dirty="0" smtClean="0"/>
            <a:t>Transactions</a:t>
          </a:r>
          <a:r>
            <a:rPr lang="en-US" sz="1200" b="1" i="0" dirty="0" smtClean="0"/>
            <a:t/>
          </a:r>
          <a:br>
            <a:rPr lang="en-US" sz="1200" b="1" i="0" dirty="0" smtClean="0"/>
          </a:br>
          <a:r>
            <a:rPr lang="en-US" sz="1200" b="1" i="0" dirty="0" smtClean="0"/>
            <a:t>[Output]</a:t>
          </a:r>
          <a:endParaRPr lang="en-US" sz="1200" b="1" i="0" dirty="0"/>
        </a:p>
      </dgm:t>
    </dgm:pt>
    <dgm:pt modelId="{CB76C91F-F31A-844E-B511-8EF05ACE902F}" type="parTrans" cxnId="{B953A38B-3058-7441-8CA6-F4BFA9AD52C4}">
      <dgm:prSet/>
      <dgm:spPr/>
      <dgm:t>
        <a:bodyPr/>
        <a:lstStyle/>
        <a:p>
          <a:endParaRPr lang="en-US" sz="1200" b="1" i="0"/>
        </a:p>
      </dgm:t>
    </dgm:pt>
    <dgm:pt modelId="{117114EE-3DBF-0F4D-AE0C-A4B26732BE87}" type="sibTrans" cxnId="{B953A38B-3058-7441-8CA6-F4BFA9AD52C4}">
      <dgm:prSet/>
      <dgm:spPr/>
      <dgm:t>
        <a:bodyPr/>
        <a:lstStyle/>
        <a:p>
          <a:endParaRPr lang="en-US" sz="1200" b="1" i="0"/>
        </a:p>
      </dgm:t>
    </dgm:pt>
    <dgm:pt modelId="{AE72635A-B802-3944-9E48-BD07157E90BE}">
      <dgm:prSet phldrT="[Text]" custT="1"/>
      <dgm:spPr/>
      <dgm:t>
        <a:bodyPr/>
        <a:lstStyle/>
        <a:p>
          <a:r>
            <a:rPr lang="en-US" sz="1300" b="1" i="0" dirty="0" smtClean="0"/>
            <a:t>Patient Reported Outcomes (PRO) Data Collection </a:t>
          </a:r>
          <a:br>
            <a:rPr lang="en-US" sz="1300" b="1" i="0" dirty="0" smtClean="0"/>
          </a:br>
          <a:r>
            <a:rPr lang="en-US" sz="1300" b="1" i="0" dirty="0" smtClean="0"/>
            <a:t>[ProcessStep]</a:t>
          </a:r>
          <a:endParaRPr lang="en-US" sz="1300" b="1" i="0" dirty="0"/>
        </a:p>
      </dgm:t>
    </dgm:pt>
    <dgm:pt modelId="{26625711-DF68-8A4C-B698-744125933D0C}" type="parTrans" cxnId="{8D0CD187-30A8-DD44-B7DE-2369B76FA0EC}">
      <dgm:prSet/>
      <dgm:spPr/>
      <dgm:t>
        <a:bodyPr/>
        <a:lstStyle/>
        <a:p>
          <a:endParaRPr lang="en-US" sz="1200" b="1" i="0"/>
        </a:p>
      </dgm:t>
    </dgm:pt>
    <dgm:pt modelId="{7BCC2694-A99E-2A4E-94CE-37D80F9CB464}" type="sibTrans" cxnId="{8D0CD187-30A8-DD44-B7DE-2369B76FA0EC}">
      <dgm:prSet/>
      <dgm:spPr/>
      <dgm:t>
        <a:bodyPr/>
        <a:lstStyle/>
        <a:p>
          <a:endParaRPr lang="en-US" sz="1200" b="1" i="0"/>
        </a:p>
      </dgm:t>
    </dgm:pt>
    <dgm:pt modelId="{B02AF304-B3D4-2441-AB87-D1A15C2AC46B}">
      <dgm:prSet phldrT="[Text]" custT="1"/>
      <dgm:spPr/>
      <dgm:t>
        <a:bodyPr/>
        <a:lstStyle/>
        <a:p>
          <a:r>
            <a:rPr lang="en-US" sz="1200" b="1" i="0" dirty="0" smtClean="0"/>
            <a:t>Care </a:t>
          </a:r>
          <a:r>
            <a:rPr lang="en-US" sz="1100" b="1" i="0" dirty="0" smtClean="0"/>
            <a:t>Transactions</a:t>
          </a:r>
          <a:br>
            <a:rPr lang="en-US" sz="1100" b="1" i="0" dirty="0" smtClean="0"/>
          </a:br>
          <a:r>
            <a:rPr lang="en-US" sz="1200" b="1" i="0" dirty="0" smtClean="0"/>
            <a:t>[Input]</a:t>
          </a:r>
          <a:endParaRPr lang="en-US" sz="1200" b="1" i="0" dirty="0"/>
        </a:p>
      </dgm:t>
    </dgm:pt>
    <dgm:pt modelId="{8A55DA14-5D7F-264F-AB98-20923447C87E}" type="parTrans" cxnId="{4F4A7A2F-B429-144D-9921-6BD4B89BF31C}">
      <dgm:prSet/>
      <dgm:spPr/>
      <dgm:t>
        <a:bodyPr/>
        <a:lstStyle/>
        <a:p>
          <a:endParaRPr lang="en-US" sz="1200" b="1" i="0"/>
        </a:p>
      </dgm:t>
    </dgm:pt>
    <dgm:pt modelId="{57D9FD93-411B-CC4D-BE05-86A932BCB347}" type="sibTrans" cxnId="{4F4A7A2F-B429-144D-9921-6BD4B89BF31C}">
      <dgm:prSet/>
      <dgm:spPr/>
      <dgm:t>
        <a:bodyPr/>
        <a:lstStyle/>
        <a:p>
          <a:endParaRPr lang="en-US" sz="1200" b="1" i="0"/>
        </a:p>
      </dgm:t>
    </dgm:pt>
    <dgm:pt modelId="{51D9D03C-D966-084D-AE24-E6AB80A9DBDC}">
      <dgm:prSet phldrT="[Text]" custT="1"/>
      <dgm:spPr/>
      <dgm:t>
        <a:bodyPr/>
        <a:lstStyle/>
        <a:p>
          <a:r>
            <a:rPr lang="en-US" sz="1200" b="1" i="0" dirty="0" smtClean="0"/>
            <a:t>Care</a:t>
          </a:r>
          <a:r>
            <a:rPr lang="en-US" sz="1200" b="1" i="0" baseline="0" dirty="0" smtClean="0"/>
            <a:t> Satisfaction Scoring</a:t>
          </a:r>
          <a:r>
            <a:rPr lang="en-US" sz="1200" b="1" i="0" dirty="0" smtClean="0"/>
            <a:t> [Goal]</a:t>
          </a:r>
        </a:p>
      </dgm:t>
    </dgm:pt>
    <dgm:pt modelId="{D46AC37D-1F21-0F48-BB2A-84CCBFA014B3}" type="parTrans" cxnId="{F7EB2925-91CD-E740-9E3C-609142E99E01}">
      <dgm:prSet/>
      <dgm:spPr/>
      <dgm:t>
        <a:bodyPr/>
        <a:lstStyle/>
        <a:p>
          <a:endParaRPr lang="en-US" sz="1200" b="1" i="0"/>
        </a:p>
      </dgm:t>
    </dgm:pt>
    <dgm:pt modelId="{ADD505A4-3B3D-FD42-9D07-571A9932B073}" type="sibTrans" cxnId="{F7EB2925-91CD-E740-9E3C-609142E99E01}">
      <dgm:prSet/>
      <dgm:spPr/>
      <dgm:t>
        <a:bodyPr/>
        <a:lstStyle/>
        <a:p>
          <a:endParaRPr lang="en-US" sz="1200" b="1" i="0"/>
        </a:p>
      </dgm:t>
    </dgm:pt>
    <dgm:pt modelId="{4C408096-5FD2-D64C-B26A-5D9BEA79D46B}">
      <dgm:prSet phldrT="[Text]" custT="1"/>
      <dgm:spPr/>
      <dgm:t>
        <a:bodyPr/>
        <a:lstStyle/>
        <a:p>
          <a:r>
            <a:rPr lang="en-US" sz="1200" b="1" i="0" dirty="0" smtClean="0"/>
            <a:t>Satisfaction Ratings</a:t>
          </a:r>
          <a:br>
            <a:rPr lang="en-US" sz="1200" b="1" i="0" dirty="0" smtClean="0"/>
          </a:br>
          <a:r>
            <a:rPr lang="en-US" sz="1200" b="1" i="0" dirty="0" smtClean="0"/>
            <a:t>[Output]</a:t>
          </a:r>
          <a:endParaRPr lang="en-US" sz="1200" b="1" i="0" dirty="0"/>
        </a:p>
      </dgm:t>
    </dgm:pt>
    <dgm:pt modelId="{065B8BB1-DFFB-3843-901E-D187297D8947}" type="parTrans" cxnId="{9DDBFA0B-FD70-E84B-9B69-F227D3D85F8F}">
      <dgm:prSet/>
      <dgm:spPr/>
      <dgm:t>
        <a:bodyPr/>
        <a:lstStyle/>
        <a:p>
          <a:endParaRPr lang="en-US" sz="1200" b="1" i="0"/>
        </a:p>
      </dgm:t>
    </dgm:pt>
    <dgm:pt modelId="{810CC3B4-BC6E-9744-853E-19201A477415}" type="sibTrans" cxnId="{9DDBFA0B-FD70-E84B-9B69-F227D3D85F8F}">
      <dgm:prSet/>
      <dgm:spPr/>
      <dgm:t>
        <a:bodyPr/>
        <a:lstStyle/>
        <a:p>
          <a:endParaRPr lang="en-US" sz="1200" b="1" i="0"/>
        </a:p>
      </dgm:t>
    </dgm:pt>
    <dgm:pt modelId="{BD04019D-5462-254F-9B42-7B27C12B37A5}" type="pres">
      <dgm:prSet presAssocID="{0730BCFF-64BC-A24E-8162-B1F971FF6176}" presName="Name0" presStyleCnt="0">
        <dgm:presLayoutVars>
          <dgm:chPref val="1"/>
          <dgm:dir/>
          <dgm:animOne val="branch"/>
          <dgm:animLvl val="lvl"/>
          <dgm:resizeHandles/>
        </dgm:presLayoutVars>
      </dgm:prSet>
      <dgm:spPr/>
      <dgm:t>
        <a:bodyPr/>
        <a:lstStyle/>
        <a:p>
          <a:endParaRPr lang="en-US"/>
        </a:p>
      </dgm:t>
    </dgm:pt>
    <dgm:pt modelId="{FD45B916-79AB-7443-8693-2B796A09DCD2}" type="pres">
      <dgm:prSet presAssocID="{D14E2D7D-22F7-944D-9964-32F12D25A80D}" presName="vertOne" presStyleCnt="0"/>
      <dgm:spPr/>
    </dgm:pt>
    <dgm:pt modelId="{C39EF006-1993-854C-98CF-79D4C1062B48}" type="pres">
      <dgm:prSet presAssocID="{D14E2D7D-22F7-944D-9964-32F12D25A80D}" presName="txOne" presStyleLbl="node0" presStyleIdx="0" presStyleCnt="1">
        <dgm:presLayoutVars>
          <dgm:chPref val="3"/>
        </dgm:presLayoutVars>
      </dgm:prSet>
      <dgm:spPr/>
      <dgm:t>
        <a:bodyPr/>
        <a:lstStyle/>
        <a:p>
          <a:endParaRPr lang="en-US"/>
        </a:p>
      </dgm:t>
    </dgm:pt>
    <dgm:pt modelId="{BF6D9628-1F55-9549-B012-3097C5255299}" type="pres">
      <dgm:prSet presAssocID="{D14E2D7D-22F7-944D-9964-32F12D25A80D}" presName="parTransOne" presStyleCnt="0"/>
      <dgm:spPr/>
    </dgm:pt>
    <dgm:pt modelId="{5BF9A399-E5EF-024A-97B5-AF36A99454EF}" type="pres">
      <dgm:prSet presAssocID="{D14E2D7D-22F7-944D-9964-32F12D25A80D}" presName="horzOne" presStyleCnt="0"/>
      <dgm:spPr/>
    </dgm:pt>
    <dgm:pt modelId="{3159A1B2-217F-7C49-B69F-B04B669F24E0}" type="pres">
      <dgm:prSet presAssocID="{8505C70B-28D4-524C-9885-2049CF261032}" presName="vertTwo" presStyleCnt="0"/>
      <dgm:spPr/>
    </dgm:pt>
    <dgm:pt modelId="{5E8AF70F-F968-BC4D-9EDD-C9D19ACE7522}" type="pres">
      <dgm:prSet presAssocID="{8505C70B-28D4-524C-9885-2049CF261032}" presName="txTwo" presStyleLbl="node2" presStyleIdx="0" presStyleCnt="1">
        <dgm:presLayoutVars>
          <dgm:chPref val="3"/>
        </dgm:presLayoutVars>
      </dgm:prSet>
      <dgm:spPr/>
      <dgm:t>
        <a:bodyPr/>
        <a:lstStyle/>
        <a:p>
          <a:endParaRPr lang="en-US"/>
        </a:p>
      </dgm:t>
    </dgm:pt>
    <dgm:pt modelId="{2FE0E094-2F22-E748-B5DA-C1059AC14C91}" type="pres">
      <dgm:prSet presAssocID="{8505C70B-28D4-524C-9885-2049CF261032}" presName="parTransTwo" presStyleCnt="0"/>
      <dgm:spPr/>
    </dgm:pt>
    <dgm:pt modelId="{E97AA0AF-F2A8-0741-AE6C-9AA24B43107D}" type="pres">
      <dgm:prSet presAssocID="{8505C70B-28D4-524C-9885-2049CF261032}" presName="horzTwo" presStyleCnt="0"/>
      <dgm:spPr/>
    </dgm:pt>
    <dgm:pt modelId="{D0B6BAF8-CCC0-3A4F-905B-DBC77E5EF536}" type="pres">
      <dgm:prSet presAssocID="{713C6567-C315-6E47-BED5-029F593320D7}" presName="vertThree" presStyleCnt="0"/>
      <dgm:spPr/>
    </dgm:pt>
    <dgm:pt modelId="{3EE49ECA-5F77-2040-8C04-44F4639CE7EB}" type="pres">
      <dgm:prSet presAssocID="{713C6567-C315-6E47-BED5-029F593320D7}" presName="txThree" presStyleLbl="node3" presStyleIdx="0" presStyleCnt="1">
        <dgm:presLayoutVars>
          <dgm:chPref val="3"/>
        </dgm:presLayoutVars>
      </dgm:prSet>
      <dgm:spPr/>
      <dgm:t>
        <a:bodyPr/>
        <a:lstStyle/>
        <a:p>
          <a:endParaRPr lang="en-US"/>
        </a:p>
      </dgm:t>
    </dgm:pt>
    <dgm:pt modelId="{8713B17F-0A04-7143-BFEF-BB8BC26A83EC}" type="pres">
      <dgm:prSet presAssocID="{713C6567-C315-6E47-BED5-029F593320D7}" presName="parTransThree" presStyleCnt="0"/>
      <dgm:spPr/>
    </dgm:pt>
    <dgm:pt modelId="{248C94CD-2A44-FC4E-BEA5-DA51E9FF9561}" type="pres">
      <dgm:prSet presAssocID="{713C6567-C315-6E47-BED5-029F593320D7}" presName="horzThree" presStyleCnt="0"/>
      <dgm:spPr/>
    </dgm:pt>
    <dgm:pt modelId="{DFF76B0A-D373-4C4B-8C6C-DD97C5EA4425}" type="pres">
      <dgm:prSet presAssocID="{AD5B8359-7012-874E-9D35-605F3AFACF12}" presName="vertFour" presStyleCnt="0">
        <dgm:presLayoutVars>
          <dgm:chPref val="3"/>
        </dgm:presLayoutVars>
      </dgm:prSet>
      <dgm:spPr/>
    </dgm:pt>
    <dgm:pt modelId="{DB40B2A6-0BEF-8841-9183-D74B6F02AEE8}" type="pres">
      <dgm:prSet presAssocID="{AD5B8359-7012-874E-9D35-605F3AFACF12}" presName="txFour" presStyleLbl="node4" presStyleIdx="0" presStyleCnt="18" custLinFactNeighborX="-296">
        <dgm:presLayoutVars>
          <dgm:chPref val="3"/>
        </dgm:presLayoutVars>
      </dgm:prSet>
      <dgm:spPr/>
      <dgm:t>
        <a:bodyPr/>
        <a:lstStyle/>
        <a:p>
          <a:endParaRPr lang="en-US"/>
        </a:p>
      </dgm:t>
    </dgm:pt>
    <dgm:pt modelId="{795D7B04-3504-2D47-A78F-D5EC98395FD1}" type="pres">
      <dgm:prSet presAssocID="{AD5B8359-7012-874E-9D35-605F3AFACF12}" presName="parTransFour" presStyleCnt="0"/>
      <dgm:spPr/>
    </dgm:pt>
    <dgm:pt modelId="{8E571BEF-1812-4C41-AFB3-92FB062447F5}" type="pres">
      <dgm:prSet presAssocID="{AD5B8359-7012-874E-9D35-605F3AFACF12}" presName="horzFour" presStyleCnt="0"/>
      <dgm:spPr/>
    </dgm:pt>
    <dgm:pt modelId="{A3676076-9E7C-D042-84C3-EAB7FE3E7B2C}" type="pres">
      <dgm:prSet presAssocID="{8E42D156-8C2F-424B-BF25-073E55C151AE}" presName="vertFour" presStyleCnt="0">
        <dgm:presLayoutVars>
          <dgm:chPref val="3"/>
        </dgm:presLayoutVars>
      </dgm:prSet>
      <dgm:spPr/>
    </dgm:pt>
    <dgm:pt modelId="{1B68FD47-BE5F-B945-8A43-E09A8D4BAED7}" type="pres">
      <dgm:prSet presAssocID="{8E42D156-8C2F-424B-BF25-073E55C151AE}" presName="txFour" presStyleLbl="node4" presStyleIdx="1" presStyleCnt="18">
        <dgm:presLayoutVars>
          <dgm:chPref val="3"/>
        </dgm:presLayoutVars>
      </dgm:prSet>
      <dgm:spPr/>
      <dgm:t>
        <a:bodyPr/>
        <a:lstStyle/>
        <a:p>
          <a:endParaRPr lang="en-US"/>
        </a:p>
      </dgm:t>
    </dgm:pt>
    <dgm:pt modelId="{FDBF74ED-755C-F348-81E2-F76047FAB287}" type="pres">
      <dgm:prSet presAssocID="{8E42D156-8C2F-424B-BF25-073E55C151AE}" presName="parTransFour" presStyleCnt="0"/>
      <dgm:spPr/>
    </dgm:pt>
    <dgm:pt modelId="{BDAF59BF-0C40-2645-A4F4-85BD707DD2A8}" type="pres">
      <dgm:prSet presAssocID="{8E42D156-8C2F-424B-BF25-073E55C151AE}" presName="horzFour" presStyleCnt="0"/>
      <dgm:spPr/>
    </dgm:pt>
    <dgm:pt modelId="{0A9D385B-5822-9B49-9348-102C431E6B38}" type="pres">
      <dgm:prSet presAssocID="{B0AAAA66-57A5-8644-AFC5-921478F58CBA}" presName="vertFour" presStyleCnt="0">
        <dgm:presLayoutVars>
          <dgm:chPref val="3"/>
        </dgm:presLayoutVars>
      </dgm:prSet>
      <dgm:spPr/>
    </dgm:pt>
    <dgm:pt modelId="{6D47B961-A3FF-AE47-9B15-E4D3978350F6}" type="pres">
      <dgm:prSet presAssocID="{B0AAAA66-57A5-8644-AFC5-921478F58CBA}" presName="txFour" presStyleLbl="node4" presStyleIdx="2" presStyleCnt="18">
        <dgm:presLayoutVars>
          <dgm:chPref val="3"/>
        </dgm:presLayoutVars>
      </dgm:prSet>
      <dgm:spPr/>
      <dgm:t>
        <a:bodyPr/>
        <a:lstStyle/>
        <a:p>
          <a:endParaRPr lang="en-US"/>
        </a:p>
      </dgm:t>
    </dgm:pt>
    <dgm:pt modelId="{DEED1462-E07F-B949-991D-17D4ABE654E4}" type="pres">
      <dgm:prSet presAssocID="{B0AAAA66-57A5-8644-AFC5-921478F58CBA}" presName="horzFour" presStyleCnt="0"/>
      <dgm:spPr/>
    </dgm:pt>
    <dgm:pt modelId="{9D1E556A-1257-C54A-B17F-25B5F0D14474}" type="pres">
      <dgm:prSet presAssocID="{94FD2CFA-A071-F84F-BA1E-6D2B506264AA}" presName="sibSpaceFour" presStyleCnt="0"/>
      <dgm:spPr/>
    </dgm:pt>
    <dgm:pt modelId="{E14B898D-55AA-4C45-AC26-D8F87FA8BAC5}" type="pres">
      <dgm:prSet presAssocID="{E15FA00E-C68A-DD48-9399-19296F6A3535}" presName="vertFour" presStyleCnt="0">
        <dgm:presLayoutVars>
          <dgm:chPref val="3"/>
        </dgm:presLayoutVars>
      </dgm:prSet>
      <dgm:spPr/>
    </dgm:pt>
    <dgm:pt modelId="{70756456-1616-BF4F-B759-13242053381D}" type="pres">
      <dgm:prSet presAssocID="{E15FA00E-C68A-DD48-9399-19296F6A3535}" presName="txFour" presStyleLbl="node4" presStyleIdx="3" presStyleCnt="18">
        <dgm:presLayoutVars>
          <dgm:chPref val="3"/>
        </dgm:presLayoutVars>
      </dgm:prSet>
      <dgm:spPr/>
      <dgm:t>
        <a:bodyPr/>
        <a:lstStyle/>
        <a:p>
          <a:endParaRPr lang="en-US"/>
        </a:p>
      </dgm:t>
    </dgm:pt>
    <dgm:pt modelId="{27B777E1-60A4-164E-8EC5-9CE511B36C00}" type="pres">
      <dgm:prSet presAssocID="{E15FA00E-C68A-DD48-9399-19296F6A3535}" presName="horzFour" presStyleCnt="0"/>
      <dgm:spPr/>
    </dgm:pt>
    <dgm:pt modelId="{A94229EC-44B4-8048-8811-967004013DE9}" type="pres">
      <dgm:prSet presAssocID="{A5F6E269-9B7F-1442-B2DD-4FD3E885A664}" presName="sibSpaceFour" presStyleCnt="0"/>
      <dgm:spPr/>
    </dgm:pt>
    <dgm:pt modelId="{558A0BE2-6B58-BB43-B11C-EF7E6C4EC820}" type="pres">
      <dgm:prSet presAssocID="{3F3EC75D-6E3A-B549-93AA-5254B2A1A475}" presName="vertFour" presStyleCnt="0">
        <dgm:presLayoutVars>
          <dgm:chPref val="3"/>
        </dgm:presLayoutVars>
      </dgm:prSet>
      <dgm:spPr/>
    </dgm:pt>
    <dgm:pt modelId="{4F6ABE6B-343E-784F-B1D7-BAF7F547C8A0}" type="pres">
      <dgm:prSet presAssocID="{3F3EC75D-6E3A-B549-93AA-5254B2A1A475}" presName="txFour" presStyleLbl="node4" presStyleIdx="4" presStyleCnt="18">
        <dgm:presLayoutVars>
          <dgm:chPref val="3"/>
        </dgm:presLayoutVars>
      </dgm:prSet>
      <dgm:spPr/>
      <dgm:t>
        <a:bodyPr/>
        <a:lstStyle/>
        <a:p>
          <a:endParaRPr lang="en-US"/>
        </a:p>
      </dgm:t>
    </dgm:pt>
    <dgm:pt modelId="{36DBE9BE-BA43-B04D-A8E9-695B60370467}" type="pres">
      <dgm:prSet presAssocID="{3F3EC75D-6E3A-B549-93AA-5254B2A1A475}" presName="horzFour" presStyleCnt="0"/>
      <dgm:spPr/>
    </dgm:pt>
    <dgm:pt modelId="{DC3E28B3-D6B9-CD40-BD5E-6FB27676F754}" type="pres">
      <dgm:prSet presAssocID="{66236E65-1D1C-3444-B639-4E01373852CC}" presName="sibSpaceFour" presStyleCnt="0"/>
      <dgm:spPr/>
    </dgm:pt>
    <dgm:pt modelId="{065BEA9F-AE04-184C-8512-70DF8AABE70D}" type="pres">
      <dgm:prSet presAssocID="{98BD3A53-6E23-F24D-B7C1-A2B03E7DC2BE}" presName="vertFour" presStyleCnt="0">
        <dgm:presLayoutVars>
          <dgm:chPref val="3"/>
        </dgm:presLayoutVars>
      </dgm:prSet>
      <dgm:spPr/>
    </dgm:pt>
    <dgm:pt modelId="{A251C0ED-7E4C-3047-9E2E-F41634258D60}" type="pres">
      <dgm:prSet presAssocID="{98BD3A53-6E23-F24D-B7C1-A2B03E7DC2BE}" presName="txFour" presStyleLbl="node4" presStyleIdx="5" presStyleCnt="18">
        <dgm:presLayoutVars>
          <dgm:chPref val="3"/>
        </dgm:presLayoutVars>
      </dgm:prSet>
      <dgm:spPr/>
      <dgm:t>
        <a:bodyPr/>
        <a:lstStyle/>
        <a:p>
          <a:endParaRPr lang="en-US"/>
        </a:p>
      </dgm:t>
    </dgm:pt>
    <dgm:pt modelId="{B0545E89-F6F0-1D45-8AC1-F614EE9C6433}" type="pres">
      <dgm:prSet presAssocID="{98BD3A53-6E23-F24D-B7C1-A2B03E7DC2BE}" presName="parTransFour" presStyleCnt="0"/>
      <dgm:spPr/>
    </dgm:pt>
    <dgm:pt modelId="{7334C2BD-E8DD-6147-BB6E-1BBF4535F2D9}" type="pres">
      <dgm:prSet presAssocID="{98BD3A53-6E23-F24D-B7C1-A2B03E7DC2BE}" presName="horzFour" presStyleCnt="0"/>
      <dgm:spPr/>
    </dgm:pt>
    <dgm:pt modelId="{87F00896-CA75-F04B-A5C0-4CC0C6296309}" type="pres">
      <dgm:prSet presAssocID="{05147FAE-C555-394A-AF76-12A1EB869615}" presName="vertFour" presStyleCnt="0">
        <dgm:presLayoutVars>
          <dgm:chPref val="3"/>
        </dgm:presLayoutVars>
      </dgm:prSet>
      <dgm:spPr/>
    </dgm:pt>
    <dgm:pt modelId="{B7D34BE0-ECF1-3447-A515-D159411CE52A}" type="pres">
      <dgm:prSet presAssocID="{05147FAE-C555-394A-AF76-12A1EB869615}" presName="txFour" presStyleLbl="node4" presStyleIdx="6" presStyleCnt="18">
        <dgm:presLayoutVars>
          <dgm:chPref val="3"/>
        </dgm:presLayoutVars>
      </dgm:prSet>
      <dgm:spPr/>
      <dgm:t>
        <a:bodyPr/>
        <a:lstStyle/>
        <a:p>
          <a:endParaRPr lang="en-US"/>
        </a:p>
      </dgm:t>
    </dgm:pt>
    <dgm:pt modelId="{87F4B62F-E47E-6240-BB46-D5235237B7EC}" type="pres">
      <dgm:prSet presAssocID="{05147FAE-C555-394A-AF76-12A1EB869615}" presName="horzFour" presStyleCnt="0"/>
      <dgm:spPr/>
    </dgm:pt>
    <dgm:pt modelId="{01E6AA0F-39AF-C548-962B-4FDC8D59B8EB}" type="pres">
      <dgm:prSet presAssocID="{EFCF35B6-1399-304C-B746-5F7CB10A70BA}" presName="sibSpaceFour" presStyleCnt="0"/>
      <dgm:spPr/>
    </dgm:pt>
    <dgm:pt modelId="{CD502840-1D78-214D-90E9-6E4844834207}" type="pres">
      <dgm:prSet presAssocID="{6286F5BB-B77C-804E-B422-C4862E6900DB}" presName="vertFour" presStyleCnt="0">
        <dgm:presLayoutVars>
          <dgm:chPref val="3"/>
        </dgm:presLayoutVars>
      </dgm:prSet>
      <dgm:spPr/>
    </dgm:pt>
    <dgm:pt modelId="{F607CC36-06C8-E94A-93E0-3E4EABC82900}" type="pres">
      <dgm:prSet presAssocID="{6286F5BB-B77C-804E-B422-C4862E6900DB}" presName="txFour" presStyleLbl="node4" presStyleIdx="7" presStyleCnt="18">
        <dgm:presLayoutVars>
          <dgm:chPref val="3"/>
        </dgm:presLayoutVars>
      </dgm:prSet>
      <dgm:spPr/>
      <dgm:t>
        <a:bodyPr/>
        <a:lstStyle/>
        <a:p>
          <a:endParaRPr lang="en-US"/>
        </a:p>
      </dgm:t>
    </dgm:pt>
    <dgm:pt modelId="{734689B1-2E54-924F-AB74-FDC321981FA1}" type="pres">
      <dgm:prSet presAssocID="{6286F5BB-B77C-804E-B422-C4862E6900DB}" presName="horzFour" presStyleCnt="0"/>
      <dgm:spPr/>
    </dgm:pt>
    <dgm:pt modelId="{F7B768F9-4005-8F4B-9D67-82AE2AEFFF2C}" type="pres">
      <dgm:prSet presAssocID="{FDCAA49C-F23B-D84C-B80C-1CBD7959DD3B}" presName="sibSpaceFour" presStyleCnt="0"/>
      <dgm:spPr/>
    </dgm:pt>
    <dgm:pt modelId="{65EC9416-17CD-364A-A5CF-80E272F86162}" type="pres">
      <dgm:prSet presAssocID="{6F3A2EFF-C00B-614A-A30C-9A87154B7650}" presName="vertFour" presStyleCnt="0">
        <dgm:presLayoutVars>
          <dgm:chPref val="3"/>
        </dgm:presLayoutVars>
      </dgm:prSet>
      <dgm:spPr/>
    </dgm:pt>
    <dgm:pt modelId="{CB630475-8790-5743-8755-7DD99A101D0E}" type="pres">
      <dgm:prSet presAssocID="{6F3A2EFF-C00B-614A-A30C-9A87154B7650}" presName="txFour" presStyleLbl="node4" presStyleIdx="8" presStyleCnt="18">
        <dgm:presLayoutVars>
          <dgm:chPref val="3"/>
        </dgm:presLayoutVars>
      </dgm:prSet>
      <dgm:spPr/>
      <dgm:t>
        <a:bodyPr/>
        <a:lstStyle/>
        <a:p>
          <a:endParaRPr lang="en-US"/>
        </a:p>
      </dgm:t>
    </dgm:pt>
    <dgm:pt modelId="{600208CC-D84C-F040-BBAC-D42F88940597}" type="pres">
      <dgm:prSet presAssocID="{6F3A2EFF-C00B-614A-A30C-9A87154B7650}" presName="horzFour" presStyleCnt="0"/>
      <dgm:spPr/>
    </dgm:pt>
    <dgm:pt modelId="{9092BF08-FB18-454B-B7D4-08BA936CA7AC}" type="pres">
      <dgm:prSet presAssocID="{EF2A28FA-31EA-AE41-B629-0223AFAB6194}" presName="sibSpaceFour" presStyleCnt="0"/>
      <dgm:spPr/>
    </dgm:pt>
    <dgm:pt modelId="{A0C1B640-B257-674F-ABCE-52605F7132FE}" type="pres">
      <dgm:prSet presAssocID="{CA209DA6-5391-614D-B9A3-22A44AB96539}" presName="vertFour" presStyleCnt="0">
        <dgm:presLayoutVars>
          <dgm:chPref val="3"/>
        </dgm:presLayoutVars>
      </dgm:prSet>
      <dgm:spPr/>
    </dgm:pt>
    <dgm:pt modelId="{FEC045DA-67B3-0D43-B09E-0EFC86AB8E3A}" type="pres">
      <dgm:prSet presAssocID="{CA209DA6-5391-614D-B9A3-22A44AB96539}" presName="txFour" presStyleLbl="node4" presStyleIdx="9" presStyleCnt="18" custLinFactNeighborX="296">
        <dgm:presLayoutVars>
          <dgm:chPref val="3"/>
        </dgm:presLayoutVars>
      </dgm:prSet>
      <dgm:spPr/>
      <dgm:t>
        <a:bodyPr/>
        <a:lstStyle/>
        <a:p>
          <a:endParaRPr lang="en-US"/>
        </a:p>
      </dgm:t>
    </dgm:pt>
    <dgm:pt modelId="{DA06ADF7-A446-C243-BFBD-2B30319C9244}" type="pres">
      <dgm:prSet presAssocID="{CA209DA6-5391-614D-B9A3-22A44AB96539}" presName="parTransFour" presStyleCnt="0"/>
      <dgm:spPr/>
    </dgm:pt>
    <dgm:pt modelId="{2FC1C080-02A5-8343-B5D2-3B46BBBAAE6D}" type="pres">
      <dgm:prSet presAssocID="{CA209DA6-5391-614D-B9A3-22A44AB96539}" presName="horzFour" presStyleCnt="0"/>
      <dgm:spPr/>
    </dgm:pt>
    <dgm:pt modelId="{3B8A5604-1F06-3B41-AFEB-5BA35A3A090A}" type="pres">
      <dgm:prSet presAssocID="{EF5F2C1A-BA4B-9D49-A748-1D23C5C3EECA}" presName="vertFour" presStyleCnt="0">
        <dgm:presLayoutVars>
          <dgm:chPref val="3"/>
        </dgm:presLayoutVars>
      </dgm:prSet>
      <dgm:spPr/>
    </dgm:pt>
    <dgm:pt modelId="{F8D446FE-4221-E44D-B537-BADE623F13F2}" type="pres">
      <dgm:prSet presAssocID="{EF5F2C1A-BA4B-9D49-A748-1D23C5C3EECA}" presName="txFour" presStyleLbl="node4" presStyleIdx="10" presStyleCnt="18">
        <dgm:presLayoutVars>
          <dgm:chPref val="3"/>
        </dgm:presLayoutVars>
      </dgm:prSet>
      <dgm:spPr/>
      <dgm:t>
        <a:bodyPr/>
        <a:lstStyle/>
        <a:p>
          <a:endParaRPr lang="en-US"/>
        </a:p>
      </dgm:t>
    </dgm:pt>
    <dgm:pt modelId="{7BA11E59-2472-DA45-A1A3-2DA2CE13673D}" type="pres">
      <dgm:prSet presAssocID="{EF5F2C1A-BA4B-9D49-A748-1D23C5C3EECA}" presName="parTransFour" presStyleCnt="0"/>
      <dgm:spPr/>
    </dgm:pt>
    <dgm:pt modelId="{A8ACF896-C8F5-9744-932A-1EA2660DACCF}" type="pres">
      <dgm:prSet presAssocID="{EF5F2C1A-BA4B-9D49-A748-1D23C5C3EECA}" presName="horzFour" presStyleCnt="0"/>
      <dgm:spPr/>
    </dgm:pt>
    <dgm:pt modelId="{F284C6BE-35DA-384B-AE05-C64A208023FD}" type="pres">
      <dgm:prSet presAssocID="{39232594-5ABE-4D4A-B271-D4AE736B0203}" presName="vertFour" presStyleCnt="0">
        <dgm:presLayoutVars>
          <dgm:chPref val="3"/>
        </dgm:presLayoutVars>
      </dgm:prSet>
      <dgm:spPr/>
    </dgm:pt>
    <dgm:pt modelId="{FD8C25C8-A547-4547-95C0-FB8A582197A0}" type="pres">
      <dgm:prSet presAssocID="{39232594-5ABE-4D4A-B271-D4AE736B0203}" presName="txFour" presStyleLbl="node4" presStyleIdx="11" presStyleCnt="18">
        <dgm:presLayoutVars>
          <dgm:chPref val="3"/>
        </dgm:presLayoutVars>
      </dgm:prSet>
      <dgm:spPr/>
      <dgm:t>
        <a:bodyPr/>
        <a:lstStyle/>
        <a:p>
          <a:endParaRPr lang="en-US"/>
        </a:p>
      </dgm:t>
    </dgm:pt>
    <dgm:pt modelId="{5E7EEDAF-C61D-4249-9985-DD6CBDC6883B}" type="pres">
      <dgm:prSet presAssocID="{39232594-5ABE-4D4A-B271-D4AE736B0203}" presName="horzFour" presStyleCnt="0"/>
      <dgm:spPr/>
    </dgm:pt>
    <dgm:pt modelId="{173A5334-62F9-D148-9FC2-FA4424CD84CF}" type="pres">
      <dgm:prSet presAssocID="{DC677875-7042-A544-B5AD-EF016B25E3AD}" presName="sibSpaceFour" presStyleCnt="0"/>
      <dgm:spPr/>
    </dgm:pt>
    <dgm:pt modelId="{B89BA695-2425-1C40-A91F-9EEF71FFE9EF}" type="pres">
      <dgm:prSet presAssocID="{B329117A-1812-D34A-831D-A657D32E2EF4}" presName="vertFour" presStyleCnt="0">
        <dgm:presLayoutVars>
          <dgm:chPref val="3"/>
        </dgm:presLayoutVars>
      </dgm:prSet>
      <dgm:spPr/>
    </dgm:pt>
    <dgm:pt modelId="{45057DEB-C0B8-9149-AA8E-4291DB8E637D}" type="pres">
      <dgm:prSet presAssocID="{B329117A-1812-D34A-831D-A657D32E2EF4}" presName="txFour" presStyleLbl="node4" presStyleIdx="12" presStyleCnt="18">
        <dgm:presLayoutVars>
          <dgm:chPref val="3"/>
        </dgm:presLayoutVars>
      </dgm:prSet>
      <dgm:spPr/>
      <dgm:t>
        <a:bodyPr/>
        <a:lstStyle/>
        <a:p>
          <a:endParaRPr lang="en-US"/>
        </a:p>
      </dgm:t>
    </dgm:pt>
    <dgm:pt modelId="{AA498638-8732-F541-BB74-9BB7DDD651B4}" type="pres">
      <dgm:prSet presAssocID="{B329117A-1812-D34A-831D-A657D32E2EF4}" presName="horzFour" presStyleCnt="0"/>
      <dgm:spPr/>
    </dgm:pt>
    <dgm:pt modelId="{094BD757-82AA-7845-AF9D-36521ADF2B2B}" type="pres">
      <dgm:prSet presAssocID="{7F815092-CE99-FC45-B5DA-2712F8CE3859}" presName="sibSpaceFour" presStyleCnt="0"/>
      <dgm:spPr/>
    </dgm:pt>
    <dgm:pt modelId="{FFFF96A6-CEB5-2D45-8541-D9FE0ACFD4D1}" type="pres">
      <dgm:prSet presAssocID="{A4156545-0543-0C41-9A32-EA01A9D6747C}" presName="vertFour" presStyleCnt="0">
        <dgm:presLayoutVars>
          <dgm:chPref val="3"/>
        </dgm:presLayoutVars>
      </dgm:prSet>
      <dgm:spPr/>
    </dgm:pt>
    <dgm:pt modelId="{6F000845-6151-2146-98FF-E9CF21C67D69}" type="pres">
      <dgm:prSet presAssocID="{A4156545-0543-0C41-9A32-EA01A9D6747C}" presName="txFour" presStyleLbl="node4" presStyleIdx="13" presStyleCnt="18">
        <dgm:presLayoutVars>
          <dgm:chPref val="3"/>
        </dgm:presLayoutVars>
      </dgm:prSet>
      <dgm:spPr/>
      <dgm:t>
        <a:bodyPr/>
        <a:lstStyle/>
        <a:p>
          <a:endParaRPr lang="en-US"/>
        </a:p>
      </dgm:t>
    </dgm:pt>
    <dgm:pt modelId="{25EBADEB-0C61-A24D-B2D9-5DD7B0C848A8}" type="pres">
      <dgm:prSet presAssocID="{A4156545-0543-0C41-9A32-EA01A9D6747C}" presName="horzFour" presStyleCnt="0"/>
      <dgm:spPr/>
    </dgm:pt>
    <dgm:pt modelId="{283A8606-62FE-D14B-9D01-14328DF2DEE5}" type="pres">
      <dgm:prSet presAssocID="{5FD1035F-9F90-124E-A51C-FFF9B3F26F8F}" presName="sibSpaceFour" presStyleCnt="0"/>
      <dgm:spPr/>
    </dgm:pt>
    <dgm:pt modelId="{FBD35318-B244-DD45-AD37-D44A167AC4FF}" type="pres">
      <dgm:prSet presAssocID="{AE72635A-B802-3944-9E48-BD07157E90BE}" presName="vertFour" presStyleCnt="0">
        <dgm:presLayoutVars>
          <dgm:chPref val="3"/>
        </dgm:presLayoutVars>
      </dgm:prSet>
      <dgm:spPr/>
    </dgm:pt>
    <dgm:pt modelId="{CB62E389-191C-7144-9895-83E3D6003807}" type="pres">
      <dgm:prSet presAssocID="{AE72635A-B802-3944-9E48-BD07157E90BE}" presName="txFour" presStyleLbl="node4" presStyleIdx="14" presStyleCnt="18">
        <dgm:presLayoutVars>
          <dgm:chPref val="3"/>
        </dgm:presLayoutVars>
      </dgm:prSet>
      <dgm:spPr/>
      <dgm:t>
        <a:bodyPr/>
        <a:lstStyle/>
        <a:p>
          <a:endParaRPr lang="en-US"/>
        </a:p>
      </dgm:t>
    </dgm:pt>
    <dgm:pt modelId="{B5A868E4-4CB4-FB48-8732-969AB6114926}" type="pres">
      <dgm:prSet presAssocID="{AE72635A-B802-3944-9E48-BD07157E90BE}" presName="parTransFour" presStyleCnt="0"/>
      <dgm:spPr/>
    </dgm:pt>
    <dgm:pt modelId="{C865B9A4-870F-3143-A441-D79789592D0A}" type="pres">
      <dgm:prSet presAssocID="{AE72635A-B802-3944-9E48-BD07157E90BE}" presName="horzFour" presStyleCnt="0"/>
      <dgm:spPr/>
    </dgm:pt>
    <dgm:pt modelId="{754DD70C-1DFC-6949-9911-4C3E0B8BA4A4}" type="pres">
      <dgm:prSet presAssocID="{51D9D03C-D966-084D-AE24-E6AB80A9DBDC}" presName="vertFour" presStyleCnt="0">
        <dgm:presLayoutVars>
          <dgm:chPref val="3"/>
        </dgm:presLayoutVars>
      </dgm:prSet>
      <dgm:spPr/>
    </dgm:pt>
    <dgm:pt modelId="{441E3979-BD97-724E-8A7B-E3C607A12F1C}" type="pres">
      <dgm:prSet presAssocID="{51D9D03C-D966-084D-AE24-E6AB80A9DBDC}" presName="txFour" presStyleLbl="node4" presStyleIdx="15" presStyleCnt="18">
        <dgm:presLayoutVars>
          <dgm:chPref val="3"/>
        </dgm:presLayoutVars>
      </dgm:prSet>
      <dgm:spPr/>
      <dgm:t>
        <a:bodyPr/>
        <a:lstStyle/>
        <a:p>
          <a:endParaRPr lang="en-US"/>
        </a:p>
      </dgm:t>
    </dgm:pt>
    <dgm:pt modelId="{EABBBFA3-B598-A24D-9972-15B223761F2B}" type="pres">
      <dgm:prSet presAssocID="{51D9D03C-D966-084D-AE24-E6AB80A9DBDC}" presName="horzFour" presStyleCnt="0"/>
      <dgm:spPr/>
    </dgm:pt>
    <dgm:pt modelId="{76077991-2B69-C345-9D54-0B6DB795F8F5}" type="pres">
      <dgm:prSet presAssocID="{ADD505A4-3B3D-FD42-9D07-571A9932B073}" presName="sibSpaceFour" presStyleCnt="0"/>
      <dgm:spPr/>
    </dgm:pt>
    <dgm:pt modelId="{6EFD93ED-5873-0A45-9464-38D687A6DFB0}" type="pres">
      <dgm:prSet presAssocID="{B02AF304-B3D4-2441-AB87-D1A15C2AC46B}" presName="vertFour" presStyleCnt="0">
        <dgm:presLayoutVars>
          <dgm:chPref val="3"/>
        </dgm:presLayoutVars>
      </dgm:prSet>
      <dgm:spPr/>
    </dgm:pt>
    <dgm:pt modelId="{DE86AF3C-F30F-7648-A17F-A4AF709D7B8C}" type="pres">
      <dgm:prSet presAssocID="{B02AF304-B3D4-2441-AB87-D1A15C2AC46B}" presName="txFour" presStyleLbl="node4" presStyleIdx="16" presStyleCnt="18">
        <dgm:presLayoutVars>
          <dgm:chPref val="3"/>
        </dgm:presLayoutVars>
      </dgm:prSet>
      <dgm:spPr/>
      <dgm:t>
        <a:bodyPr/>
        <a:lstStyle/>
        <a:p>
          <a:endParaRPr lang="en-US"/>
        </a:p>
      </dgm:t>
    </dgm:pt>
    <dgm:pt modelId="{2EFF15D3-075F-1544-A486-1C2507B6E7EA}" type="pres">
      <dgm:prSet presAssocID="{B02AF304-B3D4-2441-AB87-D1A15C2AC46B}" presName="horzFour" presStyleCnt="0"/>
      <dgm:spPr/>
    </dgm:pt>
    <dgm:pt modelId="{4066662C-D94E-8941-9380-C6F7FB688014}" type="pres">
      <dgm:prSet presAssocID="{57D9FD93-411B-CC4D-BE05-86A932BCB347}" presName="sibSpaceFour" presStyleCnt="0"/>
      <dgm:spPr/>
    </dgm:pt>
    <dgm:pt modelId="{793BC9E8-8C96-944B-954B-C94B5D819642}" type="pres">
      <dgm:prSet presAssocID="{4C408096-5FD2-D64C-B26A-5D9BEA79D46B}" presName="vertFour" presStyleCnt="0">
        <dgm:presLayoutVars>
          <dgm:chPref val="3"/>
        </dgm:presLayoutVars>
      </dgm:prSet>
      <dgm:spPr/>
    </dgm:pt>
    <dgm:pt modelId="{45786892-A20B-CD4A-BA55-E38E0DC15471}" type="pres">
      <dgm:prSet presAssocID="{4C408096-5FD2-D64C-B26A-5D9BEA79D46B}" presName="txFour" presStyleLbl="node4" presStyleIdx="17" presStyleCnt="18">
        <dgm:presLayoutVars>
          <dgm:chPref val="3"/>
        </dgm:presLayoutVars>
      </dgm:prSet>
      <dgm:spPr/>
      <dgm:t>
        <a:bodyPr/>
        <a:lstStyle/>
        <a:p>
          <a:endParaRPr lang="en-US"/>
        </a:p>
      </dgm:t>
    </dgm:pt>
    <dgm:pt modelId="{5246A810-4175-0946-9F36-1EB89FC0E1D0}" type="pres">
      <dgm:prSet presAssocID="{4C408096-5FD2-D64C-B26A-5D9BEA79D46B}" presName="horzFour" presStyleCnt="0"/>
      <dgm:spPr/>
    </dgm:pt>
  </dgm:ptLst>
  <dgm:cxnLst>
    <dgm:cxn modelId="{E3DA58C3-A6E8-E946-A6F2-C18A961AEF73}" srcId="{0730BCFF-64BC-A24E-8162-B1F971FF6176}" destId="{D14E2D7D-22F7-944D-9964-32F12D25A80D}" srcOrd="0" destOrd="0" parTransId="{75F8B8BC-0976-1A49-BF5E-67B614AB05B7}" sibTransId="{71E39523-530C-A84A-99FA-56B3B871B8F3}"/>
    <dgm:cxn modelId="{9DDBFA0B-FD70-E84B-9B69-F227D3D85F8F}" srcId="{AE72635A-B802-3944-9E48-BD07157E90BE}" destId="{4C408096-5FD2-D64C-B26A-5D9BEA79D46B}" srcOrd="2" destOrd="0" parTransId="{065B8BB1-DFFB-3843-901E-D187297D8947}" sibTransId="{810CC3B4-BC6E-9744-853E-19201A477415}"/>
    <dgm:cxn modelId="{521899D9-5B23-F646-BCB8-B18CDDF60EB0}" type="presOf" srcId="{AE72635A-B802-3944-9E48-BD07157E90BE}" destId="{CB62E389-191C-7144-9895-83E3D6003807}" srcOrd="0" destOrd="0" presId="urn:microsoft.com/office/officeart/2005/8/layout/hierarchy4"/>
    <dgm:cxn modelId="{05E5F0CA-9C37-5A4D-8271-3B53F2C3779D}" srcId="{AD5B8359-7012-874E-9D35-605F3AFACF12}" destId="{98BD3A53-6E23-F24D-B7C1-A2B03E7DC2BE}" srcOrd="1" destOrd="0" parTransId="{6C3DBCDC-5642-4643-B268-A14DEB4551F6}" sibTransId="{291EE88E-B7C1-784E-8646-00CD6A1C1FEF}"/>
    <dgm:cxn modelId="{0CEB4250-C8A9-D847-B48B-9BC41FE6CAB4}" type="presOf" srcId="{B0AAAA66-57A5-8644-AFC5-921478F58CBA}" destId="{6D47B961-A3FF-AE47-9B15-E4D3978350F6}" srcOrd="0" destOrd="0" presId="urn:microsoft.com/office/officeart/2005/8/layout/hierarchy4"/>
    <dgm:cxn modelId="{FAD5EE26-0E29-594A-BCB3-1A0F7D665389}" type="presOf" srcId="{8E42D156-8C2F-424B-BF25-073E55C151AE}" destId="{1B68FD47-BE5F-B945-8A43-E09A8D4BAED7}" srcOrd="0" destOrd="0" presId="urn:microsoft.com/office/officeart/2005/8/layout/hierarchy4"/>
    <dgm:cxn modelId="{4901C022-4CD2-B948-8647-6458FC968D2F}" srcId="{713C6567-C315-6E47-BED5-029F593320D7}" destId="{CA209DA6-5391-614D-B9A3-22A44AB96539}" srcOrd="1" destOrd="0" parTransId="{C902716F-4175-914B-9072-31B0C95433AE}" sibTransId="{F7DE1BBE-8968-6641-BCED-1D402FF65CA8}"/>
    <dgm:cxn modelId="{614934BC-8DD7-104C-9648-51AFB5B42FE5}" srcId="{8E42D156-8C2F-424B-BF25-073E55C151AE}" destId="{E15FA00E-C68A-DD48-9399-19296F6A3535}" srcOrd="1" destOrd="0" parTransId="{DB45B74A-F22B-1243-8C45-D43DA2ECD326}" sibTransId="{A5F6E269-9B7F-1442-B2DD-4FD3E885A664}"/>
    <dgm:cxn modelId="{4DFE6DA2-3CF6-0A40-AD77-7823BB839A0F}" type="presOf" srcId="{8505C70B-28D4-524C-9885-2049CF261032}" destId="{5E8AF70F-F968-BC4D-9EDD-C9D19ACE7522}" srcOrd="0" destOrd="0" presId="urn:microsoft.com/office/officeart/2005/8/layout/hierarchy4"/>
    <dgm:cxn modelId="{278D7582-52AB-ED4A-89A3-8E4CF925AB47}" srcId="{98BD3A53-6E23-F24D-B7C1-A2B03E7DC2BE}" destId="{05147FAE-C555-394A-AF76-12A1EB869615}" srcOrd="0" destOrd="0" parTransId="{C66A7559-BD19-024D-B960-AE5FA9BDE0EA}" sibTransId="{EFCF35B6-1399-304C-B746-5F7CB10A70BA}"/>
    <dgm:cxn modelId="{47703B0C-A529-754D-AD64-0781237C9973}" srcId="{8505C70B-28D4-524C-9885-2049CF261032}" destId="{713C6567-C315-6E47-BED5-029F593320D7}" srcOrd="0" destOrd="0" parTransId="{734F76B0-CB69-F04C-B7CA-924584B16B9F}" sibTransId="{7E1EADF9-0C93-A24F-A4F2-266ADABB62D9}"/>
    <dgm:cxn modelId="{F7EB2925-91CD-E740-9E3C-609142E99E01}" srcId="{AE72635A-B802-3944-9E48-BD07157E90BE}" destId="{51D9D03C-D966-084D-AE24-E6AB80A9DBDC}" srcOrd="0" destOrd="0" parTransId="{D46AC37D-1F21-0F48-BB2A-84CCBFA014B3}" sibTransId="{ADD505A4-3B3D-FD42-9D07-571A9932B073}"/>
    <dgm:cxn modelId="{E742787D-5C53-A84E-AAD9-C53434539219}" type="presOf" srcId="{05147FAE-C555-394A-AF76-12A1EB869615}" destId="{B7D34BE0-ECF1-3447-A515-D159411CE52A}" srcOrd="0" destOrd="0" presId="urn:microsoft.com/office/officeart/2005/8/layout/hierarchy4"/>
    <dgm:cxn modelId="{8D0CD187-30A8-DD44-B7DE-2369B76FA0EC}" srcId="{CA209DA6-5391-614D-B9A3-22A44AB96539}" destId="{AE72635A-B802-3944-9E48-BD07157E90BE}" srcOrd="1" destOrd="0" parTransId="{26625711-DF68-8A4C-B698-744125933D0C}" sibTransId="{7BCC2694-A99E-2A4E-94CE-37D80F9CB464}"/>
    <dgm:cxn modelId="{40434BDA-3603-C44E-85C8-A2C1CC6552A2}" type="presOf" srcId="{51D9D03C-D966-084D-AE24-E6AB80A9DBDC}" destId="{441E3979-BD97-724E-8A7B-E3C607A12F1C}" srcOrd="0" destOrd="0" presId="urn:microsoft.com/office/officeart/2005/8/layout/hierarchy4"/>
    <dgm:cxn modelId="{3C899013-AF5D-9642-85E0-02CAC89DF797}" type="presOf" srcId="{EF5F2C1A-BA4B-9D49-A748-1D23C5C3EECA}" destId="{F8D446FE-4221-E44D-B537-BADE623F13F2}" srcOrd="0" destOrd="0" presId="urn:microsoft.com/office/officeart/2005/8/layout/hierarchy4"/>
    <dgm:cxn modelId="{6BA84716-C0FB-1542-BB95-F1A31CEFA3E6}" type="presOf" srcId="{0730BCFF-64BC-A24E-8162-B1F971FF6176}" destId="{BD04019D-5462-254F-9B42-7B27C12B37A5}" srcOrd="0" destOrd="0" presId="urn:microsoft.com/office/officeart/2005/8/layout/hierarchy4"/>
    <dgm:cxn modelId="{344FA547-FE1D-384D-8CD7-36E91D9E2DB0}" srcId="{D14E2D7D-22F7-944D-9964-32F12D25A80D}" destId="{8505C70B-28D4-524C-9885-2049CF261032}" srcOrd="0" destOrd="0" parTransId="{59649E67-F786-9D4C-A409-C9D1CBF1461E}" sibTransId="{3369C70F-795D-9746-8972-812F08435D33}"/>
    <dgm:cxn modelId="{34149E15-32C9-E54D-8D97-EFC0B084D26C}" srcId="{EF5F2C1A-BA4B-9D49-A748-1D23C5C3EECA}" destId="{39232594-5ABE-4D4A-B271-D4AE736B0203}" srcOrd="0" destOrd="0" parTransId="{CB8FF900-131B-9E43-8924-590D1E6E20F7}" sibTransId="{DC677875-7042-A544-B5AD-EF016B25E3AD}"/>
    <dgm:cxn modelId="{9ADCF518-A6AE-C84C-ABD0-F8D384789FE4}" srcId="{CA209DA6-5391-614D-B9A3-22A44AB96539}" destId="{EF5F2C1A-BA4B-9D49-A748-1D23C5C3EECA}" srcOrd="0" destOrd="0" parTransId="{070B1AA6-92FB-2648-A0A0-86395B8DD722}" sibTransId="{5FD1035F-9F90-124E-A51C-FFF9B3F26F8F}"/>
    <dgm:cxn modelId="{BCB21C32-86F1-F045-80C2-A410C09EBCF9}" type="presOf" srcId="{6286F5BB-B77C-804E-B422-C4862E6900DB}" destId="{F607CC36-06C8-E94A-93E0-3E4EABC82900}" srcOrd="0" destOrd="0" presId="urn:microsoft.com/office/officeart/2005/8/layout/hierarchy4"/>
    <dgm:cxn modelId="{0AA69B72-5E02-8843-AAD3-139C932079D9}" type="presOf" srcId="{713C6567-C315-6E47-BED5-029F593320D7}" destId="{3EE49ECA-5F77-2040-8C04-44F4639CE7EB}" srcOrd="0" destOrd="0" presId="urn:microsoft.com/office/officeart/2005/8/layout/hierarchy4"/>
    <dgm:cxn modelId="{B953A38B-3058-7441-8CA6-F4BFA9AD52C4}" srcId="{EF5F2C1A-BA4B-9D49-A748-1D23C5C3EECA}" destId="{A4156545-0543-0C41-9A32-EA01A9D6747C}" srcOrd="2" destOrd="0" parTransId="{CB76C91F-F31A-844E-B511-8EF05ACE902F}" sibTransId="{117114EE-3DBF-0F4D-AE0C-A4B26732BE87}"/>
    <dgm:cxn modelId="{F764B33C-B718-8E41-9696-5D3BE005A1A6}" type="presOf" srcId="{39232594-5ABE-4D4A-B271-D4AE736B0203}" destId="{FD8C25C8-A547-4547-95C0-FB8A582197A0}" srcOrd="0" destOrd="0" presId="urn:microsoft.com/office/officeart/2005/8/layout/hierarchy4"/>
    <dgm:cxn modelId="{88F4C82D-8197-3F4B-9A2F-B032A51941BA}" type="presOf" srcId="{B02AF304-B3D4-2441-AB87-D1A15C2AC46B}" destId="{DE86AF3C-F30F-7648-A17F-A4AF709D7B8C}" srcOrd="0" destOrd="0" presId="urn:microsoft.com/office/officeart/2005/8/layout/hierarchy4"/>
    <dgm:cxn modelId="{693DA648-144A-A040-BC9E-FB5B40CBD727}" srcId="{EF5F2C1A-BA4B-9D49-A748-1D23C5C3EECA}" destId="{B329117A-1812-D34A-831D-A657D32E2EF4}" srcOrd="1" destOrd="0" parTransId="{9433CFBF-1962-F346-9AFF-FB88BE8A7DB4}" sibTransId="{7F815092-CE99-FC45-B5DA-2712F8CE3859}"/>
    <dgm:cxn modelId="{5D0BDA68-732A-F445-A94A-8802B7418729}" type="presOf" srcId="{B329117A-1812-D34A-831D-A657D32E2EF4}" destId="{45057DEB-C0B8-9149-AA8E-4291DB8E637D}" srcOrd="0" destOrd="0" presId="urn:microsoft.com/office/officeart/2005/8/layout/hierarchy4"/>
    <dgm:cxn modelId="{29737163-4349-CC49-9954-C7CB60018BD5}" type="presOf" srcId="{3F3EC75D-6E3A-B549-93AA-5254B2A1A475}" destId="{4F6ABE6B-343E-784F-B1D7-BAF7F547C8A0}" srcOrd="0" destOrd="0" presId="urn:microsoft.com/office/officeart/2005/8/layout/hierarchy4"/>
    <dgm:cxn modelId="{3769AA68-1498-AF4F-8099-1793DA412C86}" type="presOf" srcId="{4C408096-5FD2-D64C-B26A-5D9BEA79D46B}" destId="{45786892-A20B-CD4A-BA55-E38E0DC15471}" srcOrd="0" destOrd="0" presId="urn:microsoft.com/office/officeart/2005/8/layout/hierarchy4"/>
    <dgm:cxn modelId="{54E31A89-F824-CC47-936A-FE2CBA449BD2}" srcId="{8E42D156-8C2F-424B-BF25-073E55C151AE}" destId="{B0AAAA66-57A5-8644-AFC5-921478F58CBA}" srcOrd="0" destOrd="0" parTransId="{9E20D29B-1E75-6B4B-880F-1C3B01281437}" sibTransId="{94FD2CFA-A071-F84F-BA1E-6D2B506264AA}"/>
    <dgm:cxn modelId="{E9394052-C709-1B41-B355-259539FA4B77}" type="presOf" srcId="{6F3A2EFF-C00B-614A-A30C-9A87154B7650}" destId="{CB630475-8790-5743-8755-7DD99A101D0E}" srcOrd="0" destOrd="0" presId="urn:microsoft.com/office/officeart/2005/8/layout/hierarchy4"/>
    <dgm:cxn modelId="{440957FC-2352-4645-9E10-47281867D13F}" srcId="{8E42D156-8C2F-424B-BF25-073E55C151AE}" destId="{3F3EC75D-6E3A-B549-93AA-5254B2A1A475}" srcOrd="2" destOrd="0" parTransId="{80612C1E-6036-2B45-82A9-0598FD9B694C}" sibTransId="{3AF47E93-D14E-5D46-9DE2-D4FA7822EFBE}"/>
    <dgm:cxn modelId="{3D953359-C757-1A41-97A6-12CB0E6F174B}" type="presOf" srcId="{A4156545-0543-0C41-9A32-EA01A9D6747C}" destId="{6F000845-6151-2146-98FF-E9CF21C67D69}" srcOrd="0" destOrd="0" presId="urn:microsoft.com/office/officeart/2005/8/layout/hierarchy4"/>
    <dgm:cxn modelId="{86D46C5A-3EEF-9C4C-89DF-2A9B08F2BEF4}" srcId="{713C6567-C315-6E47-BED5-029F593320D7}" destId="{AD5B8359-7012-874E-9D35-605F3AFACF12}" srcOrd="0" destOrd="0" parTransId="{A0BE9DB0-D18A-3F49-87B2-4ABD1BFCF415}" sibTransId="{EF2A28FA-31EA-AE41-B629-0223AFAB6194}"/>
    <dgm:cxn modelId="{7AE880AC-2548-5245-81DB-94C2DF840361}" type="presOf" srcId="{CA209DA6-5391-614D-B9A3-22A44AB96539}" destId="{FEC045DA-67B3-0D43-B09E-0EFC86AB8E3A}" srcOrd="0" destOrd="0" presId="urn:microsoft.com/office/officeart/2005/8/layout/hierarchy4"/>
    <dgm:cxn modelId="{4287CF3A-FD96-E94B-8F17-81B704BDF9BF}" srcId="{98BD3A53-6E23-F24D-B7C1-A2B03E7DC2BE}" destId="{6F3A2EFF-C00B-614A-A30C-9A87154B7650}" srcOrd="2" destOrd="0" parTransId="{1D94F227-6226-2142-9135-8A4D47BF0D4D}" sibTransId="{84F8E205-F469-E04F-918E-3B46EABBB9AF}"/>
    <dgm:cxn modelId="{051E8F11-8AFE-6742-ABA0-36F82415E107}" type="presOf" srcId="{98BD3A53-6E23-F24D-B7C1-A2B03E7DC2BE}" destId="{A251C0ED-7E4C-3047-9E2E-F41634258D60}" srcOrd="0" destOrd="0" presId="urn:microsoft.com/office/officeart/2005/8/layout/hierarchy4"/>
    <dgm:cxn modelId="{4A4799FE-C9AE-6B49-8AD4-995A6C3BE202}" type="presOf" srcId="{AD5B8359-7012-874E-9D35-605F3AFACF12}" destId="{DB40B2A6-0BEF-8841-9183-D74B6F02AEE8}" srcOrd="0" destOrd="0" presId="urn:microsoft.com/office/officeart/2005/8/layout/hierarchy4"/>
    <dgm:cxn modelId="{D6907DE4-7B42-044B-BCEE-1BA0CE29EF29}" type="presOf" srcId="{D14E2D7D-22F7-944D-9964-32F12D25A80D}" destId="{C39EF006-1993-854C-98CF-79D4C1062B48}" srcOrd="0" destOrd="0" presId="urn:microsoft.com/office/officeart/2005/8/layout/hierarchy4"/>
    <dgm:cxn modelId="{BB1CDBBA-A2E5-5B42-BDB3-70F3C460B0E3}" srcId="{98BD3A53-6E23-F24D-B7C1-A2B03E7DC2BE}" destId="{6286F5BB-B77C-804E-B422-C4862E6900DB}" srcOrd="1" destOrd="0" parTransId="{ECB7DC83-874F-5945-BB2D-27428B97BE8C}" sibTransId="{FDCAA49C-F23B-D84C-B80C-1CBD7959DD3B}"/>
    <dgm:cxn modelId="{42DD060D-94BD-6345-A9A3-A3D3BFD44E1A}" type="presOf" srcId="{E15FA00E-C68A-DD48-9399-19296F6A3535}" destId="{70756456-1616-BF4F-B759-13242053381D}" srcOrd="0" destOrd="0" presId="urn:microsoft.com/office/officeart/2005/8/layout/hierarchy4"/>
    <dgm:cxn modelId="{F9A5FFB2-11D1-9347-B3DA-3E213E94A828}" srcId="{AD5B8359-7012-874E-9D35-605F3AFACF12}" destId="{8E42D156-8C2F-424B-BF25-073E55C151AE}" srcOrd="0" destOrd="0" parTransId="{36FA6F05-88E0-1546-B0C3-73C47C250164}" sibTransId="{66236E65-1D1C-3444-B639-4E01373852CC}"/>
    <dgm:cxn modelId="{4F4A7A2F-B429-144D-9921-6BD4B89BF31C}" srcId="{AE72635A-B802-3944-9E48-BD07157E90BE}" destId="{B02AF304-B3D4-2441-AB87-D1A15C2AC46B}" srcOrd="1" destOrd="0" parTransId="{8A55DA14-5D7F-264F-AB98-20923447C87E}" sibTransId="{57D9FD93-411B-CC4D-BE05-86A932BCB347}"/>
    <dgm:cxn modelId="{4FF13C48-5321-D549-A9F2-96E230DF8C78}" type="presParOf" srcId="{BD04019D-5462-254F-9B42-7B27C12B37A5}" destId="{FD45B916-79AB-7443-8693-2B796A09DCD2}" srcOrd="0" destOrd="0" presId="urn:microsoft.com/office/officeart/2005/8/layout/hierarchy4"/>
    <dgm:cxn modelId="{4EE4B4A0-CFC6-024C-AF38-EE693A3034F3}" type="presParOf" srcId="{FD45B916-79AB-7443-8693-2B796A09DCD2}" destId="{C39EF006-1993-854C-98CF-79D4C1062B48}" srcOrd="0" destOrd="0" presId="urn:microsoft.com/office/officeart/2005/8/layout/hierarchy4"/>
    <dgm:cxn modelId="{CB4634CB-2D5F-EE4C-953A-566F1DAD7F14}" type="presParOf" srcId="{FD45B916-79AB-7443-8693-2B796A09DCD2}" destId="{BF6D9628-1F55-9549-B012-3097C5255299}" srcOrd="1" destOrd="0" presId="urn:microsoft.com/office/officeart/2005/8/layout/hierarchy4"/>
    <dgm:cxn modelId="{0D0D5039-D35E-8843-AA44-CCABB8F18441}" type="presParOf" srcId="{FD45B916-79AB-7443-8693-2B796A09DCD2}" destId="{5BF9A399-E5EF-024A-97B5-AF36A99454EF}" srcOrd="2" destOrd="0" presId="urn:microsoft.com/office/officeart/2005/8/layout/hierarchy4"/>
    <dgm:cxn modelId="{0778EAE8-5BC7-BC4D-BCB0-1D3C13094F66}" type="presParOf" srcId="{5BF9A399-E5EF-024A-97B5-AF36A99454EF}" destId="{3159A1B2-217F-7C49-B69F-B04B669F24E0}" srcOrd="0" destOrd="0" presId="urn:microsoft.com/office/officeart/2005/8/layout/hierarchy4"/>
    <dgm:cxn modelId="{2B6A65CD-5A64-3748-84F1-CAF4081CCD4D}" type="presParOf" srcId="{3159A1B2-217F-7C49-B69F-B04B669F24E0}" destId="{5E8AF70F-F968-BC4D-9EDD-C9D19ACE7522}" srcOrd="0" destOrd="0" presId="urn:microsoft.com/office/officeart/2005/8/layout/hierarchy4"/>
    <dgm:cxn modelId="{5443966C-D10E-8343-AF58-73342B48405D}" type="presParOf" srcId="{3159A1B2-217F-7C49-B69F-B04B669F24E0}" destId="{2FE0E094-2F22-E748-B5DA-C1059AC14C91}" srcOrd="1" destOrd="0" presId="urn:microsoft.com/office/officeart/2005/8/layout/hierarchy4"/>
    <dgm:cxn modelId="{736FD9AD-F1D6-BD4C-A50B-50F43B5F01C5}" type="presParOf" srcId="{3159A1B2-217F-7C49-B69F-B04B669F24E0}" destId="{E97AA0AF-F2A8-0741-AE6C-9AA24B43107D}" srcOrd="2" destOrd="0" presId="urn:microsoft.com/office/officeart/2005/8/layout/hierarchy4"/>
    <dgm:cxn modelId="{C28E4A58-317F-504A-904E-4B0884440B64}" type="presParOf" srcId="{E97AA0AF-F2A8-0741-AE6C-9AA24B43107D}" destId="{D0B6BAF8-CCC0-3A4F-905B-DBC77E5EF536}" srcOrd="0" destOrd="0" presId="urn:microsoft.com/office/officeart/2005/8/layout/hierarchy4"/>
    <dgm:cxn modelId="{0AEE9E24-AD2D-9740-A7AD-B1C1216FDDF6}" type="presParOf" srcId="{D0B6BAF8-CCC0-3A4F-905B-DBC77E5EF536}" destId="{3EE49ECA-5F77-2040-8C04-44F4639CE7EB}" srcOrd="0" destOrd="0" presId="urn:microsoft.com/office/officeart/2005/8/layout/hierarchy4"/>
    <dgm:cxn modelId="{307397CA-2BA6-9141-9986-199B53CB6AAE}" type="presParOf" srcId="{D0B6BAF8-CCC0-3A4F-905B-DBC77E5EF536}" destId="{8713B17F-0A04-7143-BFEF-BB8BC26A83EC}" srcOrd="1" destOrd="0" presId="urn:microsoft.com/office/officeart/2005/8/layout/hierarchy4"/>
    <dgm:cxn modelId="{AA66968D-C654-2648-8352-807BDB557D87}" type="presParOf" srcId="{D0B6BAF8-CCC0-3A4F-905B-DBC77E5EF536}" destId="{248C94CD-2A44-FC4E-BEA5-DA51E9FF9561}" srcOrd="2" destOrd="0" presId="urn:microsoft.com/office/officeart/2005/8/layout/hierarchy4"/>
    <dgm:cxn modelId="{F9EE2CEC-5F96-3C46-BE37-2D5866E00584}" type="presParOf" srcId="{248C94CD-2A44-FC4E-BEA5-DA51E9FF9561}" destId="{DFF76B0A-D373-4C4B-8C6C-DD97C5EA4425}" srcOrd="0" destOrd="0" presId="urn:microsoft.com/office/officeart/2005/8/layout/hierarchy4"/>
    <dgm:cxn modelId="{F344E69A-A19D-E041-9DEF-219E0EAE4868}" type="presParOf" srcId="{DFF76B0A-D373-4C4B-8C6C-DD97C5EA4425}" destId="{DB40B2A6-0BEF-8841-9183-D74B6F02AEE8}" srcOrd="0" destOrd="0" presId="urn:microsoft.com/office/officeart/2005/8/layout/hierarchy4"/>
    <dgm:cxn modelId="{23E3BDE9-894B-D945-A800-DE60173C055B}" type="presParOf" srcId="{DFF76B0A-D373-4C4B-8C6C-DD97C5EA4425}" destId="{795D7B04-3504-2D47-A78F-D5EC98395FD1}" srcOrd="1" destOrd="0" presId="urn:microsoft.com/office/officeart/2005/8/layout/hierarchy4"/>
    <dgm:cxn modelId="{6174853F-755A-8D43-BCBB-5BEB4BDA9ADE}" type="presParOf" srcId="{DFF76B0A-D373-4C4B-8C6C-DD97C5EA4425}" destId="{8E571BEF-1812-4C41-AFB3-92FB062447F5}" srcOrd="2" destOrd="0" presId="urn:microsoft.com/office/officeart/2005/8/layout/hierarchy4"/>
    <dgm:cxn modelId="{2E34D3B8-5C56-794B-9B1A-70ED7C65901C}" type="presParOf" srcId="{8E571BEF-1812-4C41-AFB3-92FB062447F5}" destId="{A3676076-9E7C-D042-84C3-EAB7FE3E7B2C}" srcOrd="0" destOrd="0" presId="urn:microsoft.com/office/officeart/2005/8/layout/hierarchy4"/>
    <dgm:cxn modelId="{1C7140D6-0AA6-F94D-BC0B-815AF29FA00A}" type="presParOf" srcId="{A3676076-9E7C-D042-84C3-EAB7FE3E7B2C}" destId="{1B68FD47-BE5F-B945-8A43-E09A8D4BAED7}" srcOrd="0" destOrd="0" presId="urn:microsoft.com/office/officeart/2005/8/layout/hierarchy4"/>
    <dgm:cxn modelId="{19EA5459-8F18-F04E-9122-6EE8D7ED36B1}" type="presParOf" srcId="{A3676076-9E7C-D042-84C3-EAB7FE3E7B2C}" destId="{FDBF74ED-755C-F348-81E2-F76047FAB287}" srcOrd="1" destOrd="0" presId="urn:microsoft.com/office/officeart/2005/8/layout/hierarchy4"/>
    <dgm:cxn modelId="{48582964-47BC-6B4C-BA83-87092CC8650A}" type="presParOf" srcId="{A3676076-9E7C-D042-84C3-EAB7FE3E7B2C}" destId="{BDAF59BF-0C40-2645-A4F4-85BD707DD2A8}" srcOrd="2" destOrd="0" presId="urn:microsoft.com/office/officeart/2005/8/layout/hierarchy4"/>
    <dgm:cxn modelId="{9877634E-D4D2-7A49-8DED-D737D8C29002}" type="presParOf" srcId="{BDAF59BF-0C40-2645-A4F4-85BD707DD2A8}" destId="{0A9D385B-5822-9B49-9348-102C431E6B38}" srcOrd="0" destOrd="0" presId="urn:microsoft.com/office/officeart/2005/8/layout/hierarchy4"/>
    <dgm:cxn modelId="{36DA4FAE-263A-FC4B-89B6-F2F2CCB541AC}" type="presParOf" srcId="{0A9D385B-5822-9B49-9348-102C431E6B38}" destId="{6D47B961-A3FF-AE47-9B15-E4D3978350F6}" srcOrd="0" destOrd="0" presId="urn:microsoft.com/office/officeart/2005/8/layout/hierarchy4"/>
    <dgm:cxn modelId="{41B25390-9CAA-FA4B-96E5-5AF56A305513}" type="presParOf" srcId="{0A9D385B-5822-9B49-9348-102C431E6B38}" destId="{DEED1462-E07F-B949-991D-17D4ABE654E4}" srcOrd="1" destOrd="0" presId="urn:microsoft.com/office/officeart/2005/8/layout/hierarchy4"/>
    <dgm:cxn modelId="{47EB7186-19F4-8D46-9905-F1D7934DDAFC}" type="presParOf" srcId="{BDAF59BF-0C40-2645-A4F4-85BD707DD2A8}" destId="{9D1E556A-1257-C54A-B17F-25B5F0D14474}" srcOrd="1" destOrd="0" presId="urn:microsoft.com/office/officeart/2005/8/layout/hierarchy4"/>
    <dgm:cxn modelId="{1B9B988C-1630-1A44-ADB0-E31531EBB103}" type="presParOf" srcId="{BDAF59BF-0C40-2645-A4F4-85BD707DD2A8}" destId="{E14B898D-55AA-4C45-AC26-D8F87FA8BAC5}" srcOrd="2" destOrd="0" presId="urn:microsoft.com/office/officeart/2005/8/layout/hierarchy4"/>
    <dgm:cxn modelId="{682D2914-04BC-AD44-941F-C1C6A49B7447}" type="presParOf" srcId="{E14B898D-55AA-4C45-AC26-D8F87FA8BAC5}" destId="{70756456-1616-BF4F-B759-13242053381D}" srcOrd="0" destOrd="0" presId="urn:microsoft.com/office/officeart/2005/8/layout/hierarchy4"/>
    <dgm:cxn modelId="{98317B4B-F5E1-0345-AF5D-5E0DEE513ECB}" type="presParOf" srcId="{E14B898D-55AA-4C45-AC26-D8F87FA8BAC5}" destId="{27B777E1-60A4-164E-8EC5-9CE511B36C00}" srcOrd="1" destOrd="0" presId="urn:microsoft.com/office/officeart/2005/8/layout/hierarchy4"/>
    <dgm:cxn modelId="{07A12C9F-15C6-E44C-B9AC-8C9D81DDFE6F}" type="presParOf" srcId="{BDAF59BF-0C40-2645-A4F4-85BD707DD2A8}" destId="{A94229EC-44B4-8048-8811-967004013DE9}" srcOrd="3" destOrd="0" presId="urn:microsoft.com/office/officeart/2005/8/layout/hierarchy4"/>
    <dgm:cxn modelId="{3A055E2D-3D50-4A4E-B039-884C718AFBF4}" type="presParOf" srcId="{BDAF59BF-0C40-2645-A4F4-85BD707DD2A8}" destId="{558A0BE2-6B58-BB43-B11C-EF7E6C4EC820}" srcOrd="4" destOrd="0" presId="urn:microsoft.com/office/officeart/2005/8/layout/hierarchy4"/>
    <dgm:cxn modelId="{9A697522-F3DF-C847-AB4A-74AD0151CFF4}" type="presParOf" srcId="{558A0BE2-6B58-BB43-B11C-EF7E6C4EC820}" destId="{4F6ABE6B-343E-784F-B1D7-BAF7F547C8A0}" srcOrd="0" destOrd="0" presId="urn:microsoft.com/office/officeart/2005/8/layout/hierarchy4"/>
    <dgm:cxn modelId="{7A6E7B18-AE41-7747-B764-03BEACE9674E}" type="presParOf" srcId="{558A0BE2-6B58-BB43-B11C-EF7E6C4EC820}" destId="{36DBE9BE-BA43-B04D-A8E9-695B60370467}" srcOrd="1" destOrd="0" presId="urn:microsoft.com/office/officeart/2005/8/layout/hierarchy4"/>
    <dgm:cxn modelId="{A47ECDF6-959F-AD45-A1AE-3F2E388594F6}" type="presParOf" srcId="{8E571BEF-1812-4C41-AFB3-92FB062447F5}" destId="{DC3E28B3-D6B9-CD40-BD5E-6FB27676F754}" srcOrd="1" destOrd="0" presId="urn:microsoft.com/office/officeart/2005/8/layout/hierarchy4"/>
    <dgm:cxn modelId="{B08F4159-F7E7-004E-B627-0325835DE10F}" type="presParOf" srcId="{8E571BEF-1812-4C41-AFB3-92FB062447F5}" destId="{065BEA9F-AE04-184C-8512-70DF8AABE70D}" srcOrd="2" destOrd="0" presId="urn:microsoft.com/office/officeart/2005/8/layout/hierarchy4"/>
    <dgm:cxn modelId="{F6A0F634-BA9B-9D4B-A362-CBFEB1C7B151}" type="presParOf" srcId="{065BEA9F-AE04-184C-8512-70DF8AABE70D}" destId="{A251C0ED-7E4C-3047-9E2E-F41634258D60}" srcOrd="0" destOrd="0" presId="urn:microsoft.com/office/officeart/2005/8/layout/hierarchy4"/>
    <dgm:cxn modelId="{49C8D06F-A4C5-3547-8505-37457F9E479C}" type="presParOf" srcId="{065BEA9F-AE04-184C-8512-70DF8AABE70D}" destId="{B0545E89-F6F0-1D45-8AC1-F614EE9C6433}" srcOrd="1" destOrd="0" presId="urn:microsoft.com/office/officeart/2005/8/layout/hierarchy4"/>
    <dgm:cxn modelId="{75638B23-B4FB-724D-9966-0ED98CB7ADBB}" type="presParOf" srcId="{065BEA9F-AE04-184C-8512-70DF8AABE70D}" destId="{7334C2BD-E8DD-6147-BB6E-1BBF4535F2D9}" srcOrd="2" destOrd="0" presId="urn:microsoft.com/office/officeart/2005/8/layout/hierarchy4"/>
    <dgm:cxn modelId="{2A7BA9E7-3996-1248-B708-258A247E937A}" type="presParOf" srcId="{7334C2BD-E8DD-6147-BB6E-1BBF4535F2D9}" destId="{87F00896-CA75-F04B-A5C0-4CC0C6296309}" srcOrd="0" destOrd="0" presId="urn:microsoft.com/office/officeart/2005/8/layout/hierarchy4"/>
    <dgm:cxn modelId="{7B9CBC93-6157-5940-88E5-933BD6134FCF}" type="presParOf" srcId="{87F00896-CA75-F04B-A5C0-4CC0C6296309}" destId="{B7D34BE0-ECF1-3447-A515-D159411CE52A}" srcOrd="0" destOrd="0" presId="urn:microsoft.com/office/officeart/2005/8/layout/hierarchy4"/>
    <dgm:cxn modelId="{0000A880-B4C1-FF45-B1B8-87F5AA7991C9}" type="presParOf" srcId="{87F00896-CA75-F04B-A5C0-4CC0C6296309}" destId="{87F4B62F-E47E-6240-BB46-D5235237B7EC}" srcOrd="1" destOrd="0" presId="urn:microsoft.com/office/officeart/2005/8/layout/hierarchy4"/>
    <dgm:cxn modelId="{97867487-BC5F-7146-82AC-5ECF152DB279}" type="presParOf" srcId="{7334C2BD-E8DD-6147-BB6E-1BBF4535F2D9}" destId="{01E6AA0F-39AF-C548-962B-4FDC8D59B8EB}" srcOrd="1" destOrd="0" presId="urn:microsoft.com/office/officeart/2005/8/layout/hierarchy4"/>
    <dgm:cxn modelId="{5185B5E9-F07A-8145-ABE7-85034C83BB2C}" type="presParOf" srcId="{7334C2BD-E8DD-6147-BB6E-1BBF4535F2D9}" destId="{CD502840-1D78-214D-90E9-6E4844834207}" srcOrd="2" destOrd="0" presId="urn:microsoft.com/office/officeart/2005/8/layout/hierarchy4"/>
    <dgm:cxn modelId="{890B3BA6-611D-4E4D-9574-ADC981047C92}" type="presParOf" srcId="{CD502840-1D78-214D-90E9-6E4844834207}" destId="{F607CC36-06C8-E94A-93E0-3E4EABC82900}" srcOrd="0" destOrd="0" presId="urn:microsoft.com/office/officeart/2005/8/layout/hierarchy4"/>
    <dgm:cxn modelId="{011A8074-4201-2B46-A016-45FF8F40D880}" type="presParOf" srcId="{CD502840-1D78-214D-90E9-6E4844834207}" destId="{734689B1-2E54-924F-AB74-FDC321981FA1}" srcOrd="1" destOrd="0" presId="urn:microsoft.com/office/officeart/2005/8/layout/hierarchy4"/>
    <dgm:cxn modelId="{9339A3B6-6474-2D41-8B3A-0E4CD2244F00}" type="presParOf" srcId="{7334C2BD-E8DD-6147-BB6E-1BBF4535F2D9}" destId="{F7B768F9-4005-8F4B-9D67-82AE2AEFFF2C}" srcOrd="3" destOrd="0" presId="urn:microsoft.com/office/officeart/2005/8/layout/hierarchy4"/>
    <dgm:cxn modelId="{B9354AFC-89C8-8A45-832F-5D5802FCEB84}" type="presParOf" srcId="{7334C2BD-E8DD-6147-BB6E-1BBF4535F2D9}" destId="{65EC9416-17CD-364A-A5CF-80E272F86162}" srcOrd="4" destOrd="0" presId="urn:microsoft.com/office/officeart/2005/8/layout/hierarchy4"/>
    <dgm:cxn modelId="{3935C83F-946B-1A41-9A63-F3AB58376FE1}" type="presParOf" srcId="{65EC9416-17CD-364A-A5CF-80E272F86162}" destId="{CB630475-8790-5743-8755-7DD99A101D0E}" srcOrd="0" destOrd="0" presId="urn:microsoft.com/office/officeart/2005/8/layout/hierarchy4"/>
    <dgm:cxn modelId="{A9A76078-EC6B-394C-8C08-24DED12709BA}" type="presParOf" srcId="{65EC9416-17CD-364A-A5CF-80E272F86162}" destId="{600208CC-D84C-F040-BBAC-D42F88940597}" srcOrd="1" destOrd="0" presId="urn:microsoft.com/office/officeart/2005/8/layout/hierarchy4"/>
    <dgm:cxn modelId="{BFAF306B-C98B-1243-8D7C-32E1A373C03F}" type="presParOf" srcId="{248C94CD-2A44-FC4E-BEA5-DA51E9FF9561}" destId="{9092BF08-FB18-454B-B7D4-08BA936CA7AC}" srcOrd="1" destOrd="0" presId="urn:microsoft.com/office/officeart/2005/8/layout/hierarchy4"/>
    <dgm:cxn modelId="{AD31828D-50B7-C645-97F4-4023FB853108}" type="presParOf" srcId="{248C94CD-2A44-FC4E-BEA5-DA51E9FF9561}" destId="{A0C1B640-B257-674F-ABCE-52605F7132FE}" srcOrd="2" destOrd="0" presId="urn:microsoft.com/office/officeart/2005/8/layout/hierarchy4"/>
    <dgm:cxn modelId="{B2263840-D94D-1C42-9029-5AF57CB34D67}" type="presParOf" srcId="{A0C1B640-B257-674F-ABCE-52605F7132FE}" destId="{FEC045DA-67B3-0D43-B09E-0EFC86AB8E3A}" srcOrd="0" destOrd="0" presId="urn:microsoft.com/office/officeart/2005/8/layout/hierarchy4"/>
    <dgm:cxn modelId="{1B0BF9D7-334B-A041-99BD-B52ADC993B7D}" type="presParOf" srcId="{A0C1B640-B257-674F-ABCE-52605F7132FE}" destId="{DA06ADF7-A446-C243-BFBD-2B30319C9244}" srcOrd="1" destOrd="0" presId="urn:microsoft.com/office/officeart/2005/8/layout/hierarchy4"/>
    <dgm:cxn modelId="{4148F6AE-8D66-B349-B7AD-170102DA18AE}" type="presParOf" srcId="{A0C1B640-B257-674F-ABCE-52605F7132FE}" destId="{2FC1C080-02A5-8343-B5D2-3B46BBBAAE6D}" srcOrd="2" destOrd="0" presId="urn:microsoft.com/office/officeart/2005/8/layout/hierarchy4"/>
    <dgm:cxn modelId="{2F0DA9FE-6032-DD42-9590-0C720DA8D030}" type="presParOf" srcId="{2FC1C080-02A5-8343-B5D2-3B46BBBAAE6D}" destId="{3B8A5604-1F06-3B41-AFEB-5BA35A3A090A}" srcOrd="0" destOrd="0" presId="urn:microsoft.com/office/officeart/2005/8/layout/hierarchy4"/>
    <dgm:cxn modelId="{A770B21D-755C-6348-9EA3-3FCF0D540912}" type="presParOf" srcId="{3B8A5604-1F06-3B41-AFEB-5BA35A3A090A}" destId="{F8D446FE-4221-E44D-B537-BADE623F13F2}" srcOrd="0" destOrd="0" presId="urn:microsoft.com/office/officeart/2005/8/layout/hierarchy4"/>
    <dgm:cxn modelId="{7AD9FB95-DD07-594F-B119-9E01C2C1E1D1}" type="presParOf" srcId="{3B8A5604-1F06-3B41-AFEB-5BA35A3A090A}" destId="{7BA11E59-2472-DA45-A1A3-2DA2CE13673D}" srcOrd="1" destOrd="0" presId="urn:microsoft.com/office/officeart/2005/8/layout/hierarchy4"/>
    <dgm:cxn modelId="{FF17D295-ACD1-B240-8973-4F8BCB0E9283}" type="presParOf" srcId="{3B8A5604-1F06-3B41-AFEB-5BA35A3A090A}" destId="{A8ACF896-C8F5-9744-932A-1EA2660DACCF}" srcOrd="2" destOrd="0" presId="urn:microsoft.com/office/officeart/2005/8/layout/hierarchy4"/>
    <dgm:cxn modelId="{A285036E-C981-DA41-8D6C-06EB46CF225C}" type="presParOf" srcId="{A8ACF896-C8F5-9744-932A-1EA2660DACCF}" destId="{F284C6BE-35DA-384B-AE05-C64A208023FD}" srcOrd="0" destOrd="0" presId="urn:microsoft.com/office/officeart/2005/8/layout/hierarchy4"/>
    <dgm:cxn modelId="{96624C4F-5CFC-044F-913F-3248425A990C}" type="presParOf" srcId="{F284C6BE-35DA-384B-AE05-C64A208023FD}" destId="{FD8C25C8-A547-4547-95C0-FB8A582197A0}" srcOrd="0" destOrd="0" presId="urn:microsoft.com/office/officeart/2005/8/layout/hierarchy4"/>
    <dgm:cxn modelId="{3365E006-C9E3-1344-BCB8-778D9941A285}" type="presParOf" srcId="{F284C6BE-35DA-384B-AE05-C64A208023FD}" destId="{5E7EEDAF-C61D-4249-9985-DD6CBDC6883B}" srcOrd="1" destOrd="0" presId="urn:microsoft.com/office/officeart/2005/8/layout/hierarchy4"/>
    <dgm:cxn modelId="{C05868E0-287A-7F40-AD50-319D5F72B17A}" type="presParOf" srcId="{A8ACF896-C8F5-9744-932A-1EA2660DACCF}" destId="{173A5334-62F9-D148-9FC2-FA4424CD84CF}" srcOrd="1" destOrd="0" presId="urn:microsoft.com/office/officeart/2005/8/layout/hierarchy4"/>
    <dgm:cxn modelId="{73F65B6D-8063-5D44-A7B5-F5B1917C89EE}" type="presParOf" srcId="{A8ACF896-C8F5-9744-932A-1EA2660DACCF}" destId="{B89BA695-2425-1C40-A91F-9EEF71FFE9EF}" srcOrd="2" destOrd="0" presId="urn:microsoft.com/office/officeart/2005/8/layout/hierarchy4"/>
    <dgm:cxn modelId="{7517B9E4-B5F0-254F-9083-AE069C6A3A1B}" type="presParOf" srcId="{B89BA695-2425-1C40-A91F-9EEF71FFE9EF}" destId="{45057DEB-C0B8-9149-AA8E-4291DB8E637D}" srcOrd="0" destOrd="0" presId="urn:microsoft.com/office/officeart/2005/8/layout/hierarchy4"/>
    <dgm:cxn modelId="{000D4121-95E6-E54B-A992-6EC31D043E86}" type="presParOf" srcId="{B89BA695-2425-1C40-A91F-9EEF71FFE9EF}" destId="{AA498638-8732-F541-BB74-9BB7DDD651B4}" srcOrd="1" destOrd="0" presId="urn:microsoft.com/office/officeart/2005/8/layout/hierarchy4"/>
    <dgm:cxn modelId="{FF1F1B0E-73C8-8044-AE68-F96CCDA5D6FF}" type="presParOf" srcId="{A8ACF896-C8F5-9744-932A-1EA2660DACCF}" destId="{094BD757-82AA-7845-AF9D-36521ADF2B2B}" srcOrd="3" destOrd="0" presId="urn:microsoft.com/office/officeart/2005/8/layout/hierarchy4"/>
    <dgm:cxn modelId="{BDE6880E-1840-1240-935D-5C62104B40CA}" type="presParOf" srcId="{A8ACF896-C8F5-9744-932A-1EA2660DACCF}" destId="{FFFF96A6-CEB5-2D45-8541-D9FE0ACFD4D1}" srcOrd="4" destOrd="0" presId="urn:microsoft.com/office/officeart/2005/8/layout/hierarchy4"/>
    <dgm:cxn modelId="{00E9FC1A-E07B-AB45-B1D4-4D828F46A820}" type="presParOf" srcId="{FFFF96A6-CEB5-2D45-8541-D9FE0ACFD4D1}" destId="{6F000845-6151-2146-98FF-E9CF21C67D69}" srcOrd="0" destOrd="0" presId="urn:microsoft.com/office/officeart/2005/8/layout/hierarchy4"/>
    <dgm:cxn modelId="{E3E73443-7E8A-E143-9EC9-58971352F88C}" type="presParOf" srcId="{FFFF96A6-CEB5-2D45-8541-D9FE0ACFD4D1}" destId="{25EBADEB-0C61-A24D-B2D9-5DD7B0C848A8}" srcOrd="1" destOrd="0" presId="urn:microsoft.com/office/officeart/2005/8/layout/hierarchy4"/>
    <dgm:cxn modelId="{3FF95170-443B-724A-AC60-5BC5E9BF2406}" type="presParOf" srcId="{2FC1C080-02A5-8343-B5D2-3B46BBBAAE6D}" destId="{283A8606-62FE-D14B-9D01-14328DF2DEE5}" srcOrd="1" destOrd="0" presId="urn:microsoft.com/office/officeart/2005/8/layout/hierarchy4"/>
    <dgm:cxn modelId="{DA3E901A-FA81-EC46-8DDF-CFB1C6F70DEA}" type="presParOf" srcId="{2FC1C080-02A5-8343-B5D2-3B46BBBAAE6D}" destId="{FBD35318-B244-DD45-AD37-D44A167AC4FF}" srcOrd="2" destOrd="0" presId="urn:microsoft.com/office/officeart/2005/8/layout/hierarchy4"/>
    <dgm:cxn modelId="{5CADB5AC-E6BD-D14A-9098-1A59DE7DCBAB}" type="presParOf" srcId="{FBD35318-B244-DD45-AD37-D44A167AC4FF}" destId="{CB62E389-191C-7144-9895-83E3D6003807}" srcOrd="0" destOrd="0" presId="urn:microsoft.com/office/officeart/2005/8/layout/hierarchy4"/>
    <dgm:cxn modelId="{F3B681F9-02B0-314C-9B10-D5A946950362}" type="presParOf" srcId="{FBD35318-B244-DD45-AD37-D44A167AC4FF}" destId="{B5A868E4-4CB4-FB48-8732-969AB6114926}" srcOrd="1" destOrd="0" presId="urn:microsoft.com/office/officeart/2005/8/layout/hierarchy4"/>
    <dgm:cxn modelId="{EC383D92-61E9-1242-988C-2D73CF007F9A}" type="presParOf" srcId="{FBD35318-B244-DD45-AD37-D44A167AC4FF}" destId="{C865B9A4-870F-3143-A441-D79789592D0A}" srcOrd="2" destOrd="0" presId="urn:microsoft.com/office/officeart/2005/8/layout/hierarchy4"/>
    <dgm:cxn modelId="{2D29CFF7-652E-A848-B0C2-3FF4BE15FF1F}" type="presParOf" srcId="{C865B9A4-870F-3143-A441-D79789592D0A}" destId="{754DD70C-1DFC-6949-9911-4C3E0B8BA4A4}" srcOrd="0" destOrd="0" presId="urn:microsoft.com/office/officeart/2005/8/layout/hierarchy4"/>
    <dgm:cxn modelId="{CB958EE9-FF91-A24A-B4ED-430D3A05B6F3}" type="presParOf" srcId="{754DD70C-1DFC-6949-9911-4C3E0B8BA4A4}" destId="{441E3979-BD97-724E-8A7B-E3C607A12F1C}" srcOrd="0" destOrd="0" presId="urn:microsoft.com/office/officeart/2005/8/layout/hierarchy4"/>
    <dgm:cxn modelId="{FC772833-EA8A-AF45-A219-83E92D4E1BD6}" type="presParOf" srcId="{754DD70C-1DFC-6949-9911-4C3E0B8BA4A4}" destId="{EABBBFA3-B598-A24D-9972-15B223761F2B}" srcOrd="1" destOrd="0" presId="urn:microsoft.com/office/officeart/2005/8/layout/hierarchy4"/>
    <dgm:cxn modelId="{468DB6EB-D2FD-344A-97E7-85E3DC91DE8C}" type="presParOf" srcId="{C865B9A4-870F-3143-A441-D79789592D0A}" destId="{76077991-2B69-C345-9D54-0B6DB795F8F5}" srcOrd="1" destOrd="0" presId="urn:microsoft.com/office/officeart/2005/8/layout/hierarchy4"/>
    <dgm:cxn modelId="{5532AEFD-D5B8-2E46-A223-E4B3D80EB761}" type="presParOf" srcId="{C865B9A4-870F-3143-A441-D79789592D0A}" destId="{6EFD93ED-5873-0A45-9464-38D687A6DFB0}" srcOrd="2" destOrd="0" presId="urn:microsoft.com/office/officeart/2005/8/layout/hierarchy4"/>
    <dgm:cxn modelId="{17BD1CA0-D1C9-934B-9D03-9231AF93545B}" type="presParOf" srcId="{6EFD93ED-5873-0A45-9464-38D687A6DFB0}" destId="{DE86AF3C-F30F-7648-A17F-A4AF709D7B8C}" srcOrd="0" destOrd="0" presId="urn:microsoft.com/office/officeart/2005/8/layout/hierarchy4"/>
    <dgm:cxn modelId="{57785F52-9B5B-8F4A-837E-588C07353D4A}" type="presParOf" srcId="{6EFD93ED-5873-0A45-9464-38D687A6DFB0}" destId="{2EFF15D3-075F-1544-A486-1C2507B6E7EA}" srcOrd="1" destOrd="0" presId="urn:microsoft.com/office/officeart/2005/8/layout/hierarchy4"/>
    <dgm:cxn modelId="{1EA08D25-767D-B34E-BA46-53EF50FF1F2A}" type="presParOf" srcId="{C865B9A4-870F-3143-A441-D79789592D0A}" destId="{4066662C-D94E-8941-9380-C6F7FB688014}" srcOrd="3" destOrd="0" presId="urn:microsoft.com/office/officeart/2005/8/layout/hierarchy4"/>
    <dgm:cxn modelId="{5FA81D84-54CA-7348-B042-B85642734BA8}" type="presParOf" srcId="{C865B9A4-870F-3143-A441-D79789592D0A}" destId="{793BC9E8-8C96-944B-954B-C94B5D819642}" srcOrd="4" destOrd="0" presId="urn:microsoft.com/office/officeart/2005/8/layout/hierarchy4"/>
    <dgm:cxn modelId="{246D6317-4EBF-4047-993D-D2C32823BFFE}" type="presParOf" srcId="{793BC9E8-8C96-944B-954B-C94B5D819642}" destId="{45786892-A20B-CD4A-BA55-E38E0DC15471}" srcOrd="0" destOrd="0" presId="urn:microsoft.com/office/officeart/2005/8/layout/hierarchy4"/>
    <dgm:cxn modelId="{A23F611A-F210-844E-B0D8-15D1F1699989}" type="presParOf" srcId="{793BC9E8-8C96-944B-954B-C94B5D819642}" destId="{5246A810-4175-0946-9F36-1EB89FC0E1D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F8E27B-8156-D745-A6C2-CEF55E90F815}" type="doc">
      <dgm:prSet loTypeId="urn:microsoft.com/office/officeart/2005/8/layout/hierarchy4" loCatId="" qsTypeId="urn:microsoft.com/office/officeart/2005/8/quickstyle/simple4" qsCatId="simple" csTypeId="urn:microsoft.com/office/officeart/2005/8/colors/colorful4" csCatId="colorful" phldr="1"/>
      <dgm:spPr/>
      <dgm:t>
        <a:bodyPr/>
        <a:lstStyle/>
        <a:p>
          <a:endParaRPr lang="en-US"/>
        </a:p>
      </dgm:t>
    </dgm:pt>
    <dgm:pt modelId="{F5B910A9-DA5F-914B-849D-505B4E8149F1}">
      <dgm:prSet phldrT="[Text]" custT="1"/>
      <dgm:spPr/>
      <dgm:t>
        <a:bodyPr/>
        <a:lstStyle/>
        <a:p>
          <a:r>
            <a:rPr lang="en-US" sz="1600" b="1" dirty="0" smtClean="0"/>
            <a:t>PRO Data Collection</a:t>
          </a:r>
          <a:br>
            <a:rPr lang="en-US" sz="1600" b="1" dirty="0" smtClean="0"/>
          </a:br>
          <a:r>
            <a:rPr lang="en-US" sz="1600" b="1" dirty="0" smtClean="0"/>
            <a:t>[ProcessStep] </a:t>
          </a:r>
          <a:endParaRPr lang="en-US" sz="1600" b="1" dirty="0"/>
        </a:p>
      </dgm:t>
    </dgm:pt>
    <dgm:pt modelId="{DED5F548-E759-6F43-A531-2490E6B76384}" type="parTrans" cxnId="{000EC4B2-E4B6-6F40-90FB-40C5AEB45666}">
      <dgm:prSet/>
      <dgm:spPr/>
      <dgm:t>
        <a:bodyPr/>
        <a:lstStyle/>
        <a:p>
          <a:endParaRPr lang="en-US" sz="1600" b="1"/>
        </a:p>
      </dgm:t>
    </dgm:pt>
    <dgm:pt modelId="{A6DCF343-7056-5241-B0E0-953B6AE5E159}" type="sibTrans" cxnId="{000EC4B2-E4B6-6F40-90FB-40C5AEB45666}">
      <dgm:prSet/>
      <dgm:spPr/>
      <dgm:t>
        <a:bodyPr/>
        <a:lstStyle/>
        <a:p>
          <a:endParaRPr lang="en-US" sz="1600" b="1"/>
        </a:p>
      </dgm:t>
    </dgm:pt>
    <dgm:pt modelId="{CC5A2291-1697-754F-A476-AD5B58CB1A68}">
      <dgm:prSet phldrT="[Text]" custT="1"/>
      <dgm:spPr/>
      <dgm:t>
        <a:bodyPr/>
        <a:lstStyle/>
        <a:p>
          <a:r>
            <a:rPr lang="en-US" sz="1600" b="1" baseline="0" dirty="0" smtClean="0"/>
            <a:t>Care Transaction Loop</a:t>
          </a:r>
          <a:r>
            <a:rPr lang="en-US" sz="1600" b="1" dirty="0" smtClean="0"/>
            <a:t/>
          </a:r>
          <a:br>
            <a:rPr lang="en-US" sz="1600" b="1" dirty="0" smtClean="0"/>
          </a:br>
          <a:r>
            <a:rPr lang="en-US" sz="1600" b="1" dirty="0" smtClean="0"/>
            <a:t>[Loop]</a:t>
          </a:r>
          <a:endParaRPr lang="en-US" sz="1600" b="1" dirty="0"/>
        </a:p>
      </dgm:t>
    </dgm:pt>
    <dgm:pt modelId="{520F25DC-32C9-0443-B7F4-22A178D1EF4D}" type="parTrans" cxnId="{26B0A587-7A85-EF4C-8236-9598BFAB999C}">
      <dgm:prSet/>
      <dgm:spPr/>
      <dgm:t>
        <a:bodyPr/>
        <a:lstStyle/>
        <a:p>
          <a:endParaRPr lang="en-US" sz="1600" b="1"/>
        </a:p>
      </dgm:t>
    </dgm:pt>
    <dgm:pt modelId="{617F74C7-6702-744E-8FA0-CB713290662F}" type="sibTrans" cxnId="{26B0A587-7A85-EF4C-8236-9598BFAB999C}">
      <dgm:prSet/>
      <dgm:spPr/>
      <dgm:t>
        <a:bodyPr/>
        <a:lstStyle/>
        <a:p>
          <a:endParaRPr lang="en-US" sz="1600" b="1"/>
        </a:p>
      </dgm:t>
    </dgm:pt>
    <dgm:pt modelId="{41BFF9D8-2127-7342-B171-D83EB658B2FF}">
      <dgm:prSet phldrT="[Text]" custT="1"/>
      <dgm:spPr>
        <a:solidFill>
          <a:schemeClr val="accent2">
            <a:lumMod val="75000"/>
          </a:schemeClr>
        </a:solidFill>
      </dgm:spPr>
      <dgm:t>
        <a:bodyPr/>
        <a:lstStyle/>
        <a:p>
          <a:r>
            <a:rPr lang="en-US" sz="1600" b="1" dirty="0" smtClean="0"/>
            <a:t>Loop Workflow and Data Flow</a:t>
          </a:r>
          <a:br>
            <a:rPr lang="en-US" sz="1600" b="1" dirty="0" smtClean="0"/>
          </a:br>
          <a:r>
            <a:rPr lang="en-US" sz="1600" b="1" dirty="0" smtClean="0"/>
            <a:t>[Sequence]</a:t>
          </a:r>
          <a:endParaRPr lang="en-US" sz="1600" b="1" dirty="0"/>
        </a:p>
      </dgm:t>
    </dgm:pt>
    <dgm:pt modelId="{CBB2F4F2-3112-A248-BC27-864EC87CF073}" type="parTrans" cxnId="{903A5ACF-867F-FC44-B309-3B497F4738C9}">
      <dgm:prSet/>
      <dgm:spPr/>
      <dgm:t>
        <a:bodyPr/>
        <a:lstStyle/>
        <a:p>
          <a:endParaRPr lang="en-US" sz="1600" b="1"/>
        </a:p>
      </dgm:t>
    </dgm:pt>
    <dgm:pt modelId="{9C27D6AA-13FA-B045-8CBD-E67B8F06D864}" type="sibTrans" cxnId="{903A5ACF-867F-FC44-B309-3B497F4738C9}">
      <dgm:prSet/>
      <dgm:spPr/>
      <dgm:t>
        <a:bodyPr/>
        <a:lstStyle/>
        <a:p>
          <a:endParaRPr lang="en-US" sz="1600" b="1"/>
        </a:p>
      </dgm:t>
    </dgm:pt>
    <dgm:pt modelId="{69E0AA89-93AB-1F4B-9724-33D3907E2811}">
      <dgm:prSet phldrT="[Text]" custT="1"/>
      <dgm:spPr/>
      <dgm:t>
        <a:bodyPr/>
        <a:lstStyle/>
        <a:p>
          <a:r>
            <a:rPr lang="en-US" sz="1600" b="1" i="0" dirty="0" smtClean="0"/>
            <a:t>A</a:t>
          </a:r>
          <a:r>
            <a:rPr lang="en-US" sz="1600" b="1" i="0" baseline="0" dirty="0" smtClean="0"/>
            <a:t> Collection of Allen’s Interval Algebra Temporal Interval Relation Pairs</a:t>
          </a:r>
          <a:r>
            <a:rPr lang="en-US" sz="1600" b="1" dirty="0" smtClean="0"/>
            <a:t/>
          </a:r>
          <a:br>
            <a:rPr lang="en-US" sz="1600" b="1" dirty="0" smtClean="0"/>
          </a:br>
          <a:r>
            <a:rPr lang="en-US" sz="1600" b="1" dirty="0" smtClean="0"/>
            <a:t>[TemporalIntervalRelation]</a:t>
          </a:r>
          <a:endParaRPr lang="en-US" sz="1600" b="1" dirty="0"/>
        </a:p>
      </dgm:t>
    </dgm:pt>
    <dgm:pt modelId="{38334B08-CE92-9842-BDED-91DDFCDF9BC3}" type="parTrans" cxnId="{8AF226AB-9BEC-6446-9D21-741BF78E079B}">
      <dgm:prSet/>
      <dgm:spPr/>
      <dgm:t>
        <a:bodyPr/>
        <a:lstStyle/>
        <a:p>
          <a:endParaRPr lang="en-US" sz="1600" b="1"/>
        </a:p>
      </dgm:t>
    </dgm:pt>
    <dgm:pt modelId="{4CEAA883-DFC4-5E40-AFBA-0CAD4AD28B24}" type="sibTrans" cxnId="{8AF226AB-9BEC-6446-9D21-741BF78E079B}">
      <dgm:prSet/>
      <dgm:spPr/>
      <dgm:t>
        <a:bodyPr/>
        <a:lstStyle/>
        <a:p>
          <a:endParaRPr lang="en-US" sz="1600" b="1"/>
        </a:p>
      </dgm:t>
    </dgm:pt>
    <dgm:pt modelId="{110DC973-E23C-FF4D-A14E-B60A960B8BD8}">
      <dgm:prSet custT="1"/>
      <dgm:spPr>
        <a:solidFill>
          <a:srgbClr val="7733AB"/>
        </a:solidFill>
      </dgm:spPr>
      <dgm:t>
        <a:bodyPr/>
        <a:lstStyle/>
        <a:p>
          <a:r>
            <a:rPr lang="en-US" sz="1600" b="1" dirty="0" smtClean="0"/>
            <a:t>PRO Instrument</a:t>
          </a:r>
          <a:br>
            <a:rPr lang="en-US" sz="1600" b="1" dirty="0" smtClean="0"/>
          </a:br>
          <a:r>
            <a:rPr lang="en-US" sz="1600" b="1" dirty="0" smtClean="0"/>
            <a:t>[Data Capture Package: Implemented</a:t>
          </a:r>
          <a:r>
            <a:rPr lang="en-US" sz="1600" b="1" baseline="0" dirty="0" smtClean="0"/>
            <a:t> Instrument]</a:t>
          </a:r>
          <a:endParaRPr lang="en-US" sz="1600" b="1" dirty="0"/>
        </a:p>
      </dgm:t>
    </dgm:pt>
    <dgm:pt modelId="{2D2B643D-94AF-3B40-9E0A-40BC7E88DA04}" type="parTrans" cxnId="{4139D849-5193-484E-B644-9C7EC860A156}">
      <dgm:prSet/>
      <dgm:spPr/>
      <dgm:t>
        <a:bodyPr/>
        <a:lstStyle/>
        <a:p>
          <a:endParaRPr lang="en-US" sz="1600" b="1"/>
        </a:p>
      </dgm:t>
    </dgm:pt>
    <dgm:pt modelId="{1F1089A9-35EA-0C4B-8E39-8766454E07BF}" type="sibTrans" cxnId="{4139D849-5193-484E-B644-9C7EC860A156}">
      <dgm:prSet/>
      <dgm:spPr/>
      <dgm:t>
        <a:bodyPr/>
        <a:lstStyle/>
        <a:p>
          <a:endParaRPr lang="en-US" sz="1600" b="1"/>
        </a:p>
      </dgm:t>
    </dgm:pt>
    <dgm:pt modelId="{F2BEE520-A7BF-8D41-A5A7-3CEBC9E1BD2A}">
      <dgm:prSet phldrT="[Text]" custT="1"/>
      <dgm:spPr/>
      <dgm:t>
        <a:bodyPr/>
        <a:lstStyle/>
        <a:p>
          <a:r>
            <a:rPr lang="en-US" sz="1600" b="1" dirty="0" smtClean="0"/>
            <a:t>Question A Precedes Question B</a:t>
          </a:r>
          <a:br>
            <a:rPr lang="en-US" sz="1600" b="1" dirty="0" smtClean="0"/>
          </a:br>
          <a:r>
            <a:rPr lang="en-US" sz="1600" b="1" dirty="0" smtClean="0"/>
            <a:t>[PrecedesRelationPair]</a:t>
          </a:r>
          <a:endParaRPr lang="en-US" sz="1600" b="1" dirty="0"/>
        </a:p>
      </dgm:t>
    </dgm:pt>
    <dgm:pt modelId="{091C1B8D-8A9D-974E-B930-BF194BCA2236}" type="parTrans" cxnId="{6F88E6DC-4E1A-0146-8CD9-822FAEB61F65}">
      <dgm:prSet/>
      <dgm:spPr/>
      <dgm:t>
        <a:bodyPr/>
        <a:lstStyle/>
        <a:p>
          <a:endParaRPr lang="en-US" sz="1600" b="1"/>
        </a:p>
      </dgm:t>
    </dgm:pt>
    <dgm:pt modelId="{8F7BB3DF-05B0-9B44-9F0F-58A24207C61E}" type="sibTrans" cxnId="{6F88E6DC-4E1A-0146-8CD9-822FAEB61F65}">
      <dgm:prSet/>
      <dgm:spPr/>
      <dgm:t>
        <a:bodyPr/>
        <a:lstStyle/>
        <a:p>
          <a:endParaRPr lang="en-US" sz="1600" b="1"/>
        </a:p>
      </dgm:t>
    </dgm:pt>
    <dgm:pt modelId="{6027898B-F7C8-704A-AD54-A5964135D169}">
      <dgm:prSet phldrT="[Text]" custT="1"/>
      <dgm:spPr/>
      <dgm:t>
        <a:bodyPr/>
        <a:lstStyle/>
        <a:p>
          <a:r>
            <a:rPr lang="en-US" sz="1600" b="1" dirty="0" smtClean="0"/>
            <a:t>Question B Precedes Question C</a:t>
          </a:r>
          <a:br>
            <a:rPr lang="en-US" sz="1600" b="1" dirty="0" smtClean="0"/>
          </a:br>
          <a:r>
            <a:rPr lang="en-US" sz="1600" b="1" dirty="0" smtClean="0"/>
            <a:t>[PrecedesRelationPair]</a:t>
          </a:r>
          <a:endParaRPr lang="en-US" sz="1600" b="1" dirty="0"/>
        </a:p>
      </dgm:t>
    </dgm:pt>
    <dgm:pt modelId="{E6914D9D-9738-5B48-9E01-F73B51044D6B}" type="parTrans" cxnId="{7E250065-C80C-9240-827F-8E3A895F37C2}">
      <dgm:prSet/>
      <dgm:spPr/>
      <dgm:t>
        <a:bodyPr/>
        <a:lstStyle/>
        <a:p>
          <a:endParaRPr lang="en-US" sz="1600" b="1"/>
        </a:p>
      </dgm:t>
    </dgm:pt>
    <dgm:pt modelId="{79BC62D0-3B24-5A4C-8FAA-34F4DA7963C2}" type="sibTrans" cxnId="{7E250065-C80C-9240-827F-8E3A895F37C2}">
      <dgm:prSet/>
      <dgm:spPr/>
      <dgm:t>
        <a:bodyPr/>
        <a:lstStyle/>
        <a:p>
          <a:endParaRPr lang="en-US" sz="1600" b="1"/>
        </a:p>
      </dgm:t>
    </dgm:pt>
    <dgm:pt modelId="{6AA9EBA4-5593-A143-A5C4-825E149D6E54}">
      <dgm:prSet phldrT="[Text]" custT="1"/>
      <dgm:spPr/>
      <dgm:t>
        <a:bodyPr/>
        <a:lstStyle/>
        <a:p>
          <a:r>
            <a:rPr lang="en-US" sz="1600" b="1" dirty="0" smtClean="0"/>
            <a:t>Question A Data Collection</a:t>
          </a:r>
          <a:br>
            <a:rPr lang="en-US" sz="1600" b="1" dirty="0" smtClean="0"/>
          </a:br>
          <a:r>
            <a:rPr lang="en-US" sz="1600" b="1" dirty="0" smtClean="0"/>
            <a:t>[ProcessStep]</a:t>
          </a:r>
          <a:endParaRPr lang="en-US" sz="1600" b="1" dirty="0"/>
        </a:p>
      </dgm:t>
    </dgm:pt>
    <dgm:pt modelId="{594AC787-A141-1140-B30C-366B663731C7}" type="parTrans" cxnId="{4E4534AF-852A-664A-A367-9014E51C368E}">
      <dgm:prSet/>
      <dgm:spPr/>
      <dgm:t>
        <a:bodyPr/>
        <a:lstStyle/>
        <a:p>
          <a:endParaRPr lang="en-US" sz="1600" b="1"/>
        </a:p>
      </dgm:t>
    </dgm:pt>
    <dgm:pt modelId="{6C15EBE8-7DD8-CA46-B605-74DD96766732}" type="sibTrans" cxnId="{4E4534AF-852A-664A-A367-9014E51C368E}">
      <dgm:prSet/>
      <dgm:spPr/>
      <dgm:t>
        <a:bodyPr/>
        <a:lstStyle/>
        <a:p>
          <a:endParaRPr lang="en-US" sz="1600" b="1"/>
        </a:p>
      </dgm:t>
    </dgm:pt>
    <dgm:pt modelId="{C785157D-308A-D14C-984D-F430E17B2B24}">
      <dgm:prSet phldrT="[Text]" custT="1"/>
      <dgm:spPr/>
      <dgm:t>
        <a:bodyPr/>
        <a:lstStyle/>
        <a:p>
          <a:r>
            <a:rPr lang="en-US" sz="1300" b="1" dirty="0" smtClean="0"/>
            <a:t>Ask Question</a:t>
          </a:r>
          <a:br>
            <a:rPr lang="en-US" sz="1300" b="1" dirty="0" smtClean="0"/>
          </a:br>
          <a:r>
            <a:rPr lang="en-US" sz="1300" b="1" dirty="0" smtClean="0"/>
            <a:t>[Act]</a:t>
          </a:r>
          <a:endParaRPr lang="en-US" sz="1300" b="1" dirty="0"/>
        </a:p>
      </dgm:t>
    </dgm:pt>
    <dgm:pt modelId="{A0A12F47-9322-2A42-9BFE-A035B11DBF4F}" type="parTrans" cxnId="{4642AE5F-DDA2-B447-B3A2-01DACFDD547E}">
      <dgm:prSet/>
      <dgm:spPr/>
      <dgm:t>
        <a:bodyPr/>
        <a:lstStyle/>
        <a:p>
          <a:endParaRPr lang="en-US" sz="1600" b="1"/>
        </a:p>
      </dgm:t>
    </dgm:pt>
    <dgm:pt modelId="{DF332EE4-5256-B14C-89ED-149BBB7F2E01}" type="sibTrans" cxnId="{4642AE5F-DDA2-B447-B3A2-01DACFDD547E}">
      <dgm:prSet/>
      <dgm:spPr/>
      <dgm:t>
        <a:bodyPr/>
        <a:lstStyle/>
        <a:p>
          <a:endParaRPr lang="en-US" sz="1600" b="1"/>
        </a:p>
      </dgm:t>
    </dgm:pt>
    <dgm:pt modelId="{8401A46C-B142-6949-83F0-A21EFAA278BE}">
      <dgm:prSet phldrT="[Text]" custT="1"/>
      <dgm:spPr/>
      <dgm:t>
        <a:bodyPr/>
        <a:lstStyle/>
        <a:p>
          <a:r>
            <a:rPr lang="en-US" sz="1600" b="1" dirty="0" smtClean="0"/>
            <a:t>Question B Data Collection</a:t>
          </a:r>
          <a:br>
            <a:rPr lang="en-US" sz="1600" b="1" dirty="0" smtClean="0"/>
          </a:br>
          <a:r>
            <a:rPr lang="en-US" sz="1600" b="1" dirty="0" smtClean="0"/>
            <a:t>[ProcessStep]</a:t>
          </a:r>
          <a:endParaRPr lang="en-US" sz="1600" b="1" dirty="0"/>
        </a:p>
      </dgm:t>
    </dgm:pt>
    <dgm:pt modelId="{4AE66AE4-98AD-F84A-A9AE-2029A98685B5}" type="parTrans" cxnId="{6A97BAB9-AAF1-2B40-84E0-CCDC501623AF}">
      <dgm:prSet/>
      <dgm:spPr/>
      <dgm:t>
        <a:bodyPr/>
        <a:lstStyle/>
        <a:p>
          <a:endParaRPr lang="en-US" sz="1600" b="1"/>
        </a:p>
      </dgm:t>
    </dgm:pt>
    <dgm:pt modelId="{CEB38A60-AD83-8342-AFC3-CFB42CBD867E}" type="sibTrans" cxnId="{6A97BAB9-AAF1-2B40-84E0-CCDC501623AF}">
      <dgm:prSet/>
      <dgm:spPr/>
      <dgm:t>
        <a:bodyPr/>
        <a:lstStyle/>
        <a:p>
          <a:endParaRPr lang="en-US" sz="1600" b="1"/>
        </a:p>
      </dgm:t>
    </dgm:pt>
    <dgm:pt modelId="{4338C2FB-216B-274C-87D3-9B829B3CBD6C}">
      <dgm:prSet phldrT="[Text]" custT="1"/>
      <dgm:spPr/>
      <dgm:t>
        <a:bodyPr/>
        <a:lstStyle/>
        <a:p>
          <a:r>
            <a:rPr lang="en-US" sz="1300" b="1" dirty="0" smtClean="0"/>
            <a:t>Ask Question</a:t>
          </a:r>
          <a:br>
            <a:rPr lang="en-US" sz="1300" b="1" dirty="0" smtClean="0"/>
          </a:br>
          <a:r>
            <a:rPr lang="en-US" sz="1300" b="1" dirty="0" smtClean="0"/>
            <a:t>[Act]</a:t>
          </a:r>
          <a:endParaRPr lang="en-US" sz="1300" b="1" dirty="0"/>
        </a:p>
      </dgm:t>
    </dgm:pt>
    <dgm:pt modelId="{1507614A-5569-9D40-A405-7F1B45CF00AE}" type="parTrans" cxnId="{36C1F5EB-53B1-9C41-BC53-0E8A1E38346B}">
      <dgm:prSet/>
      <dgm:spPr/>
      <dgm:t>
        <a:bodyPr/>
        <a:lstStyle/>
        <a:p>
          <a:endParaRPr lang="en-US" sz="1600" b="1"/>
        </a:p>
      </dgm:t>
    </dgm:pt>
    <dgm:pt modelId="{BD1F69C9-C969-624A-89B9-EF36B1DA4CC4}" type="sibTrans" cxnId="{36C1F5EB-53B1-9C41-BC53-0E8A1E38346B}">
      <dgm:prSet/>
      <dgm:spPr/>
      <dgm:t>
        <a:bodyPr/>
        <a:lstStyle/>
        <a:p>
          <a:endParaRPr lang="en-US" sz="1600" b="1"/>
        </a:p>
      </dgm:t>
    </dgm:pt>
    <dgm:pt modelId="{620A6057-1676-8443-93CD-E9A89E3E4B6F}">
      <dgm:prSet phldrT="[Text]" custT="1"/>
      <dgm:spPr/>
      <dgm:t>
        <a:bodyPr/>
        <a:lstStyle/>
        <a:p>
          <a:r>
            <a:rPr lang="en-US" sz="1300" b="1" dirty="0" smtClean="0"/>
            <a:t>“Fill”</a:t>
          </a:r>
          <a:br>
            <a:rPr lang="en-US" sz="1300" b="1" dirty="0" smtClean="0"/>
          </a:br>
          <a:r>
            <a:rPr lang="en-US" sz="1300" b="1" dirty="0" smtClean="0"/>
            <a:t>[Input]</a:t>
          </a:r>
          <a:endParaRPr lang="en-US" sz="1300" b="1" dirty="0"/>
        </a:p>
      </dgm:t>
    </dgm:pt>
    <dgm:pt modelId="{A6FF18C2-B498-2B4B-884B-FC06115E6FBF}" type="parTrans" cxnId="{07C7441D-C6D0-8840-8188-F30B0C3CBED2}">
      <dgm:prSet/>
      <dgm:spPr/>
      <dgm:t>
        <a:bodyPr/>
        <a:lstStyle/>
        <a:p>
          <a:endParaRPr lang="en-US" sz="1600" b="1"/>
        </a:p>
      </dgm:t>
    </dgm:pt>
    <dgm:pt modelId="{6BA1C9B9-2E1D-BE47-942D-70093310AD9B}" type="sibTrans" cxnId="{07C7441D-C6D0-8840-8188-F30B0C3CBED2}">
      <dgm:prSet/>
      <dgm:spPr/>
      <dgm:t>
        <a:bodyPr/>
        <a:lstStyle/>
        <a:p>
          <a:endParaRPr lang="en-US" sz="1600" b="1"/>
        </a:p>
      </dgm:t>
    </dgm:pt>
    <dgm:pt modelId="{DA594018-5D9F-B647-B8E1-6D66AA77F8DC}">
      <dgm:prSet phldrT="[Text]" custT="1"/>
      <dgm:spPr/>
      <dgm:t>
        <a:bodyPr/>
        <a:lstStyle/>
        <a:p>
          <a:r>
            <a:rPr lang="en-US" sz="1300" b="1" dirty="0" smtClean="0"/>
            <a:t>Datum</a:t>
          </a:r>
          <a:br>
            <a:rPr lang="en-US" sz="1300" b="1" dirty="0" smtClean="0"/>
          </a:br>
          <a:r>
            <a:rPr lang="en-US" sz="1300" b="1" dirty="0" smtClean="0"/>
            <a:t>[Output]</a:t>
          </a:r>
          <a:endParaRPr lang="en-US" sz="1300" b="1" dirty="0"/>
        </a:p>
      </dgm:t>
    </dgm:pt>
    <dgm:pt modelId="{E78A9FB1-40F0-0B42-B7FD-82BE23AF14A1}" type="parTrans" cxnId="{3D195F32-41D2-514F-BD77-635F00ECF10A}">
      <dgm:prSet/>
      <dgm:spPr/>
      <dgm:t>
        <a:bodyPr/>
        <a:lstStyle/>
        <a:p>
          <a:endParaRPr lang="en-US" sz="1600" b="1"/>
        </a:p>
      </dgm:t>
    </dgm:pt>
    <dgm:pt modelId="{1FE2C9C7-1FAF-084C-AC4C-D6A72929C9A2}" type="sibTrans" cxnId="{3D195F32-41D2-514F-BD77-635F00ECF10A}">
      <dgm:prSet/>
      <dgm:spPr/>
      <dgm:t>
        <a:bodyPr/>
        <a:lstStyle/>
        <a:p>
          <a:endParaRPr lang="en-US" sz="1600" b="1"/>
        </a:p>
      </dgm:t>
    </dgm:pt>
    <dgm:pt modelId="{21B5DC18-797C-444F-B314-9A91AB0F179E}">
      <dgm:prSet phldrT="[Text]" custT="1"/>
      <dgm:spPr/>
      <dgm:t>
        <a:bodyPr/>
        <a:lstStyle/>
        <a:p>
          <a:r>
            <a:rPr lang="en-US" sz="1300" b="1" dirty="0" smtClean="0"/>
            <a:t>“Fill”</a:t>
          </a:r>
          <a:br>
            <a:rPr lang="en-US" sz="1300" b="1" dirty="0" smtClean="0"/>
          </a:br>
          <a:r>
            <a:rPr lang="en-US" sz="1300" b="1" dirty="0" smtClean="0"/>
            <a:t>[Input]</a:t>
          </a:r>
          <a:endParaRPr lang="en-US" sz="1300" b="1" dirty="0"/>
        </a:p>
      </dgm:t>
    </dgm:pt>
    <dgm:pt modelId="{15CD173E-81BC-1B47-B9D3-3D48FB76CA97}" type="parTrans" cxnId="{0D9E2527-E8D0-E443-B639-94CA64A12201}">
      <dgm:prSet/>
      <dgm:spPr/>
      <dgm:t>
        <a:bodyPr/>
        <a:lstStyle/>
        <a:p>
          <a:endParaRPr lang="en-US" sz="1600" b="1"/>
        </a:p>
      </dgm:t>
    </dgm:pt>
    <dgm:pt modelId="{A517B0F3-D177-0946-9ED9-8FC4B55B74E4}" type="sibTrans" cxnId="{0D9E2527-E8D0-E443-B639-94CA64A12201}">
      <dgm:prSet/>
      <dgm:spPr/>
      <dgm:t>
        <a:bodyPr/>
        <a:lstStyle/>
        <a:p>
          <a:endParaRPr lang="en-US" sz="1600" b="1"/>
        </a:p>
      </dgm:t>
    </dgm:pt>
    <dgm:pt modelId="{720CA003-9E27-1840-BB90-66DE8CE112BA}">
      <dgm:prSet phldrT="[Text]" custT="1"/>
      <dgm:spPr/>
      <dgm:t>
        <a:bodyPr/>
        <a:lstStyle/>
        <a:p>
          <a:r>
            <a:rPr lang="en-US" sz="1300" b="1" dirty="0" smtClean="0"/>
            <a:t>Datum</a:t>
          </a:r>
          <a:br>
            <a:rPr lang="en-US" sz="1300" b="1" dirty="0" smtClean="0"/>
          </a:br>
          <a:r>
            <a:rPr lang="en-US" sz="1300" b="1" dirty="0" smtClean="0"/>
            <a:t>[Output]</a:t>
          </a:r>
          <a:endParaRPr lang="en-US" sz="1300" b="1" dirty="0"/>
        </a:p>
      </dgm:t>
    </dgm:pt>
    <dgm:pt modelId="{6A83D588-836F-4D4C-9D09-687C9863923F}" type="parTrans" cxnId="{5500DD80-5EF2-E64C-8213-352E01C693F1}">
      <dgm:prSet/>
      <dgm:spPr/>
      <dgm:t>
        <a:bodyPr/>
        <a:lstStyle/>
        <a:p>
          <a:endParaRPr lang="en-US" sz="1600" b="1"/>
        </a:p>
      </dgm:t>
    </dgm:pt>
    <dgm:pt modelId="{4CFEF809-1F40-664F-8B6B-F1E39DED8013}" type="sibTrans" cxnId="{5500DD80-5EF2-E64C-8213-352E01C693F1}">
      <dgm:prSet/>
      <dgm:spPr/>
      <dgm:t>
        <a:bodyPr/>
        <a:lstStyle/>
        <a:p>
          <a:endParaRPr lang="en-US" sz="1600" b="1"/>
        </a:p>
      </dgm:t>
    </dgm:pt>
    <dgm:pt modelId="{45A61BD5-0000-6B4A-AA9F-CC79C18D218A}">
      <dgm:prSet phldrT="[Text]" custT="1"/>
      <dgm:spPr/>
      <dgm:t>
        <a:bodyPr/>
        <a:lstStyle/>
        <a:p>
          <a:r>
            <a:rPr lang="en-US" sz="1600" b="1" dirty="0" smtClean="0"/>
            <a:t>Question B Data Collection</a:t>
          </a:r>
          <a:br>
            <a:rPr lang="en-US" sz="1600" b="1" dirty="0" smtClean="0"/>
          </a:br>
          <a:r>
            <a:rPr lang="en-US" sz="1600" b="1" dirty="0" smtClean="0"/>
            <a:t>[ProcessStep]</a:t>
          </a:r>
          <a:endParaRPr lang="en-US" sz="1600" b="1" dirty="0"/>
        </a:p>
      </dgm:t>
    </dgm:pt>
    <dgm:pt modelId="{F29F06B9-C4B2-4D40-9E41-A6D80705FE03}" type="parTrans" cxnId="{1805570D-66E9-9548-9076-03F0A052A207}">
      <dgm:prSet/>
      <dgm:spPr/>
      <dgm:t>
        <a:bodyPr/>
        <a:lstStyle/>
        <a:p>
          <a:endParaRPr lang="en-US"/>
        </a:p>
      </dgm:t>
    </dgm:pt>
    <dgm:pt modelId="{2FD3548E-9DDF-E142-B1B5-B978B880CC53}" type="sibTrans" cxnId="{1805570D-66E9-9548-9076-03F0A052A207}">
      <dgm:prSet/>
      <dgm:spPr/>
      <dgm:t>
        <a:bodyPr/>
        <a:lstStyle/>
        <a:p>
          <a:endParaRPr lang="en-US"/>
        </a:p>
      </dgm:t>
    </dgm:pt>
    <dgm:pt modelId="{B1E20C91-AC69-064B-B89E-204147FE3629}">
      <dgm:prSet phldrT="[Text]" custT="1"/>
      <dgm:spPr/>
      <dgm:t>
        <a:bodyPr/>
        <a:lstStyle/>
        <a:p>
          <a:r>
            <a:rPr lang="en-US" sz="1300" b="1" dirty="0" smtClean="0"/>
            <a:t>“Fill”</a:t>
          </a:r>
          <a:br>
            <a:rPr lang="en-US" sz="1300" b="1" dirty="0" smtClean="0"/>
          </a:br>
          <a:r>
            <a:rPr lang="en-US" sz="1300" b="1" dirty="0" smtClean="0"/>
            <a:t>[Input]</a:t>
          </a:r>
          <a:endParaRPr lang="en-US" sz="1300" b="1" dirty="0"/>
        </a:p>
      </dgm:t>
    </dgm:pt>
    <dgm:pt modelId="{2862619A-3433-BF41-9238-AEE25AE481E1}" type="parTrans" cxnId="{4E1164F1-6BCF-CA45-A4C4-FCE5CB4CE46B}">
      <dgm:prSet/>
      <dgm:spPr/>
      <dgm:t>
        <a:bodyPr/>
        <a:lstStyle/>
        <a:p>
          <a:endParaRPr lang="en-US"/>
        </a:p>
      </dgm:t>
    </dgm:pt>
    <dgm:pt modelId="{40F10925-00CC-F240-9DF2-3C83C6C6EEA6}" type="sibTrans" cxnId="{4E1164F1-6BCF-CA45-A4C4-FCE5CB4CE46B}">
      <dgm:prSet/>
      <dgm:spPr/>
      <dgm:t>
        <a:bodyPr/>
        <a:lstStyle/>
        <a:p>
          <a:endParaRPr lang="en-US"/>
        </a:p>
      </dgm:t>
    </dgm:pt>
    <dgm:pt modelId="{896FCDFE-BE45-1A4D-8020-F888E6F5E2FF}">
      <dgm:prSet phldrT="[Text]" custT="1"/>
      <dgm:spPr/>
      <dgm:t>
        <a:bodyPr/>
        <a:lstStyle/>
        <a:p>
          <a:r>
            <a:rPr lang="en-US" sz="1300" b="1" dirty="0" smtClean="0"/>
            <a:t>Ask Question</a:t>
          </a:r>
          <a:br>
            <a:rPr lang="en-US" sz="1300" b="1" dirty="0" smtClean="0"/>
          </a:br>
          <a:r>
            <a:rPr lang="en-US" sz="1300" b="1" dirty="0" smtClean="0"/>
            <a:t>[Act]</a:t>
          </a:r>
          <a:endParaRPr lang="en-US" sz="1300" b="1" dirty="0"/>
        </a:p>
      </dgm:t>
    </dgm:pt>
    <dgm:pt modelId="{414A64BD-B947-CE44-9690-E6A433735501}" type="parTrans" cxnId="{95202519-8599-FB4F-B488-E3BBEAE39767}">
      <dgm:prSet/>
      <dgm:spPr/>
      <dgm:t>
        <a:bodyPr/>
        <a:lstStyle/>
        <a:p>
          <a:endParaRPr lang="en-US"/>
        </a:p>
      </dgm:t>
    </dgm:pt>
    <dgm:pt modelId="{42ECA34B-4135-544D-8CDF-A53CC016A490}" type="sibTrans" cxnId="{95202519-8599-FB4F-B488-E3BBEAE39767}">
      <dgm:prSet/>
      <dgm:spPr/>
      <dgm:t>
        <a:bodyPr/>
        <a:lstStyle/>
        <a:p>
          <a:endParaRPr lang="en-US"/>
        </a:p>
      </dgm:t>
    </dgm:pt>
    <dgm:pt modelId="{79817F39-0DE4-8E4F-8C2E-3AD7F7707787}">
      <dgm:prSet phldrT="[Text]" custT="1"/>
      <dgm:spPr/>
      <dgm:t>
        <a:bodyPr/>
        <a:lstStyle/>
        <a:p>
          <a:r>
            <a:rPr lang="en-US" sz="1300" b="1" dirty="0" smtClean="0"/>
            <a:t>Datum</a:t>
          </a:r>
          <a:br>
            <a:rPr lang="en-US" sz="1300" b="1" dirty="0" smtClean="0"/>
          </a:br>
          <a:r>
            <a:rPr lang="en-US" sz="1300" b="1" dirty="0" smtClean="0"/>
            <a:t>[Output]</a:t>
          </a:r>
          <a:endParaRPr lang="en-US" sz="1300" b="1" dirty="0"/>
        </a:p>
      </dgm:t>
    </dgm:pt>
    <dgm:pt modelId="{EA01ED2D-ADA4-1443-99F4-26160C414E9C}" type="parTrans" cxnId="{7DC89B01-352F-D749-9B98-33C8323F5D77}">
      <dgm:prSet/>
      <dgm:spPr/>
      <dgm:t>
        <a:bodyPr/>
        <a:lstStyle/>
        <a:p>
          <a:endParaRPr lang="en-US"/>
        </a:p>
      </dgm:t>
    </dgm:pt>
    <dgm:pt modelId="{2DFEC7A0-645E-DA47-AF2F-BA86AE4C0C3F}" type="sibTrans" cxnId="{7DC89B01-352F-D749-9B98-33C8323F5D77}">
      <dgm:prSet/>
      <dgm:spPr/>
      <dgm:t>
        <a:bodyPr/>
        <a:lstStyle/>
        <a:p>
          <a:endParaRPr lang="en-US"/>
        </a:p>
      </dgm:t>
    </dgm:pt>
    <dgm:pt modelId="{419E32C1-F51F-8744-8A33-6B13EB7433ED}">
      <dgm:prSet phldrT="[Text]" custT="1"/>
      <dgm:spPr/>
      <dgm:t>
        <a:bodyPr/>
        <a:lstStyle/>
        <a:p>
          <a:r>
            <a:rPr lang="en-US" sz="1600" b="1" dirty="0" smtClean="0"/>
            <a:t>Question C Data Collection</a:t>
          </a:r>
          <a:br>
            <a:rPr lang="en-US" sz="1600" b="1" dirty="0" smtClean="0"/>
          </a:br>
          <a:r>
            <a:rPr lang="en-US" sz="1600" b="1" dirty="0" smtClean="0"/>
            <a:t>[ProcessStep]</a:t>
          </a:r>
          <a:endParaRPr lang="en-US" sz="1600" b="1" dirty="0"/>
        </a:p>
      </dgm:t>
    </dgm:pt>
    <dgm:pt modelId="{4366A10B-7BDA-954A-BE85-66C44F81C3E4}" type="parTrans" cxnId="{622C8E7F-AF49-2545-AFFB-3026A7CC0208}">
      <dgm:prSet/>
      <dgm:spPr/>
      <dgm:t>
        <a:bodyPr/>
        <a:lstStyle/>
        <a:p>
          <a:endParaRPr lang="en-US"/>
        </a:p>
      </dgm:t>
    </dgm:pt>
    <dgm:pt modelId="{E00D55FF-29B3-3F43-B71A-7D829DEF9C5D}" type="sibTrans" cxnId="{622C8E7F-AF49-2545-AFFB-3026A7CC0208}">
      <dgm:prSet/>
      <dgm:spPr/>
      <dgm:t>
        <a:bodyPr/>
        <a:lstStyle/>
        <a:p>
          <a:endParaRPr lang="en-US"/>
        </a:p>
      </dgm:t>
    </dgm:pt>
    <dgm:pt modelId="{EF31F092-4409-A843-A063-FD21486B1636}">
      <dgm:prSet phldrT="[Text]" custT="1"/>
      <dgm:spPr/>
      <dgm:t>
        <a:bodyPr/>
        <a:lstStyle/>
        <a:p>
          <a:r>
            <a:rPr lang="en-US" sz="1300" b="1" dirty="0" smtClean="0"/>
            <a:t>“Fill”</a:t>
          </a:r>
          <a:br>
            <a:rPr lang="en-US" sz="1300" b="1" dirty="0" smtClean="0"/>
          </a:br>
          <a:r>
            <a:rPr lang="en-US" sz="1300" b="1" dirty="0" smtClean="0"/>
            <a:t>[Input]</a:t>
          </a:r>
          <a:endParaRPr lang="en-US" sz="1300" b="1" dirty="0"/>
        </a:p>
      </dgm:t>
    </dgm:pt>
    <dgm:pt modelId="{63829426-A19F-DE49-AC97-FD52D6CCD78A}" type="parTrans" cxnId="{279113B0-90B8-3447-BB37-95DC5D6B7989}">
      <dgm:prSet/>
      <dgm:spPr/>
      <dgm:t>
        <a:bodyPr/>
        <a:lstStyle/>
        <a:p>
          <a:endParaRPr lang="en-US"/>
        </a:p>
      </dgm:t>
    </dgm:pt>
    <dgm:pt modelId="{1B974264-4CE2-974C-912E-228D3BD88A0A}" type="sibTrans" cxnId="{279113B0-90B8-3447-BB37-95DC5D6B7989}">
      <dgm:prSet/>
      <dgm:spPr/>
      <dgm:t>
        <a:bodyPr/>
        <a:lstStyle/>
        <a:p>
          <a:endParaRPr lang="en-US"/>
        </a:p>
      </dgm:t>
    </dgm:pt>
    <dgm:pt modelId="{4BA4D784-3302-5647-959E-BFF426894850}">
      <dgm:prSet phldrT="[Text]" custT="1"/>
      <dgm:spPr/>
      <dgm:t>
        <a:bodyPr/>
        <a:lstStyle/>
        <a:p>
          <a:r>
            <a:rPr lang="en-US" sz="1300" b="1" dirty="0" smtClean="0"/>
            <a:t>Ask Question</a:t>
          </a:r>
          <a:br>
            <a:rPr lang="en-US" sz="1300" b="1" dirty="0" smtClean="0"/>
          </a:br>
          <a:r>
            <a:rPr lang="en-US" sz="1300" b="1" dirty="0" smtClean="0"/>
            <a:t>[Act]</a:t>
          </a:r>
          <a:endParaRPr lang="en-US" sz="1300" b="1" dirty="0"/>
        </a:p>
      </dgm:t>
    </dgm:pt>
    <dgm:pt modelId="{EE3FD713-547C-DC47-93B9-40F8C6EC0209}" type="parTrans" cxnId="{E66D4826-CA06-3D4B-87C1-E2AEF1200713}">
      <dgm:prSet/>
      <dgm:spPr/>
      <dgm:t>
        <a:bodyPr/>
        <a:lstStyle/>
        <a:p>
          <a:endParaRPr lang="en-US"/>
        </a:p>
      </dgm:t>
    </dgm:pt>
    <dgm:pt modelId="{C4782EFB-588A-0043-8915-A88DB8330B01}" type="sibTrans" cxnId="{E66D4826-CA06-3D4B-87C1-E2AEF1200713}">
      <dgm:prSet/>
      <dgm:spPr/>
      <dgm:t>
        <a:bodyPr/>
        <a:lstStyle/>
        <a:p>
          <a:endParaRPr lang="en-US"/>
        </a:p>
      </dgm:t>
    </dgm:pt>
    <dgm:pt modelId="{AA77120B-46DA-8945-9744-AD972E39D75A}">
      <dgm:prSet phldrT="[Text]" custT="1"/>
      <dgm:spPr/>
      <dgm:t>
        <a:bodyPr/>
        <a:lstStyle/>
        <a:p>
          <a:r>
            <a:rPr lang="en-US" sz="1300" b="1" dirty="0" smtClean="0"/>
            <a:t>Datum</a:t>
          </a:r>
          <a:br>
            <a:rPr lang="en-US" sz="1300" b="1" dirty="0" smtClean="0"/>
          </a:br>
          <a:r>
            <a:rPr lang="en-US" sz="1300" b="1" dirty="0" smtClean="0"/>
            <a:t>[Output]</a:t>
          </a:r>
          <a:endParaRPr lang="en-US" sz="1300" b="1" dirty="0"/>
        </a:p>
      </dgm:t>
    </dgm:pt>
    <dgm:pt modelId="{859CEE85-9E6E-B84D-9343-F0AD5D281DEC}" type="parTrans" cxnId="{9FC6AB2A-B80D-5545-BA50-BB13E1C15F62}">
      <dgm:prSet/>
      <dgm:spPr/>
      <dgm:t>
        <a:bodyPr/>
        <a:lstStyle/>
        <a:p>
          <a:endParaRPr lang="en-US"/>
        </a:p>
      </dgm:t>
    </dgm:pt>
    <dgm:pt modelId="{DBE65819-02B8-4847-8035-52D6CB5D9D1F}" type="sibTrans" cxnId="{9FC6AB2A-B80D-5545-BA50-BB13E1C15F62}">
      <dgm:prSet/>
      <dgm:spPr/>
      <dgm:t>
        <a:bodyPr/>
        <a:lstStyle/>
        <a:p>
          <a:endParaRPr lang="en-US"/>
        </a:p>
      </dgm:t>
    </dgm:pt>
    <dgm:pt modelId="{85020FF6-46B5-704D-97DC-3DF0DA4AED19}" type="pres">
      <dgm:prSet presAssocID="{97F8E27B-8156-D745-A6C2-CEF55E90F815}" presName="Name0" presStyleCnt="0">
        <dgm:presLayoutVars>
          <dgm:chPref val="1"/>
          <dgm:dir/>
          <dgm:animOne val="branch"/>
          <dgm:animLvl val="lvl"/>
          <dgm:resizeHandles/>
        </dgm:presLayoutVars>
      </dgm:prSet>
      <dgm:spPr/>
      <dgm:t>
        <a:bodyPr/>
        <a:lstStyle/>
        <a:p>
          <a:endParaRPr lang="en-US"/>
        </a:p>
      </dgm:t>
    </dgm:pt>
    <dgm:pt modelId="{30E3C57D-32DB-FE40-A5E2-2EB52503F832}" type="pres">
      <dgm:prSet presAssocID="{110DC973-E23C-FF4D-A14E-B60A960B8BD8}" presName="vertOne" presStyleCnt="0"/>
      <dgm:spPr/>
      <dgm:t>
        <a:bodyPr/>
        <a:lstStyle/>
        <a:p>
          <a:endParaRPr lang="en-US"/>
        </a:p>
      </dgm:t>
    </dgm:pt>
    <dgm:pt modelId="{C455D922-B8FA-A542-82A7-27809DDF1702}" type="pres">
      <dgm:prSet presAssocID="{110DC973-E23C-FF4D-A14E-B60A960B8BD8}" presName="txOne" presStyleLbl="node0" presStyleIdx="0" presStyleCnt="1">
        <dgm:presLayoutVars>
          <dgm:chPref val="3"/>
        </dgm:presLayoutVars>
      </dgm:prSet>
      <dgm:spPr/>
      <dgm:t>
        <a:bodyPr/>
        <a:lstStyle/>
        <a:p>
          <a:endParaRPr lang="en-US"/>
        </a:p>
      </dgm:t>
    </dgm:pt>
    <dgm:pt modelId="{61B97576-87B6-5E48-AA22-9B23A4C5B5F0}" type="pres">
      <dgm:prSet presAssocID="{110DC973-E23C-FF4D-A14E-B60A960B8BD8}" presName="parTransOne" presStyleCnt="0"/>
      <dgm:spPr/>
      <dgm:t>
        <a:bodyPr/>
        <a:lstStyle/>
        <a:p>
          <a:endParaRPr lang="en-US"/>
        </a:p>
      </dgm:t>
    </dgm:pt>
    <dgm:pt modelId="{3C76DD64-54B9-8A4C-B32D-EC69E3D78430}" type="pres">
      <dgm:prSet presAssocID="{110DC973-E23C-FF4D-A14E-B60A960B8BD8}" presName="horzOne" presStyleCnt="0"/>
      <dgm:spPr/>
      <dgm:t>
        <a:bodyPr/>
        <a:lstStyle/>
        <a:p>
          <a:endParaRPr lang="en-US"/>
        </a:p>
      </dgm:t>
    </dgm:pt>
    <dgm:pt modelId="{9D0A372F-7630-F549-9807-13F33543BC2D}" type="pres">
      <dgm:prSet presAssocID="{F5B910A9-DA5F-914B-849D-505B4E8149F1}" presName="vertTwo" presStyleCnt="0"/>
      <dgm:spPr/>
      <dgm:t>
        <a:bodyPr/>
        <a:lstStyle/>
        <a:p>
          <a:endParaRPr lang="en-US"/>
        </a:p>
      </dgm:t>
    </dgm:pt>
    <dgm:pt modelId="{81E33F5E-E08E-9F45-BD86-CF442C0E27C2}" type="pres">
      <dgm:prSet presAssocID="{F5B910A9-DA5F-914B-849D-505B4E8149F1}" presName="txTwo" presStyleLbl="node2" presStyleIdx="0" presStyleCnt="1">
        <dgm:presLayoutVars>
          <dgm:chPref val="3"/>
        </dgm:presLayoutVars>
      </dgm:prSet>
      <dgm:spPr/>
      <dgm:t>
        <a:bodyPr/>
        <a:lstStyle/>
        <a:p>
          <a:endParaRPr lang="en-US"/>
        </a:p>
      </dgm:t>
    </dgm:pt>
    <dgm:pt modelId="{E145B740-05A1-5742-81D9-ED39DB58D8B7}" type="pres">
      <dgm:prSet presAssocID="{F5B910A9-DA5F-914B-849D-505B4E8149F1}" presName="parTransTwo" presStyleCnt="0"/>
      <dgm:spPr/>
      <dgm:t>
        <a:bodyPr/>
        <a:lstStyle/>
        <a:p>
          <a:endParaRPr lang="en-US"/>
        </a:p>
      </dgm:t>
    </dgm:pt>
    <dgm:pt modelId="{D5A52CBE-FE41-8C47-92DC-52CE46729345}" type="pres">
      <dgm:prSet presAssocID="{F5B910A9-DA5F-914B-849D-505B4E8149F1}" presName="horzTwo" presStyleCnt="0"/>
      <dgm:spPr/>
      <dgm:t>
        <a:bodyPr/>
        <a:lstStyle/>
        <a:p>
          <a:endParaRPr lang="en-US"/>
        </a:p>
      </dgm:t>
    </dgm:pt>
    <dgm:pt modelId="{B08702C7-1E85-F14D-B2CE-1AA7A793B772}" type="pres">
      <dgm:prSet presAssocID="{CC5A2291-1697-754F-A476-AD5B58CB1A68}" presName="vertThree" presStyleCnt="0"/>
      <dgm:spPr/>
      <dgm:t>
        <a:bodyPr/>
        <a:lstStyle/>
        <a:p>
          <a:endParaRPr lang="en-US"/>
        </a:p>
      </dgm:t>
    </dgm:pt>
    <dgm:pt modelId="{CF49B067-3FEC-2847-A74C-500BE6AB5B70}" type="pres">
      <dgm:prSet presAssocID="{CC5A2291-1697-754F-A476-AD5B58CB1A68}" presName="txThree" presStyleLbl="node3" presStyleIdx="0" presStyleCnt="1">
        <dgm:presLayoutVars>
          <dgm:chPref val="3"/>
        </dgm:presLayoutVars>
      </dgm:prSet>
      <dgm:spPr/>
      <dgm:t>
        <a:bodyPr/>
        <a:lstStyle/>
        <a:p>
          <a:endParaRPr lang="en-US"/>
        </a:p>
      </dgm:t>
    </dgm:pt>
    <dgm:pt modelId="{0567ECDF-F5DC-7746-82C3-5C4C7C9027A1}" type="pres">
      <dgm:prSet presAssocID="{CC5A2291-1697-754F-A476-AD5B58CB1A68}" presName="parTransThree" presStyleCnt="0"/>
      <dgm:spPr/>
      <dgm:t>
        <a:bodyPr/>
        <a:lstStyle/>
        <a:p>
          <a:endParaRPr lang="en-US"/>
        </a:p>
      </dgm:t>
    </dgm:pt>
    <dgm:pt modelId="{35504ED8-F365-B045-BB83-AA409726F712}" type="pres">
      <dgm:prSet presAssocID="{CC5A2291-1697-754F-A476-AD5B58CB1A68}" presName="horzThree" presStyleCnt="0"/>
      <dgm:spPr/>
      <dgm:t>
        <a:bodyPr/>
        <a:lstStyle/>
        <a:p>
          <a:endParaRPr lang="en-US"/>
        </a:p>
      </dgm:t>
    </dgm:pt>
    <dgm:pt modelId="{F8C0A7C3-F123-C64D-A061-80A6F16E1CE2}" type="pres">
      <dgm:prSet presAssocID="{41BFF9D8-2127-7342-B171-D83EB658B2FF}" presName="vertFour" presStyleCnt="0">
        <dgm:presLayoutVars>
          <dgm:chPref val="3"/>
        </dgm:presLayoutVars>
      </dgm:prSet>
      <dgm:spPr/>
      <dgm:t>
        <a:bodyPr/>
        <a:lstStyle/>
        <a:p>
          <a:endParaRPr lang="en-US"/>
        </a:p>
      </dgm:t>
    </dgm:pt>
    <dgm:pt modelId="{7C0D856A-C7B0-B342-8F98-6BCB603CC2E1}" type="pres">
      <dgm:prSet presAssocID="{41BFF9D8-2127-7342-B171-D83EB658B2FF}" presName="txFour" presStyleLbl="node4" presStyleIdx="0" presStyleCnt="20">
        <dgm:presLayoutVars>
          <dgm:chPref val="3"/>
        </dgm:presLayoutVars>
      </dgm:prSet>
      <dgm:spPr/>
      <dgm:t>
        <a:bodyPr/>
        <a:lstStyle/>
        <a:p>
          <a:endParaRPr lang="en-US"/>
        </a:p>
      </dgm:t>
    </dgm:pt>
    <dgm:pt modelId="{A716E92F-FC44-3D47-AF80-7A524971760C}" type="pres">
      <dgm:prSet presAssocID="{41BFF9D8-2127-7342-B171-D83EB658B2FF}" presName="parTransFour" presStyleCnt="0"/>
      <dgm:spPr/>
      <dgm:t>
        <a:bodyPr/>
        <a:lstStyle/>
        <a:p>
          <a:endParaRPr lang="en-US"/>
        </a:p>
      </dgm:t>
    </dgm:pt>
    <dgm:pt modelId="{1FBD5530-24D5-9245-B1DE-94F660A262A1}" type="pres">
      <dgm:prSet presAssocID="{41BFF9D8-2127-7342-B171-D83EB658B2FF}" presName="horzFour" presStyleCnt="0"/>
      <dgm:spPr/>
      <dgm:t>
        <a:bodyPr/>
        <a:lstStyle/>
        <a:p>
          <a:endParaRPr lang="en-US"/>
        </a:p>
      </dgm:t>
    </dgm:pt>
    <dgm:pt modelId="{795CB41B-890D-CB4F-926A-842839940D9E}" type="pres">
      <dgm:prSet presAssocID="{69E0AA89-93AB-1F4B-9724-33D3907E2811}" presName="vertFour" presStyleCnt="0">
        <dgm:presLayoutVars>
          <dgm:chPref val="3"/>
        </dgm:presLayoutVars>
      </dgm:prSet>
      <dgm:spPr/>
      <dgm:t>
        <a:bodyPr/>
        <a:lstStyle/>
        <a:p>
          <a:endParaRPr lang="en-US"/>
        </a:p>
      </dgm:t>
    </dgm:pt>
    <dgm:pt modelId="{0C474CCE-12C5-4746-B0D4-98AE8CB1962D}" type="pres">
      <dgm:prSet presAssocID="{69E0AA89-93AB-1F4B-9724-33D3907E2811}" presName="txFour" presStyleLbl="node4" presStyleIdx="1" presStyleCnt="20">
        <dgm:presLayoutVars>
          <dgm:chPref val="3"/>
        </dgm:presLayoutVars>
      </dgm:prSet>
      <dgm:spPr/>
      <dgm:t>
        <a:bodyPr/>
        <a:lstStyle/>
        <a:p>
          <a:endParaRPr lang="en-US"/>
        </a:p>
      </dgm:t>
    </dgm:pt>
    <dgm:pt modelId="{868FEE37-D70C-854A-BCC5-17EEA353D35A}" type="pres">
      <dgm:prSet presAssocID="{69E0AA89-93AB-1F4B-9724-33D3907E2811}" presName="parTransFour" presStyleCnt="0"/>
      <dgm:spPr/>
      <dgm:t>
        <a:bodyPr/>
        <a:lstStyle/>
        <a:p>
          <a:endParaRPr lang="en-US"/>
        </a:p>
      </dgm:t>
    </dgm:pt>
    <dgm:pt modelId="{B0367002-F3B9-D741-B633-0B844BDC94D8}" type="pres">
      <dgm:prSet presAssocID="{69E0AA89-93AB-1F4B-9724-33D3907E2811}" presName="horzFour" presStyleCnt="0"/>
      <dgm:spPr/>
      <dgm:t>
        <a:bodyPr/>
        <a:lstStyle/>
        <a:p>
          <a:endParaRPr lang="en-US"/>
        </a:p>
      </dgm:t>
    </dgm:pt>
    <dgm:pt modelId="{24E99853-AF0A-4141-AA02-B40DD3DC2599}" type="pres">
      <dgm:prSet presAssocID="{F2BEE520-A7BF-8D41-A5A7-3CEBC9E1BD2A}" presName="vertFour" presStyleCnt="0">
        <dgm:presLayoutVars>
          <dgm:chPref val="3"/>
        </dgm:presLayoutVars>
      </dgm:prSet>
      <dgm:spPr/>
      <dgm:t>
        <a:bodyPr/>
        <a:lstStyle/>
        <a:p>
          <a:endParaRPr lang="en-US"/>
        </a:p>
      </dgm:t>
    </dgm:pt>
    <dgm:pt modelId="{5083EF59-BE20-1A42-AA1E-FAF1F649CE71}" type="pres">
      <dgm:prSet presAssocID="{F2BEE520-A7BF-8D41-A5A7-3CEBC9E1BD2A}" presName="txFour" presStyleLbl="node4" presStyleIdx="2" presStyleCnt="20">
        <dgm:presLayoutVars>
          <dgm:chPref val="3"/>
        </dgm:presLayoutVars>
      </dgm:prSet>
      <dgm:spPr/>
      <dgm:t>
        <a:bodyPr/>
        <a:lstStyle/>
        <a:p>
          <a:endParaRPr lang="en-US"/>
        </a:p>
      </dgm:t>
    </dgm:pt>
    <dgm:pt modelId="{8A0AAFA9-F798-434A-A6C5-7C9A4950516A}" type="pres">
      <dgm:prSet presAssocID="{F2BEE520-A7BF-8D41-A5A7-3CEBC9E1BD2A}" presName="parTransFour" presStyleCnt="0"/>
      <dgm:spPr/>
      <dgm:t>
        <a:bodyPr/>
        <a:lstStyle/>
        <a:p>
          <a:endParaRPr lang="en-US"/>
        </a:p>
      </dgm:t>
    </dgm:pt>
    <dgm:pt modelId="{0B685B04-A418-AF44-BE42-9F0DBBC84D8B}" type="pres">
      <dgm:prSet presAssocID="{F2BEE520-A7BF-8D41-A5A7-3CEBC9E1BD2A}" presName="horzFour" presStyleCnt="0"/>
      <dgm:spPr/>
      <dgm:t>
        <a:bodyPr/>
        <a:lstStyle/>
        <a:p>
          <a:endParaRPr lang="en-US"/>
        </a:p>
      </dgm:t>
    </dgm:pt>
    <dgm:pt modelId="{35840E95-7043-C549-929D-86786E61CA48}" type="pres">
      <dgm:prSet presAssocID="{6AA9EBA4-5593-A143-A5C4-825E149D6E54}" presName="vertFour" presStyleCnt="0">
        <dgm:presLayoutVars>
          <dgm:chPref val="3"/>
        </dgm:presLayoutVars>
      </dgm:prSet>
      <dgm:spPr/>
      <dgm:t>
        <a:bodyPr/>
        <a:lstStyle/>
        <a:p>
          <a:endParaRPr lang="en-US"/>
        </a:p>
      </dgm:t>
    </dgm:pt>
    <dgm:pt modelId="{82CF9B4F-D65F-0343-BBA3-C80717D28A75}" type="pres">
      <dgm:prSet presAssocID="{6AA9EBA4-5593-A143-A5C4-825E149D6E54}" presName="txFour" presStyleLbl="node4" presStyleIdx="3" presStyleCnt="20">
        <dgm:presLayoutVars>
          <dgm:chPref val="3"/>
        </dgm:presLayoutVars>
      </dgm:prSet>
      <dgm:spPr/>
      <dgm:t>
        <a:bodyPr/>
        <a:lstStyle/>
        <a:p>
          <a:endParaRPr lang="en-US"/>
        </a:p>
      </dgm:t>
    </dgm:pt>
    <dgm:pt modelId="{F5D82D18-2C28-1143-9B8D-E5BFE2B8938F}" type="pres">
      <dgm:prSet presAssocID="{6AA9EBA4-5593-A143-A5C4-825E149D6E54}" presName="parTransFour" presStyleCnt="0"/>
      <dgm:spPr/>
      <dgm:t>
        <a:bodyPr/>
        <a:lstStyle/>
        <a:p>
          <a:endParaRPr lang="en-US"/>
        </a:p>
      </dgm:t>
    </dgm:pt>
    <dgm:pt modelId="{7FE6D9A3-E390-FE4B-BF62-31A61327BF47}" type="pres">
      <dgm:prSet presAssocID="{6AA9EBA4-5593-A143-A5C4-825E149D6E54}" presName="horzFour" presStyleCnt="0"/>
      <dgm:spPr/>
      <dgm:t>
        <a:bodyPr/>
        <a:lstStyle/>
        <a:p>
          <a:endParaRPr lang="en-US"/>
        </a:p>
      </dgm:t>
    </dgm:pt>
    <dgm:pt modelId="{88CB9692-3D46-4246-8E0C-9D4CEA95913B}" type="pres">
      <dgm:prSet presAssocID="{620A6057-1676-8443-93CD-E9A89E3E4B6F}" presName="vertFour" presStyleCnt="0">
        <dgm:presLayoutVars>
          <dgm:chPref val="3"/>
        </dgm:presLayoutVars>
      </dgm:prSet>
      <dgm:spPr/>
      <dgm:t>
        <a:bodyPr/>
        <a:lstStyle/>
        <a:p>
          <a:endParaRPr lang="en-US"/>
        </a:p>
      </dgm:t>
    </dgm:pt>
    <dgm:pt modelId="{36B27AA1-9084-5741-8529-84E09C2F814B}" type="pres">
      <dgm:prSet presAssocID="{620A6057-1676-8443-93CD-E9A89E3E4B6F}" presName="txFour" presStyleLbl="node4" presStyleIdx="4" presStyleCnt="20">
        <dgm:presLayoutVars>
          <dgm:chPref val="3"/>
        </dgm:presLayoutVars>
      </dgm:prSet>
      <dgm:spPr/>
      <dgm:t>
        <a:bodyPr/>
        <a:lstStyle/>
        <a:p>
          <a:endParaRPr lang="en-US"/>
        </a:p>
      </dgm:t>
    </dgm:pt>
    <dgm:pt modelId="{419AA6EE-20E1-E945-B475-A1A14EAE5207}" type="pres">
      <dgm:prSet presAssocID="{620A6057-1676-8443-93CD-E9A89E3E4B6F}" presName="horzFour" presStyleCnt="0"/>
      <dgm:spPr/>
      <dgm:t>
        <a:bodyPr/>
        <a:lstStyle/>
        <a:p>
          <a:endParaRPr lang="en-US"/>
        </a:p>
      </dgm:t>
    </dgm:pt>
    <dgm:pt modelId="{3903E6D3-BBEC-124D-96C3-21DB9644B36F}" type="pres">
      <dgm:prSet presAssocID="{6BA1C9B9-2E1D-BE47-942D-70093310AD9B}" presName="sibSpaceFour" presStyleCnt="0"/>
      <dgm:spPr/>
      <dgm:t>
        <a:bodyPr/>
        <a:lstStyle/>
        <a:p>
          <a:endParaRPr lang="en-US"/>
        </a:p>
      </dgm:t>
    </dgm:pt>
    <dgm:pt modelId="{48692443-2AD2-1F48-91CB-F89626C00C51}" type="pres">
      <dgm:prSet presAssocID="{C785157D-308A-D14C-984D-F430E17B2B24}" presName="vertFour" presStyleCnt="0">
        <dgm:presLayoutVars>
          <dgm:chPref val="3"/>
        </dgm:presLayoutVars>
      </dgm:prSet>
      <dgm:spPr/>
      <dgm:t>
        <a:bodyPr/>
        <a:lstStyle/>
        <a:p>
          <a:endParaRPr lang="en-US"/>
        </a:p>
      </dgm:t>
    </dgm:pt>
    <dgm:pt modelId="{4C8C023D-5559-664D-A370-6C2D5F0FC874}" type="pres">
      <dgm:prSet presAssocID="{C785157D-308A-D14C-984D-F430E17B2B24}" presName="txFour" presStyleLbl="node4" presStyleIdx="5" presStyleCnt="20">
        <dgm:presLayoutVars>
          <dgm:chPref val="3"/>
        </dgm:presLayoutVars>
      </dgm:prSet>
      <dgm:spPr/>
      <dgm:t>
        <a:bodyPr/>
        <a:lstStyle/>
        <a:p>
          <a:endParaRPr lang="en-US"/>
        </a:p>
      </dgm:t>
    </dgm:pt>
    <dgm:pt modelId="{8793631D-4A2E-7A48-8FBF-0A7C8D85C84C}" type="pres">
      <dgm:prSet presAssocID="{C785157D-308A-D14C-984D-F430E17B2B24}" presName="horzFour" presStyleCnt="0"/>
      <dgm:spPr/>
      <dgm:t>
        <a:bodyPr/>
        <a:lstStyle/>
        <a:p>
          <a:endParaRPr lang="en-US"/>
        </a:p>
      </dgm:t>
    </dgm:pt>
    <dgm:pt modelId="{D097094B-4F23-F24A-8537-A268E80F2E49}" type="pres">
      <dgm:prSet presAssocID="{DF332EE4-5256-B14C-89ED-149BBB7F2E01}" presName="sibSpaceFour" presStyleCnt="0"/>
      <dgm:spPr/>
      <dgm:t>
        <a:bodyPr/>
        <a:lstStyle/>
        <a:p>
          <a:endParaRPr lang="en-US"/>
        </a:p>
      </dgm:t>
    </dgm:pt>
    <dgm:pt modelId="{E1A85A87-1638-194F-894B-646B91A7F0F3}" type="pres">
      <dgm:prSet presAssocID="{DA594018-5D9F-B647-B8E1-6D66AA77F8DC}" presName="vertFour" presStyleCnt="0">
        <dgm:presLayoutVars>
          <dgm:chPref val="3"/>
        </dgm:presLayoutVars>
      </dgm:prSet>
      <dgm:spPr/>
      <dgm:t>
        <a:bodyPr/>
        <a:lstStyle/>
        <a:p>
          <a:endParaRPr lang="en-US"/>
        </a:p>
      </dgm:t>
    </dgm:pt>
    <dgm:pt modelId="{F2E48D6D-1C40-904A-85D2-8FE161412481}" type="pres">
      <dgm:prSet presAssocID="{DA594018-5D9F-B647-B8E1-6D66AA77F8DC}" presName="txFour" presStyleLbl="node4" presStyleIdx="6" presStyleCnt="20">
        <dgm:presLayoutVars>
          <dgm:chPref val="3"/>
        </dgm:presLayoutVars>
      </dgm:prSet>
      <dgm:spPr/>
      <dgm:t>
        <a:bodyPr/>
        <a:lstStyle/>
        <a:p>
          <a:endParaRPr lang="en-US"/>
        </a:p>
      </dgm:t>
    </dgm:pt>
    <dgm:pt modelId="{3FD39B48-29C4-8A4F-9885-5047C6B41367}" type="pres">
      <dgm:prSet presAssocID="{DA594018-5D9F-B647-B8E1-6D66AA77F8DC}" presName="horzFour" presStyleCnt="0"/>
      <dgm:spPr/>
      <dgm:t>
        <a:bodyPr/>
        <a:lstStyle/>
        <a:p>
          <a:endParaRPr lang="en-US"/>
        </a:p>
      </dgm:t>
    </dgm:pt>
    <dgm:pt modelId="{4C432457-9560-7A4D-BC74-16005D96948C}" type="pres">
      <dgm:prSet presAssocID="{6C15EBE8-7DD8-CA46-B605-74DD96766732}" presName="sibSpaceFour" presStyleCnt="0"/>
      <dgm:spPr/>
      <dgm:t>
        <a:bodyPr/>
        <a:lstStyle/>
        <a:p>
          <a:endParaRPr lang="en-US"/>
        </a:p>
      </dgm:t>
    </dgm:pt>
    <dgm:pt modelId="{3B25349E-BFB5-0947-B029-F5310D5E95F6}" type="pres">
      <dgm:prSet presAssocID="{45A61BD5-0000-6B4A-AA9F-CC79C18D218A}" presName="vertFour" presStyleCnt="0">
        <dgm:presLayoutVars>
          <dgm:chPref val="3"/>
        </dgm:presLayoutVars>
      </dgm:prSet>
      <dgm:spPr/>
    </dgm:pt>
    <dgm:pt modelId="{E18D3301-A41E-0449-B0B7-059B5834571F}" type="pres">
      <dgm:prSet presAssocID="{45A61BD5-0000-6B4A-AA9F-CC79C18D218A}" presName="txFour" presStyleLbl="node4" presStyleIdx="7" presStyleCnt="20">
        <dgm:presLayoutVars>
          <dgm:chPref val="3"/>
        </dgm:presLayoutVars>
      </dgm:prSet>
      <dgm:spPr/>
      <dgm:t>
        <a:bodyPr/>
        <a:lstStyle/>
        <a:p>
          <a:endParaRPr lang="en-US"/>
        </a:p>
      </dgm:t>
    </dgm:pt>
    <dgm:pt modelId="{580B979D-A4FC-464E-B211-62BE16354430}" type="pres">
      <dgm:prSet presAssocID="{45A61BD5-0000-6B4A-AA9F-CC79C18D218A}" presName="parTransFour" presStyleCnt="0"/>
      <dgm:spPr/>
    </dgm:pt>
    <dgm:pt modelId="{F6C153DB-B270-4647-B304-39B29552C699}" type="pres">
      <dgm:prSet presAssocID="{45A61BD5-0000-6B4A-AA9F-CC79C18D218A}" presName="horzFour" presStyleCnt="0"/>
      <dgm:spPr/>
    </dgm:pt>
    <dgm:pt modelId="{D5A7D298-C724-084C-B295-6968EE560478}" type="pres">
      <dgm:prSet presAssocID="{B1E20C91-AC69-064B-B89E-204147FE3629}" presName="vertFour" presStyleCnt="0">
        <dgm:presLayoutVars>
          <dgm:chPref val="3"/>
        </dgm:presLayoutVars>
      </dgm:prSet>
      <dgm:spPr/>
    </dgm:pt>
    <dgm:pt modelId="{FDE21B6A-65FC-6D4A-A9C1-6C8956C3ECA4}" type="pres">
      <dgm:prSet presAssocID="{B1E20C91-AC69-064B-B89E-204147FE3629}" presName="txFour" presStyleLbl="node4" presStyleIdx="8" presStyleCnt="20">
        <dgm:presLayoutVars>
          <dgm:chPref val="3"/>
        </dgm:presLayoutVars>
      </dgm:prSet>
      <dgm:spPr/>
      <dgm:t>
        <a:bodyPr/>
        <a:lstStyle/>
        <a:p>
          <a:endParaRPr lang="en-US"/>
        </a:p>
      </dgm:t>
    </dgm:pt>
    <dgm:pt modelId="{A9A025A9-11A2-2448-9EFA-DECC3CEB58BE}" type="pres">
      <dgm:prSet presAssocID="{B1E20C91-AC69-064B-B89E-204147FE3629}" presName="horzFour" presStyleCnt="0"/>
      <dgm:spPr/>
    </dgm:pt>
    <dgm:pt modelId="{C69004AE-0A0C-7C4D-BDF3-8FA445FFA0EE}" type="pres">
      <dgm:prSet presAssocID="{40F10925-00CC-F240-9DF2-3C83C6C6EEA6}" presName="sibSpaceFour" presStyleCnt="0"/>
      <dgm:spPr/>
    </dgm:pt>
    <dgm:pt modelId="{96B47EB7-61B3-1C45-A28E-02A4C5A3B12C}" type="pres">
      <dgm:prSet presAssocID="{896FCDFE-BE45-1A4D-8020-F888E6F5E2FF}" presName="vertFour" presStyleCnt="0">
        <dgm:presLayoutVars>
          <dgm:chPref val="3"/>
        </dgm:presLayoutVars>
      </dgm:prSet>
      <dgm:spPr/>
    </dgm:pt>
    <dgm:pt modelId="{D45B2E56-0F20-DD45-A5EA-1FEA80C4AD67}" type="pres">
      <dgm:prSet presAssocID="{896FCDFE-BE45-1A4D-8020-F888E6F5E2FF}" presName="txFour" presStyleLbl="node4" presStyleIdx="9" presStyleCnt="20">
        <dgm:presLayoutVars>
          <dgm:chPref val="3"/>
        </dgm:presLayoutVars>
      </dgm:prSet>
      <dgm:spPr/>
      <dgm:t>
        <a:bodyPr/>
        <a:lstStyle/>
        <a:p>
          <a:endParaRPr lang="en-US"/>
        </a:p>
      </dgm:t>
    </dgm:pt>
    <dgm:pt modelId="{6568A2B6-E086-4446-AFC6-C2136755106F}" type="pres">
      <dgm:prSet presAssocID="{896FCDFE-BE45-1A4D-8020-F888E6F5E2FF}" presName="horzFour" presStyleCnt="0"/>
      <dgm:spPr/>
    </dgm:pt>
    <dgm:pt modelId="{8DDB37D5-BBE9-434E-869F-2202F116186B}" type="pres">
      <dgm:prSet presAssocID="{42ECA34B-4135-544D-8CDF-A53CC016A490}" presName="sibSpaceFour" presStyleCnt="0"/>
      <dgm:spPr/>
    </dgm:pt>
    <dgm:pt modelId="{3D8E3395-3A29-894C-ACC7-579BDD699B77}" type="pres">
      <dgm:prSet presAssocID="{79817F39-0DE4-8E4F-8C2E-3AD7F7707787}" presName="vertFour" presStyleCnt="0">
        <dgm:presLayoutVars>
          <dgm:chPref val="3"/>
        </dgm:presLayoutVars>
      </dgm:prSet>
      <dgm:spPr/>
    </dgm:pt>
    <dgm:pt modelId="{A2D17741-09C5-B444-BFFE-EE2246D04F1F}" type="pres">
      <dgm:prSet presAssocID="{79817F39-0DE4-8E4F-8C2E-3AD7F7707787}" presName="txFour" presStyleLbl="node4" presStyleIdx="10" presStyleCnt="20">
        <dgm:presLayoutVars>
          <dgm:chPref val="3"/>
        </dgm:presLayoutVars>
      </dgm:prSet>
      <dgm:spPr/>
      <dgm:t>
        <a:bodyPr/>
        <a:lstStyle/>
        <a:p>
          <a:endParaRPr lang="en-US"/>
        </a:p>
      </dgm:t>
    </dgm:pt>
    <dgm:pt modelId="{C420F472-4323-6242-8879-153545977B7A}" type="pres">
      <dgm:prSet presAssocID="{79817F39-0DE4-8E4F-8C2E-3AD7F7707787}" presName="horzFour" presStyleCnt="0"/>
      <dgm:spPr/>
    </dgm:pt>
    <dgm:pt modelId="{E7920179-89CD-4F43-BD02-A281AFDFF4A4}" type="pres">
      <dgm:prSet presAssocID="{8F7BB3DF-05B0-9B44-9F0F-58A24207C61E}" presName="sibSpaceFour" presStyleCnt="0"/>
      <dgm:spPr/>
      <dgm:t>
        <a:bodyPr/>
        <a:lstStyle/>
        <a:p>
          <a:endParaRPr lang="en-US"/>
        </a:p>
      </dgm:t>
    </dgm:pt>
    <dgm:pt modelId="{412057F3-E776-5241-A291-A80661BC2773}" type="pres">
      <dgm:prSet presAssocID="{6027898B-F7C8-704A-AD54-A5964135D169}" presName="vertFour" presStyleCnt="0">
        <dgm:presLayoutVars>
          <dgm:chPref val="3"/>
        </dgm:presLayoutVars>
      </dgm:prSet>
      <dgm:spPr/>
      <dgm:t>
        <a:bodyPr/>
        <a:lstStyle/>
        <a:p>
          <a:endParaRPr lang="en-US"/>
        </a:p>
      </dgm:t>
    </dgm:pt>
    <dgm:pt modelId="{E7126A2F-DE89-C944-AC5B-4CBF8E2371ED}" type="pres">
      <dgm:prSet presAssocID="{6027898B-F7C8-704A-AD54-A5964135D169}" presName="txFour" presStyleLbl="node4" presStyleIdx="11" presStyleCnt="20">
        <dgm:presLayoutVars>
          <dgm:chPref val="3"/>
        </dgm:presLayoutVars>
      </dgm:prSet>
      <dgm:spPr/>
      <dgm:t>
        <a:bodyPr/>
        <a:lstStyle/>
        <a:p>
          <a:endParaRPr lang="en-US"/>
        </a:p>
      </dgm:t>
    </dgm:pt>
    <dgm:pt modelId="{A0B22FDC-FCD0-6948-8570-94EF8F3C6688}" type="pres">
      <dgm:prSet presAssocID="{6027898B-F7C8-704A-AD54-A5964135D169}" presName="parTransFour" presStyleCnt="0"/>
      <dgm:spPr/>
      <dgm:t>
        <a:bodyPr/>
        <a:lstStyle/>
        <a:p>
          <a:endParaRPr lang="en-US"/>
        </a:p>
      </dgm:t>
    </dgm:pt>
    <dgm:pt modelId="{28C1D47C-816A-3347-8A17-051C949DE9BE}" type="pres">
      <dgm:prSet presAssocID="{6027898B-F7C8-704A-AD54-A5964135D169}" presName="horzFour" presStyleCnt="0"/>
      <dgm:spPr/>
      <dgm:t>
        <a:bodyPr/>
        <a:lstStyle/>
        <a:p>
          <a:endParaRPr lang="en-US"/>
        </a:p>
      </dgm:t>
    </dgm:pt>
    <dgm:pt modelId="{5503AC48-3CD7-A64C-911F-7202D2AAA237}" type="pres">
      <dgm:prSet presAssocID="{8401A46C-B142-6949-83F0-A21EFAA278BE}" presName="vertFour" presStyleCnt="0">
        <dgm:presLayoutVars>
          <dgm:chPref val="3"/>
        </dgm:presLayoutVars>
      </dgm:prSet>
      <dgm:spPr/>
      <dgm:t>
        <a:bodyPr/>
        <a:lstStyle/>
        <a:p>
          <a:endParaRPr lang="en-US"/>
        </a:p>
      </dgm:t>
    </dgm:pt>
    <dgm:pt modelId="{8452D50F-F991-D648-B5C2-D4CD97320844}" type="pres">
      <dgm:prSet presAssocID="{8401A46C-B142-6949-83F0-A21EFAA278BE}" presName="txFour" presStyleLbl="node4" presStyleIdx="12" presStyleCnt="20">
        <dgm:presLayoutVars>
          <dgm:chPref val="3"/>
        </dgm:presLayoutVars>
      </dgm:prSet>
      <dgm:spPr/>
      <dgm:t>
        <a:bodyPr/>
        <a:lstStyle/>
        <a:p>
          <a:endParaRPr lang="en-US"/>
        </a:p>
      </dgm:t>
    </dgm:pt>
    <dgm:pt modelId="{2113F046-56C5-CF44-8435-4FF60AFD2E54}" type="pres">
      <dgm:prSet presAssocID="{8401A46C-B142-6949-83F0-A21EFAA278BE}" presName="parTransFour" presStyleCnt="0"/>
      <dgm:spPr/>
      <dgm:t>
        <a:bodyPr/>
        <a:lstStyle/>
        <a:p>
          <a:endParaRPr lang="en-US"/>
        </a:p>
      </dgm:t>
    </dgm:pt>
    <dgm:pt modelId="{3E290668-48BA-C84C-B6B1-297A85881455}" type="pres">
      <dgm:prSet presAssocID="{8401A46C-B142-6949-83F0-A21EFAA278BE}" presName="horzFour" presStyleCnt="0"/>
      <dgm:spPr/>
      <dgm:t>
        <a:bodyPr/>
        <a:lstStyle/>
        <a:p>
          <a:endParaRPr lang="en-US"/>
        </a:p>
      </dgm:t>
    </dgm:pt>
    <dgm:pt modelId="{981E9D5C-8F67-1D45-AA16-76CF12A29A4F}" type="pres">
      <dgm:prSet presAssocID="{21B5DC18-797C-444F-B314-9A91AB0F179E}" presName="vertFour" presStyleCnt="0">
        <dgm:presLayoutVars>
          <dgm:chPref val="3"/>
        </dgm:presLayoutVars>
      </dgm:prSet>
      <dgm:spPr/>
      <dgm:t>
        <a:bodyPr/>
        <a:lstStyle/>
        <a:p>
          <a:endParaRPr lang="en-US"/>
        </a:p>
      </dgm:t>
    </dgm:pt>
    <dgm:pt modelId="{BCB7DB10-3DEF-3843-AE93-0708B7609958}" type="pres">
      <dgm:prSet presAssocID="{21B5DC18-797C-444F-B314-9A91AB0F179E}" presName="txFour" presStyleLbl="node4" presStyleIdx="13" presStyleCnt="20">
        <dgm:presLayoutVars>
          <dgm:chPref val="3"/>
        </dgm:presLayoutVars>
      </dgm:prSet>
      <dgm:spPr/>
      <dgm:t>
        <a:bodyPr/>
        <a:lstStyle/>
        <a:p>
          <a:endParaRPr lang="en-US"/>
        </a:p>
      </dgm:t>
    </dgm:pt>
    <dgm:pt modelId="{F5C59F2E-7FB7-224E-97BE-1B784B9A7F8A}" type="pres">
      <dgm:prSet presAssocID="{21B5DC18-797C-444F-B314-9A91AB0F179E}" presName="horzFour" presStyleCnt="0"/>
      <dgm:spPr/>
      <dgm:t>
        <a:bodyPr/>
        <a:lstStyle/>
        <a:p>
          <a:endParaRPr lang="en-US"/>
        </a:p>
      </dgm:t>
    </dgm:pt>
    <dgm:pt modelId="{AD668291-C659-2B42-B600-891FB921A91A}" type="pres">
      <dgm:prSet presAssocID="{A517B0F3-D177-0946-9ED9-8FC4B55B74E4}" presName="sibSpaceFour" presStyleCnt="0"/>
      <dgm:spPr/>
      <dgm:t>
        <a:bodyPr/>
        <a:lstStyle/>
        <a:p>
          <a:endParaRPr lang="en-US"/>
        </a:p>
      </dgm:t>
    </dgm:pt>
    <dgm:pt modelId="{825D7C42-5D42-5840-8ED5-FDA9D3D43612}" type="pres">
      <dgm:prSet presAssocID="{4338C2FB-216B-274C-87D3-9B829B3CBD6C}" presName="vertFour" presStyleCnt="0">
        <dgm:presLayoutVars>
          <dgm:chPref val="3"/>
        </dgm:presLayoutVars>
      </dgm:prSet>
      <dgm:spPr/>
      <dgm:t>
        <a:bodyPr/>
        <a:lstStyle/>
        <a:p>
          <a:endParaRPr lang="en-US"/>
        </a:p>
      </dgm:t>
    </dgm:pt>
    <dgm:pt modelId="{3B61B261-CB8E-3748-9C1D-986C8FCDD6C7}" type="pres">
      <dgm:prSet presAssocID="{4338C2FB-216B-274C-87D3-9B829B3CBD6C}" presName="txFour" presStyleLbl="node4" presStyleIdx="14" presStyleCnt="20">
        <dgm:presLayoutVars>
          <dgm:chPref val="3"/>
        </dgm:presLayoutVars>
      </dgm:prSet>
      <dgm:spPr/>
      <dgm:t>
        <a:bodyPr/>
        <a:lstStyle/>
        <a:p>
          <a:endParaRPr lang="en-US"/>
        </a:p>
      </dgm:t>
    </dgm:pt>
    <dgm:pt modelId="{529B2D63-6FD0-6949-9DF1-90FC5EBC9FED}" type="pres">
      <dgm:prSet presAssocID="{4338C2FB-216B-274C-87D3-9B829B3CBD6C}" presName="horzFour" presStyleCnt="0"/>
      <dgm:spPr/>
      <dgm:t>
        <a:bodyPr/>
        <a:lstStyle/>
        <a:p>
          <a:endParaRPr lang="en-US"/>
        </a:p>
      </dgm:t>
    </dgm:pt>
    <dgm:pt modelId="{D1DE255B-BADC-EE4F-8B43-0DC469F32ADF}" type="pres">
      <dgm:prSet presAssocID="{BD1F69C9-C969-624A-89B9-EF36B1DA4CC4}" presName="sibSpaceFour" presStyleCnt="0"/>
      <dgm:spPr/>
      <dgm:t>
        <a:bodyPr/>
        <a:lstStyle/>
        <a:p>
          <a:endParaRPr lang="en-US"/>
        </a:p>
      </dgm:t>
    </dgm:pt>
    <dgm:pt modelId="{AC6F824B-3406-924A-A7DF-7733C4E4E86E}" type="pres">
      <dgm:prSet presAssocID="{720CA003-9E27-1840-BB90-66DE8CE112BA}" presName="vertFour" presStyleCnt="0">
        <dgm:presLayoutVars>
          <dgm:chPref val="3"/>
        </dgm:presLayoutVars>
      </dgm:prSet>
      <dgm:spPr/>
      <dgm:t>
        <a:bodyPr/>
        <a:lstStyle/>
        <a:p>
          <a:endParaRPr lang="en-US"/>
        </a:p>
      </dgm:t>
    </dgm:pt>
    <dgm:pt modelId="{B6D8602E-4E40-A548-B744-18CB4F1FCABB}" type="pres">
      <dgm:prSet presAssocID="{720CA003-9E27-1840-BB90-66DE8CE112BA}" presName="txFour" presStyleLbl="node4" presStyleIdx="15" presStyleCnt="20">
        <dgm:presLayoutVars>
          <dgm:chPref val="3"/>
        </dgm:presLayoutVars>
      </dgm:prSet>
      <dgm:spPr/>
      <dgm:t>
        <a:bodyPr/>
        <a:lstStyle/>
        <a:p>
          <a:endParaRPr lang="en-US"/>
        </a:p>
      </dgm:t>
    </dgm:pt>
    <dgm:pt modelId="{CB0F6DFA-65EB-8846-ABB7-992DA610C033}" type="pres">
      <dgm:prSet presAssocID="{720CA003-9E27-1840-BB90-66DE8CE112BA}" presName="horzFour" presStyleCnt="0"/>
      <dgm:spPr/>
      <dgm:t>
        <a:bodyPr/>
        <a:lstStyle/>
        <a:p>
          <a:endParaRPr lang="en-US"/>
        </a:p>
      </dgm:t>
    </dgm:pt>
    <dgm:pt modelId="{CB303F53-48BA-7448-8DE1-6116BDA64BB6}" type="pres">
      <dgm:prSet presAssocID="{CEB38A60-AD83-8342-AFC3-CFB42CBD867E}" presName="sibSpaceFour" presStyleCnt="0"/>
      <dgm:spPr/>
      <dgm:t>
        <a:bodyPr/>
        <a:lstStyle/>
        <a:p>
          <a:endParaRPr lang="en-US"/>
        </a:p>
      </dgm:t>
    </dgm:pt>
    <dgm:pt modelId="{26D3993D-C6EF-9D4E-8640-E4D10E55B24E}" type="pres">
      <dgm:prSet presAssocID="{419E32C1-F51F-8744-8A33-6B13EB7433ED}" presName="vertFour" presStyleCnt="0">
        <dgm:presLayoutVars>
          <dgm:chPref val="3"/>
        </dgm:presLayoutVars>
      </dgm:prSet>
      <dgm:spPr/>
    </dgm:pt>
    <dgm:pt modelId="{558F68DE-AB60-3243-98F0-C075DB983E9B}" type="pres">
      <dgm:prSet presAssocID="{419E32C1-F51F-8744-8A33-6B13EB7433ED}" presName="txFour" presStyleLbl="node4" presStyleIdx="16" presStyleCnt="20">
        <dgm:presLayoutVars>
          <dgm:chPref val="3"/>
        </dgm:presLayoutVars>
      </dgm:prSet>
      <dgm:spPr/>
      <dgm:t>
        <a:bodyPr/>
        <a:lstStyle/>
        <a:p>
          <a:endParaRPr lang="en-US"/>
        </a:p>
      </dgm:t>
    </dgm:pt>
    <dgm:pt modelId="{078C5033-9AB4-A14D-92A9-CA0FCF385E16}" type="pres">
      <dgm:prSet presAssocID="{419E32C1-F51F-8744-8A33-6B13EB7433ED}" presName="parTransFour" presStyleCnt="0"/>
      <dgm:spPr/>
    </dgm:pt>
    <dgm:pt modelId="{D7461393-8546-B54C-9F41-A27E60C73474}" type="pres">
      <dgm:prSet presAssocID="{419E32C1-F51F-8744-8A33-6B13EB7433ED}" presName="horzFour" presStyleCnt="0"/>
      <dgm:spPr/>
    </dgm:pt>
    <dgm:pt modelId="{B01F677D-087D-0C43-898B-560B097C7B1B}" type="pres">
      <dgm:prSet presAssocID="{EF31F092-4409-A843-A063-FD21486B1636}" presName="vertFour" presStyleCnt="0">
        <dgm:presLayoutVars>
          <dgm:chPref val="3"/>
        </dgm:presLayoutVars>
      </dgm:prSet>
      <dgm:spPr/>
    </dgm:pt>
    <dgm:pt modelId="{471FC0DC-048A-D94F-8CF0-594A845AF3CA}" type="pres">
      <dgm:prSet presAssocID="{EF31F092-4409-A843-A063-FD21486B1636}" presName="txFour" presStyleLbl="node4" presStyleIdx="17" presStyleCnt="20">
        <dgm:presLayoutVars>
          <dgm:chPref val="3"/>
        </dgm:presLayoutVars>
      </dgm:prSet>
      <dgm:spPr/>
      <dgm:t>
        <a:bodyPr/>
        <a:lstStyle/>
        <a:p>
          <a:endParaRPr lang="en-US"/>
        </a:p>
      </dgm:t>
    </dgm:pt>
    <dgm:pt modelId="{507B390F-4FCD-4149-AF76-C0F1C26B6F73}" type="pres">
      <dgm:prSet presAssocID="{EF31F092-4409-A843-A063-FD21486B1636}" presName="horzFour" presStyleCnt="0"/>
      <dgm:spPr/>
    </dgm:pt>
    <dgm:pt modelId="{EE67BD06-501F-D64D-863E-C28F0883AEF3}" type="pres">
      <dgm:prSet presAssocID="{1B974264-4CE2-974C-912E-228D3BD88A0A}" presName="sibSpaceFour" presStyleCnt="0"/>
      <dgm:spPr/>
    </dgm:pt>
    <dgm:pt modelId="{E604F225-4882-7046-8AB4-20512D75E65D}" type="pres">
      <dgm:prSet presAssocID="{4BA4D784-3302-5647-959E-BFF426894850}" presName="vertFour" presStyleCnt="0">
        <dgm:presLayoutVars>
          <dgm:chPref val="3"/>
        </dgm:presLayoutVars>
      </dgm:prSet>
      <dgm:spPr/>
    </dgm:pt>
    <dgm:pt modelId="{DE0BAEEA-E943-A34C-B608-16B80CBC818D}" type="pres">
      <dgm:prSet presAssocID="{4BA4D784-3302-5647-959E-BFF426894850}" presName="txFour" presStyleLbl="node4" presStyleIdx="18" presStyleCnt="20">
        <dgm:presLayoutVars>
          <dgm:chPref val="3"/>
        </dgm:presLayoutVars>
      </dgm:prSet>
      <dgm:spPr/>
      <dgm:t>
        <a:bodyPr/>
        <a:lstStyle/>
        <a:p>
          <a:endParaRPr lang="en-US"/>
        </a:p>
      </dgm:t>
    </dgm:pt>
    <dgm:pt modelId="{CF0AC51C-4AC0-CB43-BCEC-F0D4648EF02A}" type="pres">
      <dgm:prSet presAssocID="{4BA4D784-3302-5647-959E-BFF426894850}" presName="horzFour" presStyleCnt="0"/>
      <dgm:spPr/>
    </dgm:pt>
    <dgm:pt modelId="{5A284E46-1196-F444-9770-BF5F4D5A314B}" type="pres">
      <dgm:prSet presAssocID="{C4782EFB-588A-0043-8915-A88DB8330B01}" presName="sibSpaceFour" presStyleCnt="0"/>
      <dgm:spPr/>
    </dgm:pt>
    <dgm:pt modelId="{2A3A4B99-8DF5-304F-80CF-299B0AC77B18}" type="pres">
      <dgm:prSet presAssocID="{AA77120B-46DA-8945-9744-AD972E39D75A}" presName="vertFour" presStyleCnt="0">
        <dgm:presLayoutVars>
          <dgm:chPref val="3"/>
        </dgm:presLayoutVars>
      </dgm:prSet>
      <dgm:spPr/>
    </dgm:pt>
    <dgm:pt modelId="{B1675375-7970-3942-8C95-B593CE9E49FE}" type="pres">
      <dgm:prSet presAssocID="{AA77120B-46DA-8945-9744-AD972E39D75A}" presName="txFour" presStyleLbl="node4" presStyleIdx="19" presStyleCnt="20">
        <dgm:presLayoutVars>
          <dgm:chPref val="3"/>
        </dgm:presLayoutVars>
      </dgm:prSet>
      <dgm:spPr/>
      <dgm:t>
        <a:bodyPr/>
        <a:lstStyle/>
        <a:p>
          <a:endParaRPr lang="en-US"/>
        </a:p>
      </dgm:t>
    </dgm:pt>
    <dgm:pt modelId="{038B3070-4DE4-3C41-A3BC-BE15E79ED05B}" type="pres">
      <dgm:prSet presAssocID="{AA77120B-46DA-8945-9744-AD972E39D75A}" presName="horzFour" presStyleCnt="0"/>
      <dgm:spPr/>
    </dgm:pt>
  </dgm:ptLst>
  <dgm:cxnLst>
    <dgm:cxn modelId="{5EB8549A-86A8-9740-BC62-36B2319632EA}" type="presOf" srcId="{41BFF9D8-2127-7342-B171-D83EB658B2FF}" destId="{7C0D856A-C7B0-B342-8F98-6BCB603CC2E1}" srcOrd="0" destOrd="0" presId="urn:microsoft.com/office/officeart/2005/8/layout/hierarchy4"/>
    <dgm:cxn modelId="{1805570D-66E9-9548-9076-03F0A052A207}" srcId="{F2BEE520-A7BF-8D41-A5A7-3CEBC9E1BD2A}" destId="{45A61BD5-0000-6B4A-AA9F-CC79C18D218A}" srcOrd="1" destOrd="0" parTransId="{F29F06B9-C4B2-4D40-9E41-A6D80705FE03}" sibTransId="{2FD3548E-9DDF-E142-B1B5-B978B880CC53}"/>
    <dgm:cxn modelId="{36C1F5EB-53B1-9C41-BC53-0E8A1E38346B}" srcId="{8401A46C-B142-6949-83F0-A21EFAA278BE}" destId="{4338C2FB-216B-274C-87D3-9B829B3CBD6C}" srcOrd="1" destOrd="0" parTransId="{1507614A-5569-9D40-A405-7F1B45CF00AE}" sibTransId="{BD1F69C9-C969-624A-89B9-EF36B1DA4CC4}"/>
    <dgm:cxn modelId="{07C7441D-C6D0-8840-8188-F30B0C3CBED2}" srcId="{6AA9EBA4-5593-A143-A5C4-825E149D6E54}" destId="{620A6057-1676-8443-93CD-E9A89E3E4B6F}" srcOrd="0" destOrd="0" parTransId="{A6FF18C2-B498-2B4B-884B-FC06115E6FBF}" sibTransId="{6BA1C9B9-2E1D-BE47-942D-70093310AD9B}"/>
    <dgm:cxn modelId="{B2C57F15-4860-974B-B006-1FAC7378579E}" type="presOf" srcId="{AA77120B-46DA-8945-9744-AD972E39D75A}" destId="{B1675375-7970-3942-8C95-B593CE9E49FE}" srcOrd="0" destOrd="0" presId="urn:microsoft.com/office/officeart/2005/8/layout/hierarchy4"/>
    <dgm:cxn modelId="{8748757F-1D62-C944-91CE-5A510E0FEFA5}" type="presOf" srcId="{110DC973-E23C-FF4D-A14E-B60A960B8BD8}" destId="{C455D922-B8FA-A542-82A7-27809DDF1702}" srcOrd="0" destOrd="0" presId="urn:microsoft.com/office/officeart/2005/8/layout/hierarchy4"/>
    <dgm:cxn modelId="{7A4A22EF-9347-4D43-B5C4-95D73ABA4155}" type="presOf" srcId="{21B5DC18-797C-444F-B314-9A91AB0F179E}" destId="{BCB7DB10-3DEF-3843-AE93-0708B7609958}" srcOrd="0" destOrd="0" presId="urn:microsoft.com/office/officeart/2005/8/layout/hierarchy4"/>
    <dgm:cxn modelId="{6F88E6DC-4E1A-0146-8CD9-822FAEB61F65}" srcId="{69E0AA89-93AB-1F4B-9724-33D3907E2811}" destId="{F2BEE520-A7BF-8D41-A5A7-3CEBC9E1BD2A}" srcOrd="0" destOrd="0" parTransId="{091C1B8D-8A9D-974E-B930-BF194BCA2236}" sibTransId="{8F7BB3DF-05B0-9B44-9F0F-58A24207C61E}"/>
    <dgm:cxn modelId="{2A896681-F767-B342-B5FE-5BCAB37BB930}" type="presOf" srcId="{6AA9EBA4-5593-A143-A5C4-825E149D6E54}" destId="{82CF9B4F-D65F-0343-BBA3-C80717D28A75}" srcOrd="0" destOrd="0" presId="urn:microsoft.com/office/officeart/2005/8/layout/hierarchy4"/>
    <dgm:cxn modelId="{43F56E31-1BF1-4A4C-82FB-48C21846A324}" type="presOf" srcId="{97F8E27B-8156-D745-A6C2-CEF55E90F815}" destId="{85020FF6-46B5-704D-97DC-3DF0DA4AED19}" srcOrd="0" destOrd="0" presId="urn:microsoft.com/office/officeart/2005/8/layout/hierarchy4"/>
    <dgm:cxn modelId="{4642AE5F-DDA2-B447-B3A2-01DACFDD547E}" srcId="{6AA9EBA4-5593-A143-A5C4-825E149D6E54}" destId="{C785157D-308A-D14C-984D-F430E17B2B24}" srcOrd="1" destOrd="0" parTransId="{A0A12F47-9322-2A42-9BFE-A035B11DBF4F}" sibTransId="{DF332EE4-5256-B14C-89ED-149BBB7F2E01}"/>
    <dgm:cxn modelId="{000EC4B2-E4B6-6F40-90FB-40C5AEB45666}" srcId="{110DC973-E23C-FF4D-A14E-B60A960B8BD8}" destId="{F5B910A9-DA5F-914B-849D-505B4E8149F1}" srcOrd="0" destOrd="0" parTransId="{DED5F548-E759-6F43-A531-2490E6B76384}" sibTransId="{A6DCF343-7056-5241-B0E0-953B6AE5E159}"/>
    <dgm:cxn modelId="{E66D4826-CA06-3D4B-87C1-E2AEF1200713}" srcId="{419E32C1-F51F-8744-8A33-6B13EB7433ED}" destId="{4BA4D784-3302-5647-959E-BFF426894850}" srcOrd="1" destOrd="0" parTransId="{EE3FD713-547C-DC47-93B9-40F8C6EC0209}" sibTransId="{C4782EFB-588A-0043-8915-A88DB8330B01}"/>
    <dgm:cxn modelId="{0D9E2527-E8D0-E443-B639-94CA64A12201}" srcId="{8401A46C-B142-6949-83F0-A21EFAA278BE}" destId="{21B5DC18-797C-444F-B314-9A91AB0F179E}" srcOrd="0" destOrd="0" parTransId="{15CD173E-81BC-1B47-B9D3-3D48FB76CA97}" sibTransId="{A517B0F3-D177-0946-9ED9-8FC4B55B74E4}"/>
    <dgm:cxn modelId="{8AF226AB-9BEC-6446-9D21-741BF78E079B}" srcId="{41BFF9D8-2127-7342-B171-D83EB658B2FF}" destId="{69E0AA89-93AB-1F4B-9724-33D3907E2811}" srcOrd="0" destOrd="0" parTransId="{38334B08-CE92-9842-BDED-91DDFCDF9BC3}" sibTransId="{4CEAA883-DFC4-5E40-AFBA-0CAD4AD28B24}"/>
    <dgm:cxn modelId="{E4146162-F37F-5D48-AFC0-E5E8A59BC781}" type="presOf" srcId="{69E0AA89-93AB-1F4B-9724-33D3907E2811}" destId="{0C474CCE-12C5-4746-B0D4-98AE8CB1962D}" srcOrd="0" destOrd="0" presId="urn:microsoft.com/office/officeart/2005/8/layout/hierarchy4"/>
    <dgm:cxn modelId="{F425F357-231C-EB44-BB66-995F1716C723}" type="presOf" srcId="{F2BEE520-A7BF-8D41-A5A7-3CEBC9E1BD2A}" destId="{5083EF59-BE20-1A42-AA1E-FAF1F649CE71}" srcOrd="0" destOrd="0" presId="urn:microsoft.com/office/officeart/2005/8/layout/hierarchy4"/>
    <dgm:cxn modelId="{5500DD80-5EF2-E64C-8213-352E01C693F1}" srcId="{8401A46C-B142-6949-83F0-A21EFAA278BE}" destId="{720CA003-9E27-1840-BB90-66DE8CE112BA}" srcOrd="2" destOrd="0" parTransId="{6A83D588-836F-4D4C-9D09-687C9863923F}" sibTransId="{4CFEF809-1F40-664F-8B6B-F1E39DED8013}"/>
    <dgm:cxn modelId="{5E3D00EC-0EA9-6846-BE67-5EB473F50B48}" type="presOf" srcId="{6027898B-F7C8-704A-AD54-A5964135D169}" destId="{E7126A2F-DE89-C944-AC5B-4CBF8E2371ED}" srcOrd="0" destOrd="0" presId="urn:microsoft.com/office/officeart/2005/8/layout/hierarchy4"/>
    <dgm:cxn modelId="{9215B915-51D1-A142-8DEB-A49E9B2E6501}" type="presOf" srcId="{EF31F092-4409-A843-A063-FD21486B1636}" destId="{471FC0DC-048A-D94F-8CF0-594A845AF3CA}" srcOrd="0" destOrd="0" presId="urn:microsoft.com/office/officeart/2005/8/layout/hierarchy4"/>
    <dgm:cxn modelId="{608DF240-EE8F-4143-A207-71393129AC50}" type="presOf" srcId="{B1E20C91-AC69-064B-B89E-204147FE3629}" destId="{FDE21B6A-65FC-6D4A-A9C1-6C8956C3ECA4}" srcOrd="0" destOrd="0" presId="urn:microsoft.com/office/officeart/2005/8/layout/hierarchy4"/>
    <dgm:cxn modelId="{26B0A587-7A85-EF4C-8236-9598BFAB999C}" srcId="{F5B910A9-DA5F-914B-849D-505B4E8149F1}" destId="{CC5A2291-1697-754F-A476-AD5B58CB1A68}" srcOrd="0" destOrd="0" parTransId="{520F25DC-32C9-0443-B7F4-22A178D1EF4D}" sibTransId="{617F74C7-6702-744E-8FA0-CB713290662F}"/>
    <dgm:cxn modelId="{4E4534AF-852A-664A-A367-9014E51C368E}" srcId="{F2BEE520-A7BF-8D41-A5A7-3CEBC9E1BD2A}" destId="{6AA9EBA4-5593-A143-A5C4-825E149D6E54}" srcOrd="0" destOrd="0" parTransId="{594AC787-A141-1140-B30C-366B663731C7}" sibTransId="{6C15EBE8-7DD8-CA46-B605-74DD96766732}"/>
    <dgm:cxn modelId="{7E250065-C80C-9240-827F-8E3A895F37C2}" srcId="{69E0AA89-93AB-1F4B-9724-33D3907E2811}" destId="{6027898B-F7C8-704A-AD54-A5964135D169}" srcOrd="1" destOrd="0" parTransId="{E6914D9D-9738-5B48-9E01-F73B51044D6B}" sibTransId="{79BC62D0-3B24-5A4C-8FAA-34F4DA7963C2}"/>
    <dgm:cxn modelId="{622C8E7F-AF49-2545-AFFB-3026A7CC0208}" srcId="{6027898B-F7C8-704A-AD54-A5964135D169}" destId="{419E32C1-F51F-8744-8A33-6B13EB7433ED}" srcOrd="1" destOrd="0" parTransId="{4366A10B-7BDA-954A-BE85-66C44F81C3E4}" sibTransId="{E00D55FF-29B3-3F43-B71A-7D829DEF9C5D}"/>
    <dgm:cxn modelId="{39A6BA7B-3CF1-7F4A-8759-742B69EF2A78}" type="presOf" srcId="{DA594018-5D9F-B647-B8E1-6D66AA77F8DC}" destId="{F2E48D6D-1C40-904A-85D2-8FE161412481}" srcOrd="0" destOrd="0" presId="urn:microsoft.com/office/officeart/2005/8/layout/hierarchy4"/>
    <dgm:cxn modelId="{BB9AB277-EB2F-854F-92DC-D68BF26C2703}" type="presOf" srcId="{8401A46C-B142-6949-83F0-A21EFAA278BE}" destId="{8452D50F-F991-D648-B5C2-D4CD97320844}" srcOrd="0" destOrd="0" presId="urn:microsoft.com/office/officeart/2005/8/layout/hierarchy4"/>
    <dgm:cxn modelId="{903A5ACF-867F-FC44-B309-3B497F4738C9}" srcId="{CC5A2291-1697-754F-A476-AD5B58CB1A68}" destId="{41BFF9D8-2127-7342-B171-D83EB658B2FF}" srcOrd="0" destOrd="0" parTransId="{CBB2F4F2-3112-A248-BC27-864EC87CF073}" sibTransId="{9C27D6AA-13FA-B045-8CBD-E67B8F06D864}"/>
    <dgm:cxn modelId="{395F7585-FB33-754C-B60A-2E32F86563A1}" type="presOf" srcId="{4BA4D784-3302-5647-959E-BFF426894850}" destId="{DE0BAEEA-E943-A34C-B608-16B80CBC818D}" srcOrd="0" destOrd="0" presId="urn:microsoft.com/office/officeart/2005/8/layout/hierarchy4"/>
    <dgm:cxn modelId="{4139D849-5193-484E-B644-9C7EC860A156}" srcId="{97F8E27B-8156-D745-A6C2-CEF55E90F815}" destId="{110DC973-E23C-FF4D-A14E-B60A960B8BD8}" srcOrd="0" destOrd="0" parTransId="{2D2B643D-94AF-3B40-9E0A-40BC7E88DA04}" sibTransId="{1F1089A9-35EA-0C4B-8E39-8766454E07BF}"/>
    <dgm:cxn modelId="{95202519-8599-FB4F-B488-E3BBEAE39767}" srcId="{45A61BD5-0000-6B4A-AA9F-CC79C18D218A}" destId="{896FCDFE-BE45-1A4D-8020-F888E6F5E2FF}" srcOrd="1" destOrd="0" parTransId="{414A64BD-B947-CE44-9690-E6A433735501}" sibTransId="{42ECA34B-4135-544D-8CDF-A53CC016A490}"/>
    <dgm:cxn modelId="{F0572593-414F-EB43-800F-B8C82736C8E6}" type="presOf" srcId="{4338C2FB-216B-274C-87D3-9B829B3CBD6C}" destId="{3B61B261-CB8E-3748-9C1D-986C8FCDD6C7}" srcOrd="0" destOrd="0" presId="urn:microsoft.com/office/officeart/2005/8/layout/hierarchy4"/>
    <dgm:cxn modelId="{AE3FDCC3-A9EC-D643-8EAB-C4D066253455}" type="presOf" srcId="{620A6057-1676-8443-93CD-E9A89E3E4B6F}" destId="{36B27AA1-9084-5741-8529-84E09C2F814B}" srcOrd="0" destOrd="0" presId="urn:microsoft.com/office/officeart/2005/8/layout/hierarchy4"/>
    <dgm:cxn modelId="{FEAD58E8-4F57-2E4E-94ED-F2D60DAE9C8F}" type="presOf" srcId="{45A61BD5-0000-6B4A-AA9F-CC79C18D218A}" destId="{E18D3301-A41E-0449-B0B7-059B5834571F}" srcOrd="0" destOrd="0" presId="urn:microsoft.com/office/officeart/2005/8/layout/hierarchy4"/>
    <dgm:cxn modelId="{279113B0-90B8-3447-BB37-95DC5D6B7989}" srcId="{419E32C1-F51F-8744-8A33-6B13EB7433ED}" destId="{EF31F092-4409-A843-A063-FD21486B1636}" srcOrd="0" destOrd="0" parTransId="{63829426-A19F-DE49-AC97-FD52D6CCD78A}" sibTransId="{1B974264-4CE2-974C-912E-228D3BD88A0A}"/>
    <dgm:cxn modelId="{9FC6AB2A-B80D-5545-BA50-BB13E1C15F62}" srcId="{419E32C1-F51F-8744-8A33-6B13EB7433ED}" destId="{AA77120B-46DA-8945-9744-AD972E39D75A}" srcOrd="2" destOrd="0" parTransId="{859CEE85-9E6E-B84D-9343-F0AD5D281DEC}" sibTransId="{DBE65819-02B8-4847-8035-52D6CB5D9D1F}"/>
    <dgm:cxn modelId="{378AADAA-5FDA-994E-9C24-081E1E52FCEE}" type="presOf" srcId="{79817F39-0DE4-8E4F-8C2E-3AD7F7707787}" destId="{A2D17741-09C5-B444-BFFE-EE2246D04F1F}" srcOrd="0" destOrd="0" presId="urn:microsoft.com/office/officeart/2005/8/layout/hierarchy4"/>
    <dgm:cxn modelId="{3D195F32-41D2-514F-BD77-635F00ECF10A}" srcId="{6AA9EBA4-5593-A143-A5C4-825E149D6E54}" destId="{DA594018-5D9F-B647-B8E1-6D66AA77F8DC}" srcOrd="2" destOrd="0" parTransId="{E78A9FB1-40F0-0B42-B7FD-82BE23AF14A1}" sibTransId="{1FE2C9C7-1FAF-084C-AC4C-D6A72929C9A2}"/>
    <dgm:cxn modelId="{7DC89B01-352F-D749-9B98-33C8323F5D77}" srcId="{45A61BD5-0000-6B4A-AA9F-CC79C18D218A}" destId="{79817F39-0DE4-8E4F-8C2E-3AD7F7707787}" srcOrd="2" destOrd="0" parTransId="{EA01ED2D-ADA4-1443-99F4-26160C414E9C}" sibTransId="{2DFEC7A0-645E-DA47-AF2F-BA86AE4C0C3F}"/>
    <dgm:cxn modelId="{4E1164F1-6BCF-CA45-A4C4-FCE5CB4CE46B}" srcId="{45A61BD5-0000-6B4A-AA9F-CC79C18D218A}" destId="{B1E20C91-AC69-064B-B89E-204147FE3629}" srcOrd="0" destOrd="0" parTransId="{2862619A-3433-BF41-9238-AEE25AE481E1}" sibTransId="{40F10925-00CC-F240-9DF2-3C83C6C6EEA6}"/>
    <dgm:cxn modelId="{77802DCD-4324-CB41-9233-AC59DB50C624}" type="presOf" srcId="{CC5A2291-1697-754F-A476-AD5B58CB1A68}" destId="{CF49B067-3FEC-2847-A74C-500BE6AB5B70}" srcOrd="0" destOrd="0" presId="urn:microsoft.com/office/officeart/2005/8/layout/hierarchy4"/>
    <dgm:cxn modelId="{24F6DD43-C090-924C-89E9-B11A7189542A}" type="presOf" srcId="{720CA003-9E27-1840-BB90-66DE8CE112BA}" destId="{B6D8602E-4E40-A548-B744-18CB4F1FCABB}" srcOrd="0" destOrd="0" presId="urn:microsoft.com/office/officeart/2005/8/layout/hierarchy4"/>
    <dgm:cxn modelId="{B3A255CF-52D0-5D45-8CDB-5BE9063DCB62}" type="presOf" srcId="{F5B910A9-DA5F-914B-849D-505B4E8149F1}" destId="{81E33F5E-E08E-9F45-BD86-CF442C0E27C2}" srcOrd="0" destOrd="0" presId="urn:microsoft.com/office/officeart/2005/8/layout/hierarchy4"/>
    <dgm:cxn modelId="{6A97BAB9-AAF1-2B40-84E0-CCDC501623AF}" srcId="{6027898B-F7C8-704A-AD54-A5964135D169}" destId="{8401A46C-B142-6949-83F0-A21EFAA278BE}" srcOrd="0" destOrd="0" parTransId="{4AE66AE4-98AD-F84A-A9AE-2029A98685B5}" sibTransId="{CEB38A60-AD83-8342-AFC3-CFB42CBD867E}"/>
    <dgm:cxn modelId="{CEF56EB2-561A-1F44-B824-5347B826F4A0}" type="presOf" srcId="{C785157D-308A-D14C-984D-F430E17B2B24}" destId="{4C8C023D-5559-664D-A370-6C2D5F0FC874}" srcOrd="0" destOrd="0" presId="urn:microsoft.com/office/officeart/2005/8/layout/hierarchy4"/>
    <dgm:cxn modelId="{DA8C8015-830B-7348-8649-4CFEFAE6583B}" type="presOf" srcId="{896FCDFE-BE45-1A4D-8020-F888E6F5E2FF}" destId="{D45B2E56-0F20-DD45-A5EA-1FEA80C4AD67}" srcOrd="0" destOrd="0" presId="urn:microsoft.com/office/officeart/2005/8/layout/hierarchy4"/>
    <dgm:cxn modelId="{E5D4E780-5F2D-304E-ABAF-CAD0D0AC8964}" type="presOf" srcId="{419E32C1-F51F-8744-8A33-6B13EB7433ED}" destId="{558F68DE-AB60-3243-98F0-C075DB983E9B}" srcOrd="0" destOrd="0" presId="urn:microsoft.com/office/officeart/2005/8/layout/hierarchy4"/>
    <dgm:cxn modelId="{36EC1589-A9F8-5743-88F4-69419A78B0D0}" type="presParOf" srcId="{85020FF6-46B5-704D-97DC-3DF0DA4AED19}" destId="{30E3C57D-32DB-FE40-A5E2-2EB52503F832}" srcOrd="0" destOrd="0" presId="urn:microsoft.com/office/officeart/2005/8/layout/hierarchy4"/>
    <dgm:cxn modelId="{BD5FD6CB-52E5-B14C-9CF0-D62C41BE00BE}" type="presParOf" srcId="{30E3C57D-32DB-FE40-A5E2-2EB52503F832}" destId="{C455D922-B8FA-A542-82A7-27809DDF1702}" srcOrd="0" destOrd="0" presId="urn:microsoft.com/office/officeart/2005/8/layout/hierarchy4"/>
    <dgm:cxn modelId="{E3C06FD2-ED28-4C4B-847C-DEEF98A29B5C}" type="presParOf" srcId="{30E3C57D-32DB-FE40-A5E2-2EB52503F832}" destId="{61B97576-87B6-5E48-AA22-9B23A4C5B5F0}" srcOrd="1" destOrd="0" presId="urn:microsoft.com/office/officeart/2005/8/layout/hierarchy4"/>
    <dgm:cxn modelId="{90913C88-13D1-F943-A23E-4D18B8059F02}" type="presParOf" srcId="{30E3C57D-32DB-FE40-A5E2-2EB52503F832}" destId="{3C76DD64-54B9-8A4C-B32D-EC69E3D78430}" srcOrd="2" destOrd="0" presId="urn:microsoft.com/office/officeart/2005/8/layout/hierarchy4"/>
    <dgm:cxn modelId="{1D262CFC-26B8-884C-9FEF-A48A68DF161C}" type="presParOf" srcId="{3C76DD64-54B9-8A4C-B32D-EC69E3D78430}" destId="{9D0A372F-7630-F549-9807-13F33543BC2D}" srcOrd="0" destOrd="0" presId="urn:microsoft.com/office/officeart/2005/8/layout/hierarchy4"/>
    <dgm:cxn modelId="{38FF1552-46C5-CE4E-B265-C3B804C50BBF}" type="presParOf" srcId="{9D0A372F-7630-F549-9807-13F33543BC2D}" destId="{81E33F5E-E08E-9F45-BD86-CF442C0E27C2}" srcOrd="0" destOrd="0" presId="urn:microsoft.com/office/officeart/2005/8/layout/hierarchy4"/>
    <dgm:cxn modelId="{59706028-4252-5947-9572-66F6651AB082}" type="presParOf" srcId="{9D0A372F-7630-F549-9807-13F33543BC2D}" destId="{E145B740-05A1-5742-81D9-ED39DB58D8B7}" srcOrd="1" destOrd="0" presId="urn:microsoft.com/office/officeart/2005/8/layout/hierarchy4"/>
    <dgm:cxn modelId="{2BBC74A9-0A8F-944F-B6F2-6210D679E981}" type="presParOf" srcId="{9D0A372F-7630-F549-9807-13F33543BC2D}" destId="{D5A52CBE-FE41-8C47-92DC-52CE46729345}" srcOrd="2" destOrd="0" presId="urn:microsoft.com/office/officeart/2005/8/layout/hierarchy4"/>
    <dgm:cxn modelId="{716B7A09-1319-5640-930E-C7F3187E6EDC}" type="presParOf" srcId="{D5A52CBE-FE41-8C47-92DC-52CE46729345}" destId="{B08702C7-1E85-F14D-B2CE-1AA7A793B772}" srcOrd="0" destOrd="0" presId="urn:microsoft.com/office/officeart/2005/8/layout/hierarchy4"/>
    <dgm:cxn modelId="{3989E712-75BB-7B4B-83D7-2DA7AD4B6473}" type="presParOf" srcId="{B08702C7-1E85-F14D-B2CE-1AA7A793B772}" destId="{CF49B067-3FEC-2847-A74C-500BE6AB5B70}" srcOrd="0" destOrd="0" presId="urn:microsoft.com/office/officeart/2005/8/layout/hierarchy4"/>
    <dgm:cxn modelId="{549C0FAE-7B7D-BD49-9A10-3580BF731ED7}" type="presParOf" srcId="{B08702C7-1E85-F14D-B2CE-1AA7A793B772}" destId="{0567ECDF-F5DC-7746-82C3-5C4C7C9027A1}" srcOrd="1" destOrd="0" presId="urn:microsoft.com/office/officeart/2005/8/layout/hierarchy4"/>
    <dgm:cxn modelId="{2B5AF192-5488-5A45-BA0D-19C882819CE7}" type="presParOf" srcId="{B08702C7-1E85-F14D-B2CE-1AA7A793B772}" destId="{35504ED8-F365-B045-BB83-AA409726F712}" srcOrd="2" destOrd="0" presId="urn:microsoft.com/office/officeart/2005/8/layout/hierarchy4"/>
    <dgm:cxn modelId="{16F42A42-87A8-374C-A05E-FF93A6CF2D00}" type="presParOf" srcId="{35504ED8-F365-B045-BB83-AA409726F712}" destId="{F8C0A7C3-F123-C64D-A061-80A6F16E1CE2}" srcOrd="0" destOrd="0" presId="urn:microsoft.com/office/officeart/2005/8/layout/hierarchy4"/>
    <dgm:cxn modelId="{F0978333-075D-BA45-8E0B-00490045EC55}" type="presParOf" srcId="{F8C0A7C3-F123-C64D-A061-80A6F16E1CE2}" destId="{7C0D856A-C7B0-B342-8F98-6BCB603CC2E1}" srcOrd="0" destOrd="0" presId="urn:microsoft.com/office/officeart/2005/8/layout/hierarchy4"/>
    <dgm:cxn modelId="{B8442868-3616-314F-BF71-CE692B5131E9}" type="presParOf" srcId="{F8C0A7C3-F123-C64D-A061-80A6F16E1CE2}" destId="{A716E92F-FC44-3D47-AF80-7A524971760C}" srcOrd="1" destOrd="0" presId="urn:microsoft.com/office/officeart/2005/8/layout/hierarchy4"/>
    <dgm:cxn modelId="{2DC33EA9-53D3-084C-B9AD-58401F828350}" type="presParOf" srcId="{F8C0A7C3-F123-C64D-A061-80A6F16E1CE2}" destId="{1FBD5530-24D5-9245-B1DE-94F660A262A1}" srcOrd="2" destOrd="0" presId="urn:microsoft.com/office/officeart/2005/8/layout/hierarchy4"/>
    <dgm:cxn modelId="{3DD704AE-B2F8-DC4C-A542-B87E20263264}" type="presParOf" srcId="{1FBD5530-24D5-9245-B1DE-94F660A262A1}" destId="{795CB41B-890D-CB4F-926A-842839940D9E}" srcOrd="0" destOrd="0" presId="urn:microsoft.com/office/officeart/2005/8/layout/hierarchy4"/>
    <dgm:cxn modelId="{6E1491F0-01E0-C842-AD87-AD870C17079C}" type="presParOf" srcId="{795CB41B-890D-CB4F-926A-842839940D9E}" destId="{0C474CCE-12C5-4746-B0D4-98AE8CB1962D}" srcOrd="0" destOrd="0" presId="urn:microsoft.com/office/officeart/2005/8/layout/hierarchy4"/>
    <dgm:cxn modelId="{0BB1B669-B7FA-3F47-8741-1BC8BD2FDE86}" type="presParOf" srcId="{795CB41B-890D-CB4F-926A-842839940D9E}" destId="{868FEE37-D70C-854A-BCC5-17EEA353D35A}" srcOrd="1" destOrd="0" presId="urn:microsoft.com/office/officeart/2005/8/layout/hierarchy4"/>
    <dgm:cxn modelId="{F602EB02-33EF-9E46-9AD8-C9EF9A8117F1}" type="presParOf" srcId="{795CB41B-890D-CB4F-926A-842839940D9E}" destId="{B0367002-F3B9-D741-B633-0B844BDC94D8}" srcOrd="2" destOrd="0" presId="urn:microsoft.com/office/officeart/2005/8/layout/hierarchy4"/>
    <dgm:cxn modelId="{DFF78579-F691-6D49-B67B-054E33439863}" type="presParOf" srcId="{B0367002-F3B9-D741-B633-0B844BDC94D8}" destId="{24E99853-AF0A-4141-AA02-B40DD3DC2599}" srcOrd="0" destOrd="0" presId="urn:microsoft.com/office/officeart/2005/8/layout/hierarchy4"/>
    <dgm:cxn modelId="{105E8884-7CE7-B04F-B9CB-6FEA2D15AEE9}" type="presParOf" srcId="{24E99853-AF0A-4141-AA02-B40DD3DC2599}" destId="{5083EF59-BE20-1A42-AA1E-FAF1F649CE71}" srcOrd="0" destOrd="0" presId="urn:microsoft.com/office/officeart/2005/8/layout/hierarchy4"/>
    <dgm:cxn modelId="{9CDDD40A-8770-5043-B788-121143D88B57}" type="presParOf" srcId="{24E99853-AF0A-4141-AA02-B40DD3DC2599}" destId="{8A0AAFA9-F798-434A-A6C5-7C9A4950516A}" srcOrd="1" destOrd="0" presId="urn:microsoft.com/office/officeart/2005/8/layout/hierarchy4"/>
    <dgm:cxn modelId="{969B4DEF-C6DF-7249-BAF7-4B3F217750EA}" type="presParOf" srcId="{24E99853-AF0A-4141-AA02-B40DD3DC2599}" destId="{0B685B04-A418-AF44-BE42-9F0DBBC84D8B}" srcOrd="2" destOrd="0" presId="urn:microsoft.com/office/officeart/2005/8/layout/hierarchy4"/>
    <dgm:cxn modelId="{2363873C-206A-CB4C-B23E-6BDED6A26CDB}" type="presParOf" srcId="{0B685B04-A418-AF44-BE42-9F0DBBC84D8B}" destId="{35840E95-7043-C549-929D-86786E61CA48}" srcOrd="0" destOrd="0" presId="urn:microsoft.com/office/officeart/2005/8/layout/hierarchy4"/>
    <dgm:cxn modelId="{479FBD52-32A0-FD48-959F-409E6A0738B5}" type="presParOf" srcId="{35840E95-7043-C549-929D-86786E61CA48}" destId="{82CF9B4F-D65F-0343-BBA3-C80717D28A75}" srcOrd="0" destOrd="0" presId="urn:microsoft.com/office/officeart/2005/8/layout/hierarchy4"/>
    <dgm:cxn modelId="{5E56F2DD-0C35-2F48-AF9E-20B3D429B2DD}" type="presParOf" srcId="{35840E95-7043-C549-929D-86786E61CA48}" destId="{F5D82D18-2C28-1143-9B8D-E5BFE2B8938F}" srcOrd="1" destOrd="0" presId="urn:microsoft.com/office/officeart/2005/8/layout/hierarchy4"/>
    <dgm:cxn modelId="{35847344-9B86-1846-9A2B-1190ED5DC458}" type="presParOf" srcId="{35840E95-7043-C549-929D-86786E61CA48}" destId="{7FE6D9A3-E390-FE4B-BF62-31A61327BF47}" srcOrd="2" destOrd="0" presId="urn:microsoft.com/office/officeart/2005/8/layout/hierarchy4"/>
    <dgm:cxn modelId="{4E4E9887-C5E9-A842-88F7-065D02A01770}" type="presParOf" srcId="{7FE6D9A3-E390-FE4B-BF62-31A61327BF47}" destId="{88CB9692-3D46-4246-8E0C-9D4CEA95913B}" srcOrd="0" destOrd="0" presId="urn:microsoft.com/office/officeart/2005/8/layout/hierarchy4"/>
    <dgm:cxn modelId="{CAD46FCD-57D8-794D-AEED-7B7AABBAB0DB}" type="presParOf" srcId="{88CB9692-3D46-4246-8E0C-9D4CEA95913B}" destId="{36B27AA1-9084-5741-8529-84E09C2F814B}" srcOrd="0" destOrd="0" presId="urn:microsoft.com/office/officeart/2005/8/layout/hierarchy4"/>
    <dgm:cxn modelId="{81C06285-4937-0848-8F94-EB55435298C0}" type="presParOf" srcId="{88CB9692-3D46-4246-8E0C-9D4CEA95913B}" destId="{419AA6EE-20E1-E945-B475-A1A14EAE5207}" srcOrd="1" destOrd="0" presId="urn:microsoft.com/office/officeart/2005/8/layout/hierarchy4"/>
    <dgm:cxn modelId="{F5ABE751-204F-1E48-AFB3-25AC94C2CF69}" type="presParOf" srcId="{7FE6D9A3-E390-FE4B-BF62-31A61327BF47}" destId="{3903E6D3-BBEC-124D-96C3-21DB9644B36F}" srcOrd="1" destOrd="0" presId="urn:microsoft.com/office/officeart/2005/8/layout/hierarchy4"/>
    <dgm:cxn modelId="{907839BB-4BB4-7842-B5BA-C088AB75BB2E}" type="presParOf" srcId="{7FE6D9A3-E390-FE4B-BF62-31A61327BF47}" destId="{48692443-2AD2-1F48-91CB-F89626C00C51}" srcOrd="2" destOrd="0" presId="urn:microsoft.com/office/officeart/2005/8/layout/hierarchy4"/>
    <dgm:cxn modelId="{0E1195B5-8877-4D46-AC17-63194E7CB30E}" type="presParOf" srcId="{48692443-2AD2-1F48-91CB-F89626C00C51}" destId="{4C8C023D-5559-664D-A370-6C2D5F0FC874}" srcOrd="0" destOrd="0" presId="urn:microsoft.com/office/officeart/2005/8/layout/hierarchy4"/>
    <dgm:cxn modelId="{67FE112C-E667-2746-9BC6-E74023968595}" type="presParOf" srcId="{48692443-2AD2-1F48-91CB-F89626C00C51}" destId="{8793631D-4A2E-7A48-8FBF-0A7C8D85C84C}" srcOrd="1" destOrd="0" presId="urn:microsoft.com/office/officeart/2005/8/layout/hierarchy4"/>
    <dgm:cxn modelId="{0E7F6357-AB63-FA4F-B9BE-AB6845D673A9}" type="presParOf" srcId="{7FE6D9A3-E390-FE4B-BF62-31A61327BF47}" destId="{D097094B-4F23-F24A-8537-A268E80F2E49}" srcOrd="3" destOrd="0" presId="urn:microsoft.com/office/officeart/2005/8/layout/hierarchy4"/>
    <dgm:cxn modelId="{CBB94BEF-975A-8A44-8A53-7848CA76402C}" type="presParOf" srcId="{7FE6D9A3-E390-FE4B-BF62-31A61327BF47}" destId="{E1A85A87-1638-194F-894B-646B91A7F0F3}" srcOrd="4" destOrd="0" presId="urn:microsoft.com/office/officeart/2005/8/layout/hierarchy4"/>
    <dgm:cxn modelId="{894652AE-9331-3443-B887-C3E6972A25F3}" type="presParOf" srcId="{E1A85A87-1638-194F-894B-646B91A7F0F3}" destId="{F2E48D6D-1C40-904A-85D2-8FE161412481}" srcOrd="0" destOrd="0" presId="urn:microsoft.com/office/officeart/2005/8/layout/hierarchy4"/>
    <dgm:cxn modelId="{06D4F823-8332-0E46-9AFF-2429FA73AC52}" type="presParOf" srcId="{E1A85A87-1638-194F-894B-646B91A7F0F3}" destId="{3FD39B48-29C4-8A4F-9885-5047C6B41367}" srcOrd="1" destOrd="0" presId="urn:microsoft.com/office/officeart/2005/8/layout/hierarchy4"/>
    <dgm:cxn modelId="{90ADF3FC-B102-D447-9CC7-9C2AA90BD15F}" type="presParOf" srcId="{0B685B04-A418-AF44-BE42-9F0DBBC84D8B}" destId="{4C432457-9560-7A4D-BC74-16005D96948C}" srcOrd="1" destOrd="0" presId="urn:microsoft.com/office/officeart/2005/8/layout/hierarchy4"/>
    <dgm:cxn modelId="{EB524DC9-942E-CE40-B077-FC4F58AB0D9B}" type="presParOf" srcId="{0B685B04-A418-AF44-BE42-9F0DBBC84D8B}" destId="{3B25349E-BFB5-0947-B029-F5310D5E95F6}" srcOrd="2" destOrd="0" presId="urn:microsoft.com/office/officeart/2005/8/layout/hierarchy4"/>
    <dgm:cxn modelId="{2B26D822-887B-964F-AF7C-8C67EA152EB6}" type="presParOf" srcId="{3B25349E-BFB5-0947-B029-F5310D5E95F6}" destId="{E18D3301-A41E-0449-B0B7-059B5834571F}" srcOrd="0" destOrd="0" presId="urn:microsoft.com/office/officeart/2005/8/layout/hierarchy4"/>
    <dgm:cxn modelId="{D9232211-C4B5-0E4B-BC88-BAB29B9BFE9A}" type="presParOf" srcId="{3B25349E-BFB5-0947-B029-F5310D5E95F6}" destId="{580B979D-A4FC-464E-B211-62BE16354430}" srcOrd="1" destOrd="0" presId="urn:microsoft.com/office/officeart/2005/8/layout/hierarchy4"/>
    <dgm:cxn modelId="{E9D25BC3-EC87-0046-909F-58A6F8867710}" type="presParOf" srcId="{3B25349E-BFB5-0947-B029-F5310D5E95F6}" destId="{F6C153DB-B270-4647-B304-39B29552C699}" srcOrd="2" destOrd="0" presId="urn:microsoft.com/office/officeart/2005/8/layout/hierarchy4"/>
    <dgm:cxn modelId="{66465A9F-742E-A547-A053-65D4DA39C3F3}" type="presParOf" srcId="{F6C153DB-B270-4647-B304-39B29552C699}" destId="{D5A7D298-C724-084C-B295-6968EE560478}" srcOrd="0" destOrd="0" presId="urn:microsoft.com/office/officeart/2005/8/layout/hierarchy4"/>
    <dgm:cxn modelId="{826199DE-02B8-5E4B-A87D-325307FB45DF}" type="presParOf" srcId="{D5A7D298-C724-084C-B295-6968EE560478}" destId="{FDE21B6A-65FC-6D4A-A9C1-6C8956C3ECA4}" srcOrd="0" destOrd="0" presId="urn:microsoft.com/office/officeart/2005/8/layout/hierarchy4"/>
    <dgm:cxn modelId="{CBB9A3F5-DA48-9049-9098-217DFBA04C59}" type="presParOf" srcId="{D5A7D298-C724-084C-B295-6968EE560478}" destId="{A9A025A9-11A2-2448-9EFA-DECC3CEB58BE}" srcOrd="1" destOrd="0" presId="urn:microsoft.com/office/officeart/2005/8/layout/hierarchy4"/>
    <dgm:cxn modelId="{EF54404F-260B-F640-A0AB-556171DF5DF9}" type="presParOf" srcId="{F6C153DB-B270-4647-B304-39B29552C699}" destId="{C69004AE-0A0C-7C4D-BDF3-8FA445FFA0EE}" srcOrd="1" destOrd="0" presId="urn:microsoft.com/office/officeart/2005/8/layout/hierarchy4"/>
    <dgm:cxn modelId="{C153CD75-3DCB-D547-913C-6B8DC7F51660}" type="presParOf" srcId="{F6C153DB-B270-4647-B304-39B29552C699}" destId="{96B47EB7-61B3-1C45-A28E-02A4C5A3B12C}" srcOrd="2" destOrd="0" presId="urn:microsoft.com/office/officeart/2005/8/layout/hierarchy4"/>
    <dgm:cxn modelId="{C0E1D4D4-5E8E-E645-AC95-C03B67893E8A}" type="presParOf" srcId="{96B47EB7-61B3-1C45-A28E-02A4C5A3B12C}" destId="{D45B2E56-0F20-DD45-A5EA-1FEA80C4AD67}" srcOrd="0" destOrd="0" presId="urn:microsoft.com/office/officeart/2005/8/layout/hierarchy4"/>
    <dgm:cxn modelId="{5BA9D492-3BEC-5C4D-A71D-FF4D1A824ABF}" type="presParOf" srcId="{96B47EB7-61B3-1C45-A28E-02A4C5A3B12C}" destId="{6568A2B6-E086-4446-AFC6-C2136755106F}" srcOrd="1" destOrd="0" presId="urn:microsoft.com/office/officeart/2005/8/layout/hierarchy4"/>
    <dgm:cxn modelId="{0A349871-9805-514C-84A5-622B6926AC40}" type="presParOf" srcId="{F6C153DB-B270-4647-B304-39B29552C699}" destId="{8DDB37D5-BBE9-434E-869F-2202F116186B}" srcOrd="3" destOrd="0" presId="urn:microsoft.com/office/officeart/2005/8/layout/hierarchy4"/>
    <dgm:cxn modelId="{FE114ED3-947C-4247-AB91-DE46C1216688}" type="presParOf" srcId="{F6C153DB-B270-4647-B304-39B29552C699}" destId="{3D8E3395-3A29-894C-ACC7-579BDD699B77}" srcOrd="4" destOrd="0" presId="urn:microsoft.com/office/officeart/2005/8/layout/hierarchy4"/>
    <dgm:cxn modelId="{263B2FA8-DEF4-2941-B6A4-6A5FFF66C42B}" type="presParOf" srcId="{3D8E3395-3A29-894C-ACC7-579BDD699B77}" destId="{A2D17741-09C5-B444-BFFE-EE2246D04F1F}" srcOrd="0" destOrd="0" presId="urn:microsoft.com/office/officeart/2005/8/layout/hierarchy4"/>
    <dgm:cxn modelId="{4BF4F811-5DAB-4349-8E69-84C2FB38E879}" type="presParOf" srcId="{3D8E3395-3A29-894C-ACC7-579BDD699B77}" destId="{C420F472-4323-6242-8879-153545977B7A}" srcOrd="1" destOrd="0" presId="urn:microsoft.com/office/officeart/2005/8/layout/hierarchy4"/>
    <dgm:cxn modelId="{1ABEBD2B-4219-B249-8654-2ABCF931A428}" type="presParOf" srcId="{B0367002-F3B9-D741-B633-0B844BDC94D8}" destId="{E7920179-89CD-4F43-BD02-A281AFDFF4A4}" srcOrd="1" destOrd="0" presId="urn:microsoft.com/office/officeart/2005/8/layout/hierarchy4"/>
    <dgm:cxn modelId="{26B32D5B-2EEC-0046-8A29-3FB6A8FCB16E}" type="presParOf" srcId="{B0367002-F3B9-D741-B633-0B844BDC94D8}" destId="{412057F3-E776-5241-A291-A80661BC2773}" srcOrd="2" destOrd="0" presId="urn:microsoft.com/office/officeart/2005/8/layout/hierarchy4"/>
    <dgm:cxn modelId="{D0D78BDD-A591-024F-B9A1-545C4643BF7A}" type="presParOf" srcId="{412057F3-E776-5241-A291-A80661BC2773}" destId="{E7126A2F-DE89-C944-AC5B-4CBF8E2371ED}" srcOrd="0" destOrd="0" presId="urn:microsoft.com/office/officeart/2005/8/layout/hierarchy4"/>
    <dgm:cxn modelId="{5898ABF4-5BAC-9447-8492-73FFBE4CB96D}" type="presParOf" srcId="{412057F3-E776-5241-A291-A80661BC2773}" destId="{A0B22FDC-FCD0-6948-8570-94EF8F3C6688}" srcOrd="1" destOrd="0" presId="urn:microsoft.com/office/officeart/2005/8/layout/hierarchy4"/>
    <dgm:cxn modelId="{A8E3541B-976A-B94A-9C5F-D385F9E893D0}" type="presParOf" srcId="{412057F3-E776-5241-A291-A80661BC2773}" destId="{28C1D47C-816A-3347-8A17-051C949DE9BE}" srcOrd="2" destOrd="0" presId="urn:microsoft.com/office/officeart/2005/8/layout/hierarchy4"/>
    <dgm:cxn modelId="{E328F572-9F10-4048-B9F5-CBB6E8C6CAFE}" type="presParOf" srcId="{28C1D47C-816A-3347-8A17-051C949DE9BE}" destId="{5503AC48-3CD7-A64C-911F-7202D2AAA237}" srcOrd="0" destOrd="0" presId="urn:microsoft.com/office/officeart/2005/8/layout/hierarchy4"/>
    <dgm:cxn modelId="{7EC496CA-6912-F94F-92B7-C9C9063C25A1}" type="presParOf" srcId="{5503AC48-3CD7-A64C-911F-7202D2AAA237}" destId="{8452D50F-F991-D648-B5C2-D4CD97320844}" srcOrd="0" destOrd="0" presId="urn:microsoft.com/office/officeart/2005/8/layout/hierarchy4"/>
    <dgm:cxn modelId="{A05B98AF-0D1E-524F-8807-4232F571ACED}" type="presParOf" srcId="{5503AC48-3CD7-A64C-911F-7202D2AAA237}" destId="{2113F046-56C5-CF44-8435-4FF60AFD2E54}" srcOrd="1" destOrd="0" presId="urn:microsoft.com/office/officeart/2005/8/layout/hierarchy4"/>
    <dgm:cxn modelId="{160F7109-9740-9848-ADA8-8D9DE9C19EA5}" type="presParOf" srcId="{5503AC48-3CD7-A64C-911F-7202D2AAA237}" destId="{3E290668-48BA-C84C-B6B1-297A85881455}" srcOrd="2" destOrd="0" presId="urn:microsoft.com/office/officeart/2005/8/layout/hierarchy4"/>
    <dgm:cxn modelId="{D036D106-F8B3-C34F-A3DE-EB12D6D2363A}" type="presParOf" srcId="{3E290668-48BA-C84C-B6B1-297A85881455}" destId="{981E9D5C-8F67-1D45-AA16-76CF12A29A4F}" srcOrd="0" destOrd="0" presId="urn:microsoft.com/office/officeart/2005/8/layout/hierarchy4"/>
    <dgm:cxn modelId="{DEA20EB0-50E7-7F42-B686-1CE49BCEE23D}" type="presParOf" srcId="{981E9D5C-8F67-1D45-AA16-76CF12A29A4F}" destId="{BCB7DB10-3DEF-3843-AE93-0708B7609958}" srcOrd="0" destOrd="0" presId="urn:microsoft.com/office/officeart/2005/8/layout/hierarchy4"/>
    <dgm:cxn modelId="{8F9B9AFA-6E2F-5845-9FED-6D11D81510B8}" type="presParOf" srcId="{981E9D5C-8F67-1D45-AA16-76CF12A29A4F}" destId="{F5C59F2E-7FB7-224E-97BE-1B784B9A7F8A}" srcOrd="1" destOrd="0" presId="urn:microsoft.com/office/officeart/2005/8/layout/hierarchy4"/>
    <dgm:cxn modelId="{A250D9E5-C2B3-D047-9BAE-D66A4B3CBBAC}" type="presParOf" srcId="{3E290668-48BA-C84C-B6B1-297A85881455}" destId="{AD668291-C659-2B42-B600-891FB921A91A}" srcOrd="1" destOrd="0" presId="urn:microsoft.com/office/officeart/2005/8/layout/hierarchy4"/>
    <dgm:cxn modelId="{6ECEF78D-71D9-A349-9ABC-0D8DA8839E60}" type="presParOf" srcId="{3E290668-48BA-C84C-B6B1-297A85881455}" destId="{825D7C42-5D42-5840-8ED5-FDA9D3D43612}" srcOrd="2" destOrd="0" presId="urn:microsoft.com/office/officeart/2005/8/layout/hierarchy4"/>
    <dgm:cxn modelId="{EE15E72A-530C-E64B-BE7B-5FCE80A9AB92}" type="presParOf" srcId="{825D7C42-5D42-5840-8ED5-FDA9D3D43612}" destId="{3B61B261-CB8E-3748-9C1D-986C8FCDD6C7}" srcOrd="0" destOrd="0" presId="urn:microsoft.com/office/officeart/2005/8/layout/hierarchy4"/>
    <dgm:cxn modelId="{879B0081-DF53-2D48-9F6C-43D854D3895B}" type="presParOf" srcId="{825D7C42-5D42-5840-8ED5-FDA9D3D43612}" destId="{529B2D63-6FD0-6949-9DF1-90FC5EBC9FED}" srcOrd="1" destOrd="0" presId="urn:microsoft.com/office/officeart/2005/8/layout/hierarchy4"/>
    <dgm:cxn modelId="{ACCB8C7B-AC6B-F647-8E0C-3E2BBF250DF8}" type="presParOf" srcId="{3E290668-48BA-C84C-B6B1-297A85881455}" destId="{D1DE255B-BADC-EE4F-8B43-0DC469F32ADF}" srcOrd="3" destOrd="0" presId="urn:microsoft.com/office/officeart/2005/8/layout/hierarchy4"/>
    <dgm:cxn modelId="{99BAC3B5-9E71-9349-891F-F947E8CD3E46}" type="presParOf" srcId="{3E290668-48BA-C84C-B6B1-297A85881455}" destId="{AC6F824B-3406-924A-A7DF-7733C4E4E86E}" srcOrd="4" destOrd="0" presId="urn:microsoft.com/office/officeart/2005/8/layout/hierarchy4"/>
    <dgm:cxn modelId="{5A6A2BAF-B611-6449-94F1-2F35F781505C}" type="presParOf" srcId="{AC6F824B-3406-924A-A7DF-7733C4E4E86E}" destId="{B6D8602E-4E40-A548-B744-18CB4F1FCABB}" srcOrd="0" destOrd="0" presId="urn:microsoft.com/office/officeart/2005/8/layout/hierarchy4"/>
    <dgm:cxn modelId="{B92B7A4B-7307-EA41-9687-CFF2CABF9C46}" type="presParOf" srcId="{AC6F824B-3406-924A-A7DF-7733C4E4E86E}" destId="{CB0F6DFA-65EB-8846-ABB7-992DA610C033}" srcOrd="1" destOrd="0" presId="urn:microsoft.com/office/officeart/2005/8/layout/hierarchy4"/>
    <dgm:cxn modelId="{AC3A58ED-861F-644A-B8C8-39DBA26FAD5B}" type="presParOf" srcId="{28C1D47C-816A-3347-8A17-051C949DE9BE}" destId="{CB303F53-48BA-7448-8DE1-6116BDA64BB6}" srcOrd="1" destOrd="0" presId="urn:microsoft.com/office/officeart/2005/8/layout/hierarchy4"/>
    <dgm:cxn modelId="{3544835D-76C3-6644-896C-0B9F7583D212}" type="presParOf" srcId="{28C1D47C-816A-3347-8A17-051C949DE9BE}" destId="{26D3993D-C6EF-9D4E-8640-E4D10E55B24E}" srcOrd="2" destOrd="0" presId="urn:microsoft.com/office/officeart/2005/8/layout/hierarchy4"/>
    <dgm:cxn modelId="{004E5F9D-98B9-2245-B873-CA1B792E8B14}" type="presParOf" srcId="{26D3993D-C6EF-9D4E-8640-E4D10E55B24E}" destId="{558F68DE-AB60-3243-98F0-C075DB983E9B}" srcOrd="0" destOrd="0" presId="urn:microsoft.com/office/officeart/2005/8/layout/hierarchy4"/>
    <dgm:cxn modelId="{2D86DD6D-812D-1645-80E0-3BC040032B99}" type="presParOf" srcId="{26D3993D-C6EF-9D4E-8640-E4D10E55B24E}" destId="{078C5033-9AB4-A14D-92A9-CA0FCF385E16}" srcOrd="1" destOrd="0" presId="urn:microsoft.com/office/officeart/2005/8/layout/hierarchy4"/>
    <dgm:cxn modelId="{40BC1396-E773-FA4C-8F7B-C9DD6EB983B9}" type="presParOf" srcId="{26D3993D-C6EF-9D4E-8640-E4D10E55B24E}" destId="{D7461393-8546-B54C-9F41-A27E60C73474}" srcOrd="2" destOrd="0" presId="urn:microsoft.com/office/officeart/2005/8/layout/hierarchy4"/>
    <dgm:cxn modelId="{9A0D991C-60B9-E544-8E59-8C11FD882D35}" type="presParOf" srcId="{D7461393-8546-B54C-9F41-A27E60C73474}" destId="{B01F677D-087D-0C43-898B-560B097C7B1B}" srcOrd="0" destOrd="0" presId="urn:microsoft.com/office/officeart/2005/8/layout/hierarchy4"/>
    <dgm:cxn modelId="{461C07B7-2E09-674F-8F08-256EFEBBE304}" type="presParOf" srcId="{B01F677D-087D-0C43-898B-560B097C7B1B}" destId="{471FC0DC-048A-D94F-8CF0-594A845AF3CA}" srcOrd="0" destOrd="0" presId="urn:microsoft.com/office/officeart/2005/8/layout/hierarchy4"/>
    <dgm:cxn modelId="{12423D35-3969-D34E-A45D-CECCD2A38009}" type="presParOf" srcId="{B01F677D-087D-0C43-898B-560B097C7B1B}" destId="{507B390F-4FCD-4149-AF76-C0F1C26B6F73}" srcOrd="1" destOrd="0" presId="urn:microsoft.com/office/officeart/2005/8/layout/hierarchy4"/>
    <dgm:cxn modelId="{D266DD24-C106-DF4F-8515-A45352C2A7F6}" type="presParOf" srcId="{D7461393-8546-B54C-9F41-A27E60C73474}" destId="{EE67BD06-501F-D64D-863E-C28F0883AEF3}" srcOrd="1" destOrd="0" presId="urn:microsoft.com/office/officeart/2005/8/layout/hierarchy4"/>
    <dgm:cxn modelId="{B1EB1024-EA3D-4848-A07A-316FA2856B43}" type="presParOf" srcId="{D7461393-8546-B54C-9F41-A27E60C73474}" destId="{E604F225-4882-7046-8AB4-20512D75E65D}" srcOrd="2" destOrd="0" presId="urn:microsoft.com/office/officeart/2005/8/layout/hierarchy4"/>
    <dgm:cxn modelId="{774EE9D2-03F1-EF4F-9434-B0D0DAA03021}" type="presParOf" srcId="{E604F225-4882-7046-8AB4-20512D75E65D}" destId="{DE0BAEEA-E943-A34C-B608-16B80CBC818D}" srcOrd="0" destOrd="0" presId="urn:microsoft.com/office/officeart/2005/8/layout/hierarchy4"/>
    <dgm:cxn modelId="{C2E76CC4-C03A-8343-8FE4-CCAEC2DE0877}" type="presParOf" srcId="{E604F225-4882-7046-8AB4-20512D75E65D}" destId="{CF0AC51C-4AC0-CB43-BCEC-F0D4648EF02A}" srcOrd="1" destOrd="0" presId="urn:microsoft.com/office/officeart/2005/8/layout/hierarchy4"/>
    <dgm:cxn modelId="{1EB8F6C8-FCF5-844D-9C5A-AD50F3D04C7A}" type="presParOf" srcId="{D7461393-8546-B54C-9F41-A27E60C73474}" destId="{5A284E46-1196-F444-9770-BF5F4D5A314B}" srcOrd="3" destOrd="0" presId="urn:microsoft.com/office/officeart/2005/8/layout/hierarchy4"/>
    <dgm:cxn modelId="{F750D2C8-69F0-B64C-A795-83805497432A}" type="presParOf" srcId="{D7461393-8546-B54C-9F41-A27E60C73474}" destId="{2A3A4B99-8DF5-304F-80CF-299B0AC77B18}" srcOrd="4" destOrd="0" presId="urn:microsoft.com/office/officeart/2005/8/layout/hierarchy4"/>
    <dgm:cxn modelId="{CE26F27E-9A9B-964A-810E-E25509F8C3D8}" type="presParOf" srcId="{2A3A4B99-8DF5-304F-80CF-299B0AC77B18}" destId="{B1675375-7970-3942-8C95-B593CE9E49FE}" srcOrd="0" destOrd="0" presId="urn:microsoft.com/office/officeart/2005/8/layout/hierarchy4"/>
    <dgm:cxn modelId="{B48B4FDA-0D50-FE4E-99A8-9C65433F4F72}" type="presParOf" srcId="{2A3A4B99-8DF5-304F-80CF-299B0AC77B18}" destId="{038B3070-4DE4-3C41-A3BC-BE15E79ED05B}"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EF006-1993-854C-98CF-79D4C1062B48}">
      <dsp:nvSpPr>
        <dsp:cNvPr id="0" name=""/>
        <dsp:cNvSpPr/>
      </dsp:nvSpPr>
      <dsp:spPr>
        <a:xfrm>
          <a:off x="6475" y="2514"/>
          <a:ext cx="11201009" cy="807425"/>
        </a:xfrm>
        <a:prstGeom prst="roundRect">
          <a:avLst>
            <a:gd name="adj" fmla="val 10000"/>
          </a:avLst>
        </a:prstGeom>
        <a:solidFill>
          <a:srgbClr val="7733AB"/>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t>Care</a:t>
          </a:r>
          <a:r>
            <a:rPr lang="en-US" sz="2000" b="1" i="0" kern="1200" baseline="0" dirty="0" smtClean="0"/>
            <a:t> Quality Data Collection</a:t>
          </a:r>
          <a:r>
            <a:rPr lang="en-US" sz="2000" b="1" i="0" kern="1200" dirty="0" smtClean="0"/>
            <a:t/>
          </a:r>
          <a:br>
            <a:rPr lang="en-US" sz="2000" b="1" i="0" kern="1200" dirty="0" smtClean="0"/>
          </a:br>
          <a:r>
            <a:rPr lang="en-US" sz="2000" b="1" i="0" kern="1200" dirty="0" smtClean="0"/>
            <a:t>[Process]</a:t>
          </a:r>
          <a:endParaRPr lang="en-US" sz="2000" b="1" i="0" kern="1200" dirty="0"/>
        </a:p>
      </dsp:txBody>
      <dsp:txXfrm>
        <a:off x="30124" y="26163"/>
        <a:ext cx="11153711" cy="760127"/>
      </dsp:txXfrm>
    </dsp:sp>
    <dsp:sp modelId="{5E8AF70F-F968-BC4D-9EDD-C9D19ACE7522}">
      <dsp:nvSpPr>
        <dsp:cNvPr id="0" name=""/>
        <dsp:cNvSpPr/>
      </dsp:nvSpPr>
      <dsp:spPr>
        <a:xfrm>
          <a:off x="6475" y="905148"/>
          <a:ext cx="11201009" cy="807425"/>
        </a:xfrm>
        <a:prstGeom prst="roundRect">
          <a:avLst>
            <a:gd name="adj" fmla="val 10000"/>
          </a:avLst>
        </a:prstGeom>
        <a:solidFill>
          <a:schemeClr val="accent4">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i="0" kern="1200" dirty="0" smtClean="0"/>
            <a:t>Workflow and Data Flow</a:t>
          </a:r>
          <a:br>
            <a:rPr lang="en-US" sz="1800" b="1" i="0" kern="1200" dirty="0" smtClean="0"/>
          </a:br>
          <a:r>
            <a:rPr lang="en-US" sz="1800" b="1" i="0" kern="1200" dirty="0" smtClean="0"/>
            <a:t>[Sequence]</a:t>
          </a:r>
          <a:endParaRPr lang="en-US" sz="1800" b="1" i="0" kern="1200" dirty="0"/>
        </a:p>
      </dsp:txBody>
      <dsp:txXfrm>
        <a:off x="30124" y="928797"/>
        <a:ext cx="11153711" cy="760127"/>
      </dsp:txXfrm>
    </dsp:sp>
    <dsp:sp modelId="{3EE49ECA-5F77-2040-8C04-44F4639CE7EB}">
      <dsp:nvSpPr>
        <dsp:cNvPr id="0" name=""/>
        <dsp:cNvSpPr/>
      </dsp:nvSpPr>
      <dsp:spPr>
        <a:xfrm>
          <a:off x="6475" y="1807783"/>
          <a:ext cx="11201009" cy="807425"/>
        </a:xfrm>
        <a:prstGeom prst="roundRect">
          <a:avLst>
            <a:gd name="adj" fmla="val 10000"/>
          </a:avLst>
        </a:prstGeom>
        <a:solidFill>
          <a:schemeClr val="accent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0" kern="1200" dirty="0" smtClean="0"/>
            <a:t>A</a:t>
          </a:r>
          <a:r>
            <a:rPr lang="en-US" sz="1600" b="1" i="0" kern="1200" baseline="0" dirty="0" smtClean="0"/>
            <a:t> Collection of Allen’s Interval Algebra Temporal Interval Relation Pairs</a:t>
          </a:r>
          <a:r>
            <a:rPr lang="en-US" sz="1600" b="1" i="0" kern="1200" dirty="0" smtClean="0"/>
            <a:t/>
          </a:r>
          <a:br>
            <a:rPr lang="en-US" sz="1600" b="1" i="0" kern="1200" dirty="0" smtClean="0"/>
          </a:br>
          <a:r>
            <a:rPr lang="en-US" sz="1600" b="1" i="0" kern="1200" dirty="0" smtClean="0"/>
            <a:t>[TemporalIntervalRelation]</a:t>
          </a:r>
          <a:endParaRPr lang="en-US" sz="1600" b="1" i="0" kern="1200" dirty="0"/>
        </a:p>
      </dsp:txBody>
      <dsp:txXfrm>
        <a:off x="30124" y="1831432"/>
        <a:ext cx="11153711" cy="760127"/>
      </dsp:txXfrm>
    </dsp:sp>
    <dsp:sp modelId="{DB40B2A6-0BEF-8841-9183-D74B6F02AEE8}">
      <dsp:nvSpPr>
        <dsp:cNvPr id="0" name=""/>
        <dsp:cNvSpPr/>
      </dsp:nvSpPr>
      <dsp:spPr>
        <a:xfrm>
          <a:off x="0" y="2710417"/>
          <a:ext cx="5590889" cy="807425"/>
        </a:xfrm>
        <a:prstGeom prst="roundRect">
          <a:avLst>
            <a:gd name="adj" fmla="val 10000"/>
          </a:avLst>
        </a:prstGeom>
        <a:solidFill>
          <a:schemeClr val="accent5">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0" kern="1200" dirty="0" smtClean="0"/>
            <a:t>Insurer Claims</a:t>
          </a:r>
          <a:r>
            <a:rPr lang="en-US" sz="1400" b="1" i="0" kern="1200" baseline="0" dirty="0" smtClean="0"/>
            <a:t> Data Collection precedes EHR Data Collection</a:t>
          </a:r>
          <a:r>
            <a:rPr lang="en-US" sz="1400" b="1" i="0" kern="1200" dirty="0" smtClean="0"/>
            <a:t/>
          </a:r>
          <a:br>
            <a:rPr lang="en-US" sz="1400" b="1" i="0" kern="1200" dirty="0" smtClean="0"/>
          </a:br>
          <a:r>
            <a:rPr lang="en-US" sz="1400" b="1" i="0" kern="1200" dirty="0" smtClean="0"/>
            <a:t>[PrecedesRelationPair]</a:t>
          </a:r>
          <a:endParaRPr lang="en-US" sz="1400" b="1" i="0" kern="1200" dirty="0"/>
        </a:p>
      </dsp:txBody>
      <dsp:txXfrm>
        <a:off x="23649" y="2734066"/>
        <a:ext cx="5543591" cy="760127"/>
      </dsp:txXfrm>
    </dsp:sp>
    <dsp:sp modelId="{1B68FD47-BE5F-B945-8A43-E09A8D4BAED7}">
      <dsp:nvSpPr>
        <dsp:cNvPr id="0" name=""/>
        <dsp:cNvSpPr/>
      </dsp:nvSpPr>
      <dsp:spPr>
        <a:xfrm>
          <a:off x="6475" y="3613051"/>
          <a:ext cx="278582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i="0" kern="1200" dirty="0" smtClean="0"/>
            <a:t>Insurer Claims Data Collection</a:t>
          </a:r>
          <a:br>
            <a:rPr lang="en-US" sz="1300" b="1" i="0" kern="1200" dirty="0" smtClean="0"/>
          </a:br>
          <a:r>
            <a:rPr lang="en-US" sz="1300" b="1" i="0" kern="1200" dirty="0" smtClean="0"/>
            <a:t>[ProcessStep]</a:t>
          </a:r>
          <a:endParaRPr lang="en-US" sz="1300" b="1" i="0" kern="1200" dirty="0"/>
        </a:p>
      </dsp:txBody>
      <dsp:txXfrm>
        <a:off x="30124" y="3636700"/>
        <a:ext cx="2738530" cy="760127"/>
      </dsp:txXfrm>
    </dsp:sp>
    <dsp:sp modelId="{6D47B961-A3FF-AE47-9B15-E4D3978350F6}">
      <dsp:nvSpPr>
        <dsp:cNvPr id="0" name=""/>
        <dsp:cNvSpPr/>
      </dsp:nvSpPr>
      <dsp:spPr>
        <a:xfrm>
          <a:off x="6475"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Encounter Extraction</a:t>
          </a:r>
          <a:br>
            <a:rPr lang="en-US" sz="1200" b="1" i="0" kern="1200" dirty="0" smtClean="0"/>
          </a:br>
          <a:r>
            <a:rPr lang="en-US" sz="1200" b="1" i="0" kern="1200" dirty="0" smtClean="0"/>
            <a:t>[Goal]</a:t>
          </a:r>
          <a:endParaRPr lang="en-US" sz="1200" b="1" i="0" kern="1200" dirty="0"/>
        </a:p>
      </dsp:txBody>
      <dsp:txXfrm>
        <a:off x="30124" y="4539335"/>
        <a:ext cx="868490" cy="760127"/>
      </dsp:txXfrm>
    </dsp:sp>
    <dsp:sp modelId="{70756456-1616-BF4F-B759-13242053381D}">
      <dsp:nvSpPr>
        <dsp:cNvPr id="0" name=""/>
        <dsp:cNvSpPr/>
      </dsp:nvSpPr>
      <dsp:spPr>
        <a:xfrm>
          <a:off x="941495"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Sample</a:t>
          </a:r>
          <a:br>
            <a:rPr lang="en-US" sz="1200" b="1" i="0" kern="1200" dirty="0" smtClean="0"/>
          </a:br>
          <a:r>
            <a:rPr lang="en-US" sz="1200" b="1" i="0" kern="1200" dirty="0" smtClean="0"/>
            <a:t>[Input]</a:t>
          </a:r>
          <a:endParaRPr lang="en-US" sz="1200" b="1" i="0" kern="1200" dirty="0"/>
        </a:p>
      </dsp:txBody>
      <dsp:txXfrm>
        <a:off x="965144" y="4539335"/>
        <a:ext cx="868490" cy="760127"/>
      </dsp:txXfrm>
    </dsp:sp>
    <dsp:sp modelId="{4F6ABE6B-343E-784F-B1D7-BAF7F547C8A0}">
      <dsp:nvSpPr>
        <dsp:cNvPr id="0" name=""/>
        <dsp:cNvSpPr/>
      </dsp:nvSpPr>
      <dsp:spPr>
        <a:xfrm>
          <a:off x="1876515"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Encounters</a:t>
          </a:r>
          <a:br>
            <a:rPr lang="en-US" sz="1200" b="1" i="0" kern="1200" dirty="0" smtClean="0"/>
          </a:br>
          <a:r>
            <a:rPr lang="en-US" sz="1200" b="1" i="0" kern="1200" dirty="0" smtClean="0"/>
            <a:t>[Output]</a:t>
          </a:r>
          <a:endParaRPr lang="en-US" sz="1200" b="1" i="0" kern="1200" dirty="0"/>
        </a:p>
      </dsp:txBody>
      <dsp:txXfrm>
        <a:off x="1900164" y="4539335"/>
        <a:ext cx="868490" cy="760127"/>
      </dsp:txXfrm>
    </dsp:sp>
    <dsp:sp modelId="{A251C0ED-7E4C-3047-9E2E-F41634258D60}">
      <dsp:nvSpPr>
        <dsp:cNvPr id="0" name=""/>
        <dsp:cNvSpPr/>
      </dsp:nvSpPr>
      <dsp:spPr>
        <a:xfrm>
          <a:off x="2811535" y="3613051"/>
          <a:ext cx="278582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i="0" kern="1200" dirty="0" smtClean="0"/>
            <a:t>EHR Data Collection</a:t>
          </a:r>
          <a:br>
            <a:rPr lang="en-US" sz="1300" b="1" i="0" kern="1200" dirty="0" smtClean="0"/>
          </a:br>
          <a:r>
            <a:rPr lang="en-US" sz="1300" b="1" i="0" kern="1200" dirty="0" smtClean="0"/>
            <a:t>[ProcessStep]</a:t>
          </a:r>
          <a:endParaRPr lang="en-US" sz="1300" b="1" i="0" kern="1200" dirty="0"/>
        </a:p>
      </dsp:txBody>
      <dsp:txXfrm>
        <a:off x="2835184" y="3636700"/>
        <a:ext cx="2738530" cy="760127"/>
      </dsp:txXfrm>
    </dsp:sp>
    <dsp:sp modelId="{B7D34BE0-ECF1-3447-A515-D159411CE52A}">
      <dsp:nvSpPr>
        <dsp:cNvPr id="0" name=""/>
        <dsp:cNvSpPr/>
      </dsp:nvSpPr>
      <dsp:spPr>
        <a:xfrm>
          <a:off x="2811535"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Care Transaction Extraction</a:t>
          </a:r>
          <a:br>
            <a:rPr lang="en-US" sz="1200" b="1" i="0" kern="1200" dirty="0" smtClean="0"/>
          </a:br>
          <a:r>
            <a:rPr lang="en-US" sz="1200" b="1" i="0" kern="1200" dirty="0" smtClean="0"/>
            <a:t>[Goal]</a:t>
          </a:r>
          <a:endParaRPr lang="en-US" sz="1200" b="1" i="0" kern="1200" dirty="0"/>
        </a:p>
      </dsp:txBody>
      <dsp:txXfrm>
        <a:off x="2835184" y="4539335"/>
        <a:ext cx="868490" cy="760127"/>
      </dsp:txXfrm>
    </dsp:sp>
    <dsp:sp modelId="{F607CC36-06C8-E94A-93E0-3E4EABC82900}">
      <dsp:nvSpPr>
        <dsp:cNvPr id="0" name=""/>
        <dsp:cNvSpPr/>
      </dsp:nvSpPr>
      <dsp:spPr>
        <a:xfrm>
          <a:off x="3746556"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Encounters</a:t>
          </a:r>
          <a:br>
            <a:rPr lang="en-US" sz="1200" b="1" i="0" kern="1200" dirty="0" smtClean="0"/>
          </a:br>
          <a:r>
            <a:rPr lang="en-US" sz="1200" b="1" i="0" kern="1200" dirty="0" smtClean="0"/>
            <a:t>[Input]</a:t>
          </a:r>
          <a:endParaRPr lang="en-US" sz="1200" b="1" i="0" kern="1200" dirty="0"/>
        </a:p>
      </dsp:txBody>
      <dsp:txXfrm>
        <a:off x="3770205" y="4539335"/>
        <a:ext cx="868490" cy="760127"/>
      </dsp:txXfrm>
    </dsp:sp>
    <dsp:sp modelId="{CB630475-8790-5743-8755-7DD99A101D0E}">
      <dsp:nvSpPr>
        <dsp:cNvPr id="0" name=""/>
        <dsp:cNvSpPr/>
      </dsp:nvSpPr>
      <dsp:spPr>
        <a:xfrm>
          <a:off x="4681576"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Care </a:t>
          </a:r>
          <a:r>
            <a:rPr lang="en-US" sz="1100" b="1" i="0" kern="1200" dirty="0" smtClean="0"/>
            <a:t>Transactions</a:t>
          </a:r>
          <a:r>
            <a:rPr lang="en-US" sz="1200" b="1" i="0" kern="1200" dirty="0" smtClean="0"/>
            <a:t/>
          </a:r>
          <a:br>
            <a:rPr lang="en-US" sz="1200" b="1" i="0" kern="1200" dirty="0" smtClean="0"/>
          </a:br>
          <a:r>
            <a:rPr lang="en-US" sz="1200" b="1" i="0" kern="1200" dirty="0" smtClean="0"/>
            <a:t>[Output]</a:t>
          </a:r>
          <a:endParaRPr lang="en-US" sz="1200" b="1" i="0" kern="1200" dirty="0"/>
        </a:p>
      </dsp:txBody>
      <dsp:txXfrm>
        <a:off x="4705225" y="4539335"/>
        <a:ext cx="868490" cy="760127"/>
      </dsp:txXfrm>
    </dsp:sp>
    <dsp:sp modelId="{FEC045DA-67B3-0D43-B09E-0EFC86AB8E3A}">
      <dsp:nvSpPr>
        <dsp:cNvPr id="0" name=""/>
        <dsp:cNvSpPr/>
      </dsp:nvSpPr>
      <dsp:spPr>
        <a:xfrm>
          <a:off x="5623071" y="2710417"/>
          <a:ext cx="5590889" cy="807425"/>
        </a:xfrm>
        <a:prstGeom prst="roundRect">
          <a:avLst>
            <a:gd name="adj" fmla="val 10000"/>
          </a:avLst>
        </a:prstGeom>
        <a:solidFill>
          <a:schemeClr val="accent5">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i="0" kern="1200" dirty="0" smtClean="0"/>
            <a:t>EHR Data Collection precedes Patient</a:t>
          </a:r>
          <a:r>
            <a:rPr lang="en-US" sz="1400" b="1" i="0" kern="1200" baseline="0" dirty="0" smtClean="0"/>
            <a:t> Reported Outcomes Data Collection</a:t>
          </a:r>
          <a:r>
            <a:rPr lang="en-US" sz="1400" b="1" i="0" kern="1200" dirty="0" smtClean="0"/>
            <a:t/>
          </a:r>
          <a:br>
            <a:rPr lang="en-US" sz="1400" b="1" i="0" kern="1200" dirty="0" smtClean="0"/>
          </a:br>
          <a:r>
            <a:rPr lang="en-US" sz="1400" b="1" i="0" kern="1200" dirty="0" smtClean="0"/>
            <a:t>[PrecedesRelationPair]</a:t>
          </a:r>
          <a:endParaRPr lang="en-US" sz="1400" b="1" i="0" kern="1200" dirty="0"/>
        </a:p>
      </dsp:txBody>
      <dsp:txXfrm>
        <a:off x="5646720" y="2734066"/>
        <a:ext cx="5543591" cy="760127"/>
      </dsp:txXfrm>
    </dsp:sp>
    <dsp:sp modelId="{F8D446FE-4221-E44D-B537-BADE623F13F2}">
      <dsp:nvSpPr>
        <dsp:cNvPr id="0" name=""/>
        <dsp:cNvSpPr/>
      </dsp:nvSpPr>
      <dsp:spPr>
        <a:xfrm>
          <a:off x="5616596" y="3613051"/>
          <a:ext cx="278582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i="0" kern="1200" dirty="0" smtClean="0"/>
            <a:t>EHR Data Collection</a:t>
          </a:r>
          <a:br>
            <a:rPr lang="en-US" sz="1300" b="1" i="0" kern="1200" dirty="0" smtClean="0"/>
          </a:br>
          <a:r>
            <a:rPr lang="en-US" sz="1300" b="1" i="0" kern="1200" dirty="0" smtClean="0"/>
            <a:t>[ProcessStep]</a:t>
          </a:r>
          <a:endParaRPr lang="en-US" sz="1300" b="1" i="0" kern="1200" dirty="0"/>
        </a:p>
      </dsp:txBody>
      <dsp:txXfrm>
        <a:off x="5640245" y="3636700"/>
        <a:ext cx="2738530" cy="760127"/>
      </dsp:txXfrm>
    </dsp:sp>
    <dsp:sp modelId="{FD8C25C8-A547-4547-95C0-FB8A582197A0}">
      <dsp:nvSpPr>
        <dsp:cNvPr id="0" name=""/>
        <dsp:cNvSpPr/>
      </dsp:nvSpPr>
      <dsp:spPr>
        <a:xfrm>
          <a:off x="5616596"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Care Sequence Extraction</a:t>
          </a:r>
          <a:br>
            <a:rPr lang="en-US" sz="1200" b="1" i="0" kern="1200" dirty="0" smtClean="0"/>
          </a:br>
          <a:r>
            <a:rPr lang="en-US" sz="1200" b="1" i="0" kern="1200" dirty="0" smtClean="0"/>
            <a:t>[Goal]</a:t>
          </a:r>
          <a:endParaRPr lang="en-US" sz="1200" b="1" i="0" kern="1200" dirty="0"/>
        </a:p>
      </dsp:txBody>
      <dsp:txXfrm>
        <a:off x="5640245" y="4539335"/>
        <a:ext cx="868490" cy="760127"/>
      </dsp:txXfrm>
    </dsp:sp>
    <dsp:sp modelId="{45057DEB-C0B8-9149-AA8E-4291DB8E637D}">
      <dsp:nvSpPr>
        <dsp:cNvPr id="0" name=""/>
        <dsp:cNvSpPr/>
      </dsp:nvSpPr>
      <dsp:spPr>
        <a:xfrm>
          <a:off x="6551616"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Encounters</a:t>
          </a:r>
          <a:br>
            <a:rPr lang="en-US" sz="1200" b="1" i="0" kern="1200" dirty="0" smtClean="0"/>
          </a:br>
          <a:r>
            <a:rPr lang="en-US" sz="1200" b="1" i="0" kern="1200" dirty="0" smtClean="0"/>
            <a:t>[Input]</a:t>
          </a:r>
          <a:endParaRPr lang="en-US" sz="1200" b="1" i="0" kern="1200" dirty="0"/>
        </a:p>
      </dsp:txBody>
      <dsp:txXfrm>
        <a:off x="6575265" y="4539335"/>
        <a:ext cx="868490" cy="760127"/>
      </dsp:txXfrm>
    </dsp:sp>
    <dsp:sp modelId="{6F000845-6151-2146-98FF-E9CF21C67D69}">
      <dsp:nvSpPr>
        <dsp:cNvPr id="0" name=""/>
        <dsp:cNvSpPr/>
      </dsp:nvSpPr>
      <dsp:spPr>
        <a:xfrm>
          <a:off x="7486636"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Care</a:t>
          </a:r>
          <a:br>
            <a:rPr lang="en-US" sz="1200" b="1" i="0" kern="1200" dirty="0" smtClean="0"/>
          </a:br>
          <a:r>
            <a:rPr lang="en-US" sz="1100" b="1" i="0" kern="1200" dirty="0" smtClean="0"/>
            <a:t>Transactions</a:t>
          </a:r>
          <a:r>
            <a:rPr lang="en-US" sz="1200" b="1" i="0" kern="1200" dirty="0" smtClean="0"/>
            <a:t/>
          </a:r>
          <a:br>
            <a:rPr lang="en-US" sz="1200" b="1" i="0" kern="1200" dirty="0" smtClean="0"/>
          </a:br>
          <a:r>
            <a:rPr lang="en-US" sz="1200" b="1" i="0" kern="1200" dirty="0" smtClean="0"/>
            <a:t>[Output]</a:t>
          </a:r>
          <a:endParaRPr lang="en-US" sz="1200" b="1" i="0" kern="1200" dirty="0"/>
        </a:p>
      </dsp:txBody>
      <dsp:txXfrm>
        <a:off x="7510285" y="4539335"/>
        <a:ext cx="868490" cy="760127"/>
      </dsp:txXfrm>
    </dsp:sp>
    <dsp:sp modelId="{CB62E389-191C-7144-9895-83E3D6003807}">
      <dsp:nvSpPr>
        <dsp:cNvPr id="0" name=""/>
        <dsp:cNvSpPr/>
      </dsp:nvSpPr>
      <dsp:spPr>
        <a:xfrm>
          <a:off x="8421656" y="3613051"/>
          <a:ext cx="278582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i="0" kern="1200" dirty="0" smtClean="0"/>
            <a:t>Patient Reported Outcomes (PRO) Data Collection </a:t>
          </a:r>
          <a:br>
            <a:rPr lang="en-US" sz="1300" b="1" i="0" kern="1200" dirty="0" smtClean="0"/>
          </a:br>
          <a:r>
            <a:rPr lang="en-US" sz="1300" b="1" i="0" kern="1200" dirty="0" smtClean="0"/>
            <a:t>[ProcessStep]</a:t>
          </a:r>
          <a:endParaRPr lang="en-US" sz="1300" b="1" i="0" kern="1200" dirty="0"/>
        </a:p>
      </dsp:txBody>
      <dsp:txXfrm>
        <a:off x="8445305" y="3636700"/>
        <a:ext cx="2738530" cy="760127"/>
      </dsp:txXfrm>
    </dsp:sp>
    <dsp:sp modelId="{441E3979-BD97-724E-8A7B-E3C607A12F1C}">
      <dsp:nvSpPr>
        <dsp:cNvPr id="0" name=""/>
        <dsp:cNvSpPr/>
      </dsp:nvSpPr>
      <dsp:spPr>
        <a:xfrm>
          <a:off x="8421656"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Care</a:t>
          </a:r>
          <a:r>
            <a:rPr lang="en-US" sz="1200" b="1" i="0" kern="1200" baseline="0" dirty="0" smtClean="0"/>
            <a:t> Satisfaction Scoring</a:t>
          </a:r>
          <a:r>
            <a:rPr lang="en-US" sz="1200" b="1" i="0" kern="1200" dirty="0" smtClean="0"/>
            <a:t> [Goal]</a:t>
          </a:r>
        </a:p>
      </dsp:txBody>
      <dsp:txXfrm>
        <a:off x="8445305" y="4539335"/>
        <a:ext cx="868490" cy="760127"/>
      </dsp:txXfrm>
    </dsp:sp>
    <dsp:sp modelId="{DE86AF3C-F30F-7648-A17F-A4AF709D7B8C}">
      <dsp:nvSpPr>
        <dsp:cNvPr id="0" name=""/>
        <dsp:cNvSpPr/>
      </dsp:nvSpPr>
      <dsp:spPr>
        <a:xfrm>
          <a:off x="9356676"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Care </a:t>
          </a:r>
          <a:r>
            <a:rPr lang="en-US" sz="1100" b="1" i="0" kern="1200" dirty="0" smtClean="0"/>
            <a:t>Transactions</a:t>
          </a:r>
          <a:br>
            <a:rPr lang="en-US" sz="1100" b="1" i="0" kern="1200" dirty="0" smtClean="0"/>
          </a:br>
          <a:r>
            <a:rPr lang="en-US" sz="1200" b="1" i="0" kern="1200" dirty="0" smtClean="0"/>
            <a:t>[Input]</a:t>
          </a:r>
          <a:endParaRPr lang="en-US" sz="1200" b="1" i="0" kern="1200" dirty="0"/>
        </a:p>
      </dsp:txBody>
      <dsp:txXfrm>
        <a:off x="9380325" y="4539335"/>
        <a:ext cx="868490" cy="760127"/>
      </dsp:txXfrm>
    </dsp:sp>
    <dsp:sp modelId="{45786892-A20B-CD4A-BA55-E38E0DC15471}">
      <dsp:nvSpPr>
        <dsp:cNvPr id="0" name=""/>
        <dsp:cNvSpPr/>
      </dsp:nvSpPr>
      <dsp:spPr>
        <a:xfrm>
          <a:off x="10291696" y="4515686"/>
          <a:ext cx="915788" cy="807425"/>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i="0" kern="1200" dirty="0" smtClean="0"/>
            <a:t>Satisfaction Ratings</a:t>
          </a:r>
          <a:br>
            <a:rPr lang="en-US" sz="1200" b="1" i="0" kern="1200" dirty="0" smtClean="0"/>
          </a:br>
          <a:r>
            <a:rPr lang="en-US" sz="1200" b="1" i="0" kern="1200" dirty="0" smtClean="0"/>
            <a:t>[Output]</a:t>
          </a:r>
          <a:endParaRPr lang="en-US" sz="1200" b="1" i="0" kern="1200" dirty="0"/>
        </a:p>
      </dsp:txBody>
      <dsp:txXfrm>
        <a:off x="10315345" y="4539335"/>
        <a:ext cx="868490" cy="7601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55D922-B8FA-A542-82A7-27809DDF1702}">
      <dsp:nvSpPr>
        <dsp:cNvPr id="0" name=""/>
        <dsp:cNvSpPr/>
      </dsp:nvSpPr>
      <dsp:spPr>
        <a:xfrm>
          <a:off x="6072" y="387"/>
          <a:ext cx="10503455" cy="602668"/>
        </a:xfrm>
        <a:prstGeom prst="roundRect">
          <a:avLst>
            <a:gd name="adj" fmla="val 10000"/>
          </a:avLst>
        </a:prstGeom>
        <a:solidFill>
          <a:srgbClr val="7733AB"/>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PRO Instrument</a:t>
          </a:r>
          <a:br>
            <a:rPr lang="en-US" sz="1600" b="1" kern="1200" dirty="0" smtClean="0"/>
          </a:br>
          <a:r>
            <a:rPr lang="en-US" sz="1600" b="1" kern="1200" dirty="0" smtClean="0"/>
            <a:t>[Data Capture Package: Implemented</a:t>
          </a:r>
          <a:r>
            <a:rPr lang="en-US" sz="1600" b="1" kern="1200" baseline="0" dirty="0" smtClean="0"/>
            <a:t> Instrument]</a:t>
          </a:r>
          <a:endParaRPr lang="en-US" sz="1600" b="1" kern="1200" dirty="0"/>
        </a:p>
      </dsp:txBody>
      <dsp:txXfrm>
        <a:off x="23724" y="18039"/>
        <a:ext cx="10468151" cy="567364"/>
      </dsp:txXfrm>
    </dsp:sp>
    <dsp:sp modelId="{81E33F5E-E08E-9F45-BD86-CF442C0E27C2}">
      <dsp:nvSpPr>
        <dsp:cNvPr id="0" name=""/>
        <dsp:cNvSpPr/>
      </dsp:nvSpPr>
      <dsp:spPr>
        <a:xfrm>
          <a:off x="6072" y="670124"/>
          <a:ext cx="10503455" cy="60266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PRO Data Collection</a:t>
          </a:r>
          <a:br>
            <a:rPr lang="en-US" sz="1600" b="1" kern="1200" dirty="0" smtClean="0"/>
          </a:br>
          <a:r>
            <a:rPr lang="en-US" sz="1600" b="1" kern="1200" dirty="0" smtClean="0"/>
            <a:t>[ProcessStep] </a:t>
          </a:r>
          <a:endParaRPr lang="en-US" sz="1600" b="1" kern="1200" dirty="0"/>
        </a:p>
      </dsp:txBody>
      <dsp:txXfrm>
        <a:off x="23724" y="687776"/>
        <a:ext cx="10468151" cy="567364"/>
      </dsp:txXfrm>
    </dsp:sp>
    <dsp:sp modelId="{CF49B067-3FEC-2847-A74C-500BE6AB5B70}">
      <dsp:nvSpPr>
        <dsp:cNvPr id="0" name=""/>
        <dsp:cNvSpPr/>
      </dsp:nvSpPr>
      <dsp:spPr>
        <a:xfrm>
          <a:off x="6072" y="1339860"/>
          <a:ext cx="10503455" cy="602668"/>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baseline="0" dirty="0" smtClean="0"/>
            <a:t>Care Transaction Loop</a:t>
          </a:r>
          <a:r>
            <a:rPr lang="en-US" sz="1600" b="1" kern="1200" dirty="0" smtClean="0"/>
            <a:t/>
          </a:r>
          <a:br>
            <a:rPr lang="en-US" sz="1600" b="1" kern="1200" dirty="0" smtClean="0"/>
          </a:br>
          <a:r>
            <a:rPr lang="en-US" sz="1600" b="1" kern="1200" dirty="0" smtClean="0"/>
            <a:t>[Loop]</a:t>
          </a:r>
          <a:endParaRPr lang="en-US" sz="1600" b="1" kern="1200" dirty="0"/>
        </a:p>
      </dsp:txBody>
      <dsp:txXfrm>
        <a:off x="23724" y="1357512"/>
        <a:ext cx="10468151" cy="567364"/>
      </dsp:txXfrm>
    </dsp:sp>
    <dsp:sp modelId="{7C0D856A-C7B0-B342-8F98-6BCB603CC2E1}">
      <dsp:nvSpPr>
        <dsp:cNvPr id="0" name=""/>
        <dsp:cNvSpPr/>
      </dsp:nvSpPr>
      <dsp:spPr>
        <a:xfrm>
          <a:off x="6072" y="2009596"/>
          <a:ext cx="10503455" cy="602668"/>
        </a:xfrm>
        <a:prstGeom prst="roundRect">
          <a:avLst>
            <a:gd name="adj" fmla="val 10000"/>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Loop Workflow and Data Flow</a:t>
          </a:r>
          <a:br>
            <a:rPr lang="en-US" sz="1600" b="1" kern="1200" dirty="0" smtClean="0"/>
          </a:br>
          <a:r>
            <a:rPr lang="en-US" sz="1600" b="1" kern="1200" dirty="0" smtClean="0"/>
            <a:t>[Sequence]</a:t>
          </a:r>
          <a:endParaRPr lang="en-US" sz="1600" b="1" kern="1200" dirty="0"/>
        </a:p>
      </dsp:txBody>
      <dsp:txXfrm>
        <a:off x="23724" y="2027248"/>
        <a:ext cx="10468151" cy="567364"/>
      </dsp:txXfrm>
    </dsp:sp>
    <dsp:sp modelId="{0C474CCE-12C5-4746-B0D4-98AE8CB1962D}">
      <dsp:nvSpPr>
        <dsp:cNvPr id="0" name=""/>
        <dsp:cNvSpPr/>
      </dsp:nvSpPr>
      <dsp:spPr>
        <a:xfrm>
          <a:off x="6072" y="2679333"/>
          <a:ext cx="10503455"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0" kern="1200" dirty="0" smtClean="0"/>
            <a:t>A</a:t>
          </a:r>
          <a:r>
            <a:rPr lang="en-US" sz="1600" b="1" i="0" kern="1200" baseline="0" dirty="0" smtClean="0"/>
            <a:t> Collection of Allen’s Interval Algebra Temporal Interval Relation Pairs</a:t>
          </a:r>
          <a:r>
            <a:rPr lang="en-US" sz="1600" b="1" kern="1200" dirty="0" smtClean="0"/>
            <a:t/>
          </a:r>
          <a:br>
            <a:rPr lang="en-US" sz="1600" b="1" kern="1200" dirty="0" smtClean="0"/>
          </a:br>
          <a:r>
            <a:rPr lang="en-US" sz="1600" b="1" kern="1200" dirty="0" smtClean="0"/>
            <a:t>[TemporalIntervalRelation]</a:t>
          </a:r>
          <a:endParaRPr lang="en-US" sz="1600" b="1" kern="1200" dirty="0"/>
        </a:p>
      </dsp:txBody>
      <dsp:txXfrm>
        <a:off x="23724" y="2696985"/>
        <a:ext cx="10468151" cy="567364"/>
      </dsp:txXfrm>
    </dsp:sp>
    <dsp:sp modelId="{5083EF59-BE20-1A42-AA1E-FAF1F649CE71}">
      <dsp:nvSpPr>
        <dsp:cNvPr id="0" name=""/>
        <dsp:cNvSpPr/>
      </dsp:nvSpPr>
      <dsp:spPr>
        <a:xfrm>
          <a:off x="6072" y="3349069"/>
          <a:ext cx="5242710"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Question A Precedes Question B</a:t>
          </a:r>
          <a:br>
            <a:rPr lang="en-US" sz="1600" b="1" kern="1200" dirty="0" smtClean="0"/>
          </a:br>
          <a:r>
            <a:rPr lang="en-US" sz="1600" b="1" kern="1200" dirty="0" smtClean="0"/>
            <a:t>[PrecedesRelationPair]</a:t>
          </a:r>
          <a:endParaRPr lang="en-US" sz="1600" b="1" kern="1200" dirty="0"/>
        </a:p>
      </dsp:txBody>
      <dsp:txXfrm>
        <a:off x="23724" y="3366721"/>
        <a:ext cx="5207406" cy="567364"/>
      </dsp:txXfrm>
    </dsp:sp>
    <dsp:sp modelId="{82CF9B4F-D65F-0343-BBA3-C80717D28A75}">
      <dsp:nvSpPr>
        <dsp:cNvPr id="0" name=""/>
        <dsp:cNvSpPr/>
      </dsp:nvSpPr>
      <dsp:spPr>
        <a:xfrm>
          <a:off x="6072" y="4018806"/>
          <a:ext cx="2612338"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Question A Data Collection</a:t>
          </a:r>
          <a:br>
            <a:rPr lang="en-US" sz="1600" b="1" kern="1200" dirty="0" smtClean="0"/>
          </a:br>
          <a:r>
            <a:rPr lang="en-US" sz="1600" b="1" kern="1200" dirty="0" smtClean="0"/>
            <a:t>[ProcessStep]</a:t>
          </a:r>
          <a:endParaRPr lang="en-US" sz="1600" b="1" kern="1200" dirty="0"/>
        </a:p>
      </dsp:txBody>
      <dsp:txXfrm>
        <a:off x="23724" y="4036458"/>
        <a:ext cx="2577034" cy="567364"/>
      </dsp:txXfrm>
    </dsp:sp>
    <dsp:sp modelId="{36B27AA1-9084-5741-8529-84E09C2F814B}">
      <dsp:nvSpPr>
        <dsp:cNvPr id="0" name=""/>
        <dsp:cNvSpPr/>
      </dsp:nvSpPr>
      <dsp:spPr>
        <a:xfrm>
          <a:off x="6072"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“Fill”</a:t>
          </a:r>
          <a:br>
            <a:rPr lang="en-US" sz="1300" b="1" kern="1200" dirty="0" smtClean="0"/>
          </a:br>
          <a:r>
            <a:rPr lang="en-US" sz="1300" b="1" kern="1200" dirty="0" smtClean="0"/>
            <a:t>[Input]</a:t>
          </a:r>
          <a:endParaRPr lang="en-US" sz="1300" b="1" kern="1200" dirty="0"/>
        </a:p>
      </dsp:txBody>
      <dsp:txXfrm>
        <a:off x="23724" y="4706194"/>
        <a:ext cx="823452" cy="567364"/>
      </dsp:txXfrm>
    </dsp:sp>
    <dsp:sp modelId="{4C8C023D-5559-664D-A370-6C2D5F0FC874}">
      <dsp:nvSpPr>
        <dsp:cNvPr id="0" name=""/>
        <dsp:cNvSpPr/>
      </dsp:nvSpPr>
      <dsp:spPr>
        <a:xfrm>
          <a:off x="882863"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Ask Question</a:t>
          </a:r>
          <a:br>
            <a:rPr lang="en-US" sz="1300" b="1" kern="1200" dirty="0" smtClean="0"/>
          </a:br>
          <a:r>
            <a:rPr lang="en-US" sz="1300" b="1" kern="1200" dirty="0" smtClean="0"/>
            <a:t>[Act]</a:t>
          </a:r>
          <a:endParaRPr lang="en-US" sz="1300" b="1" kern="1200" dirty="0"/>
        </a:p>
      </dsp:txBody>
      <dsp:txXfrm>
        <a:off x="900515" y="4706194"/>
        <a:ext cx="823452" cy="567364"/>
      </dsp:txXfrm>
    </dsp:sp>
    <dsp:sp modelId="{F2E48D6D-1C40-904A-85D2-8FE161412481}">
      <dsp:nvSpPr>
        <dsp:cNvPr id="0" name=""/>
        <dsp:cNvSpPr/>
      </dsp:nvSpPr>
      <dsp:spPr>
        <a:xfrm>
          <a:off x="1759653"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Datum</a:t>
          </a:r>
          <a:br>
            <a:rPr lang="en-US" sz="1300" b="1" kern="1200" dirty="0" smtClean="0"/>
          </a:br>
          <a:r>
            <a:rPr lang="en-US" sz="1300" b="1" kern="1200" dirty="0" smtClean="0"/>
            <a:t>[Output]</a:t>
          </a:r>
          <a:endParaRPr lang="en-US" sz="1300" b="1" kern="1200" dirty="0"/>
        </a:p>
      </dsp:txBody>
      <dsp:txXfrm>
        <a:off x="1777305" y="4706194"/>
        <a:ext cx="823452" cy="567364"/>
      </dsp:txXfrm>
    </dsp:sp>
    <dsp:sp modelId="{E18D3301-A41E-0449-B0B7-059B5834571F}">
      <dsp:nvSpPr>
        <dsp:cNvPr id="0" name=""/>
        <dsp:cNvSpPr/>
      </dsp:nvSpPr>
      <dsp:spPr>
        <a:xfrm>
          <a:off x="2636444" y="4018806"/>
          <a:ext cx="2612338"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Question B Data Collection</a:t>
          </a:r>
          <a:br>
            <a:rPr lang="en-US" sz="1600" b="1" kern="1200" dirty="0" smtClean="0"/>
          </a:br>
          <a:r>
            <a:rPr lang="en-US" sz="1600" b="1" kern="1200" dirty="0" smtClean="0"/>
            <a:t>[ProcessStep]</a:t>
          </a:r>
          <a:endParaRPr lang="en-US" sz="1600" b="1" kern="1200" dirty="0"/>
        </a:p>
      </dsp:txBody>
      <dsp:txXfrm>
        <a:off x="2654096" y="4036458"/>
        <a:ext cx="2577034" cy="567364"/>
      </dsp:txXfrm>
    </dsp:sp>
    <dsp:sp modelId="{FDE21B6A-65FC-6D4A-A9C1-6C8956C3ECA4}">
      <dsp:nvSpPr>
        <dsp:cNvPr id="0" name=""/>
        <dsp:cNvSpPr/>
      </dsp:nvSpPr>
      <dsp:spPr>
        <a:xfrm>
          <a:off x="2636444"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“Fill”</a:t>
          </a:r>
          <a:br>
            <a:rPr lang="en-US" sz="1300" b="1" kern="1200" dirty="0" smtClean="0"/>
          </a:br>
          <a:r>
            <a:rPr lang="en-US" sz="1300" b="1" kern="1200" dirty="0" smtClean="0"/>
            <a:t>[Input]</a:t>
          </a:r>
          <a:endParaRPr lang="en-US" sz="1300" b="1" kern="1200" dirty="0"/>
        </a:p>
      </dsp:txBody>
      <dsp:txXfrm>
        <a:off x="2654096" y="4706194"/>
        <a:ext cx="823452" cy="567364"/>
      </dsp:txXfrm>
    </dsp:sp>
    <dsp:sp modelId="{D45B2E56-0F20-DD45-A5EA-1FEA80C4AD67}">
      <dsp:nvSpPr>
        <dsp:cNvPr id="0" name=""/>
        <dsp:cNvSpPr/>
      </dsp:nvSpPr>
      <dsp:spPr>
        <a:xfrm>
          <a:off x="3513235"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Ask Question</a:t>
          </a:r>
          <a:br>
            <a:rPr lang="en-US" sz="1300" b="1" kern="1200" dirty="0" smtClean="0"/>
          </a:br>
          <a:r>
            <a:rPr lang="en-US" sz="1300" b="1" kern="1200" dirty="0" smtClean="0"/>
            <a:t>[Act]</a:t>
          </a:r>
          <a:endParaRPr lang="en-US" sz="1300" b="1" kern="1200" dirty="0"/>
        </a:p>
      </dsp:txBody>
      <dsp:txXfrm>
        <a:off x="3530887" y="4706194"/>
        <a:ext cx="823452" cy="567364"/>
      </dsp:txXfrm>
    </dsp:sp>
    <dsp:sp modelId="{A2D17741-09C5-B444-BFFE-EE2246D04F1F}">
      <dsp:nvSpPr>
        <dsp:cNvPr id="0" name=""/>
        <dsp:cNvSpPr/>
      </dsp:nvSpPr>
      <dsp:spPr>
        <a:xfrm>
          <a:off x="4390026"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Datum</a:t>
          </a:r>
          <a:br>
            <a:rPr lang="en-US" sz="1300" b="1" kern="1200" dirty="0" smtClean="0"/>
          </a:br>
          <a:r>
            <a:rPr lang="en-US" sz="1300" b="1" kern="1200" dirty="0" smtClean="0"/>
            <a:t>[Output]</a:t>
          </a:r>
          <a:endParaRPr lang="en-US" sz="1300" b="1" kern="1200" dirty="0"/>
        </a:p>
      </dsp:txBody>
      <dsp:txXfrm>
        <a:off x="4407678" y="4706194"/>
        <a:ext cx="823452" cy="567364"/>
      </dsp:txXfrm>
    </dsp:sp>
    <dsp:sp modelId="{E7126A2F-DE89-C944-AC5B-4CBF8E2371ED}">
      <dsp:nvSpPr>
        <dsp:cNvPr id="0" name=""/>
        <dsp:cNvSpPr/>
      </dsp:nvSpPr>
      <dsp:spPr>
        <a:xfrm>
          <a:off x="5266816" y="3349069"/>
          <a:ext cx="5242710"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Question B Precedes Question C</a:t>
          </a:r>
          <a:br>
            <a:rPr lang="en-US" sz="1600" b="1" kern="1200" dirty="0" smtClean="0"/>
          </a:br>
          <a:r>
            <a:rPr lang="en-US" sz="1600" b="1" kern="1200" dirty="0" smtClean="0"/>
            <a:t>[PrecedesRelationPair]</a:t>
          </a:r>
          <a:endParaRPr lang="en-US" sz="1600" b="1" kern="1200" dirty="0"/>
        </a:p>
      </dsp:txBody>
      <dsp:txXfrm>
        <a:off x="5284468" y="3366721"/>
        <a:ext cx="5207406" cy="567364"/>
      </dsp:txXfrm>
    </dsp:sp>
    <dsp:sp modelId="{8452D50F-F991-D648-B5C2-D4CD97320844}">
      <dsp:nvSpPr>
        <dsp:cNvPr id="0" name=""/>
        <dsp:cNvSpPr/>
      </dsp:nvSpPr>
      <dsp:spPr>
        <a:xfrm>
          <a:off x="5266816" y="4018806"/>
          <a:ext cx="2612338"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Question B Data Collection</a:t>
          </a:r>
          <a:br>
            <a:rPr lang="en-US" sz="1600" b="1" kern="1200" dirty="0" smtClean="0"/>
          </a:br>
          <a:r>
            <a:rPr lang="en-US" sz="1600" b="1" kern="1200" dirty="0" smtClean="0"/>
            <a:t>[ProcessStep]</a:t>
          </a:r>
          <a:endParaRPr lang="en-US" sz="1600" b="1" kern="1200" dirty="0"/>
        </a:p>
      </dsp:txBody>
      <dsp:txXfrm>
        <a:off x="5284468" y="4036458"/>
        <a:ext cx="2577034" cy="567364"/>
      </dsp:txXfrm>
    </dsp:sp>
    <dsp:sp modelId="{BCB7DB10-3DEF-3843-AE93-0708B7609958}">
      <dsp:nvSpPr>
        <dsp:cNvPr id="0" name=""/>
        <dsp:cNvSpPr/>
      </dsp:nvSpPr>
      <dsp:spPr>
        <a:xfrm>
          <a:off x="5266816"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“Fill”</a:t>
          </a:r>
          <a:br>
            <a:rPr lang="en-US" sz="1300" b="1" kern="1200" dirty="0" smtClean="0"/>
          </a:br>
          <a:r>
            <a:rPr lang="en-US" sz="1300" b="1" kern="1200" dirty="0" smtClean="0"/>
            <a:t>[Input]</a:t>
          </a:r>
          <a:endParaRPr lang="en-US" sz="1300" b="1" kern="1200" dirty="0"/>
        </a:p>
      </dsp:txBody>
      <dsp:txXfrm>
        <a:off x="5284468" y="4706194"/>
        <a:ext cx="823452" cy="567364"/>
      </dsp:txXfrm>
    </dsp:sp>
    <dsp:sp modelId="{3B61B261-CB8E-3748-9C1D-986C8FCDD6C7}">
      <dsp:nvSpPr>
        <dsp:cNvPr id="0" name=""/>
        <dsp:cNvSpPr/>
      </dsp:nvSpPr>
      <dsp:spPr>
        <a:xfrm>
          <a:off x="6143607"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Ask Question</a:t>
          </a:r>
          <a:br>
            <a:rPr lang="en-US" sz="1300" b="1" kern="1200" dirty="0" smtClean="0"/>
          </a:br>
          <a:r>
            <a:rPr lang="en-US" sz="1300" b="1" kern="1200" dirty="0" smtClean="0"/>
            <a:t>[Act]</a:t>
          </a:r>
          <a:endParaRPr lang="en-US" sz="1300" b="1" kern="1200" dirty="0"/>
        </a:p>
      </dsp:txBody>
      <dsp:txXfrm>
        <a:off x="6161259" y="4706194"/>
        <a:ext cx="823452" cy="567364"/>
      </dsp:txXfrm>
    </dsp:sp>
    <dsp:sp modelId="{B6D8602E-4E40-A548-B744-18CB4F1FCABB}">
      <dsp:nvSpPr>
        <dsp:cNvPr id="0" name=""/>
        <dsp:cNvSpPr/>
      </dsp:nvSpPr>
      <dsp:spPr>
        <a:xfrm>
          <a:off x="7020398"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Datum</a:t>
          </a:r>
          <a:br>
            <a:rPr lang="en-US" sz="1300" b="1" kern="1200" dirty="0" smtClean="0"/>
          </a:br>
          <a:r>
            <a:rPr lang="en-US" sz="1300" b="1" kern="1200" dirty="0" smtClean="0"/>
            <a:t>[Output]</a:t>
          </a:r>
          <a:endParaRPr lang="en-US" sz="1300" b="1" kern="1200" dirty="0"/>
        </a:p>
      </dsp:txBody>
      <dsp:txXfrm>
        <a:off x="7038050" y="4706194"/>
        <a:ext cx="823452" cy="567364"/>
      </dsp:txXfrm>
    </dsp:sp>
    <dsp:sp modelId="{558F68DE-AB60-3243-98F0-C075DB983E9B}">
      <dsp:nvSpPr>
        <dsp:cNvPr id="0" name=""/>
        <dsp:cNvSpPr/>
      </dsp:nvSpPr>
      <dsp:spPr>
        <a:xfrm>
          <a:off x="7897189" y="4018806"/>
          <a:ext cx="2612338"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Question C Data Collection</a:t>
          </a:r>
          <a:br>
            <a:rPr lang="en-US" sz="1600" b="1" kern="1200" dirty="0" smtClean="0"/>
          </a:br>
          <a:r>
            <a:rPr lang="en-US" sz="1600" b="1" kern="1200" dirty="0" smtClean="0"/>
            <a:t>[ProcessStep]</a:t>
          </a:r>
          <a:endParaRPr lang="en-US" sz="1600" b="1" kern="1200" dirty="0"/>
        </a:p>
      </dsp:txBody>
      <dsp:txXfrm>
        <a:off x="7914841" y="4036458"/>
        <a:ext cx="2577034" cy="567364"/>
      </dsp:txXfrm>
    </dsp:sp>
    <dsp:sp modelId="{471FC0DC-048A-D94F-8CF0-594A845AF3CA}">
      <dsp:nvSpPr>
        <dsp:cNvPr id="0" name=""/>
        <dsp:cNvSpPr/>
      </dsp:nvSpPr>
      <dsp:spPr>
        <a:xfrm>
          <a:off x="7897189"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“Fill”</a:t>
          </a:r>
          <a:br>
            <a:rPr lang="en-US" sz="1300" b="1" kern="1200" dirty="0" smtClean="0"/>
          </a:br>
          <a:r>
            <a:rPr lang="en-US" sz="1300" b="1" kern="1200" dirty="0" smtClean="0"/>
            <a:t>[Input]</a:t>
          </a:r>
          <a:endParaRPr lang="en-US" sz="1300" b="1" kern="1200" dirty="0"/>
        </a:p>
      </dsp:txBody>
      <dsp:txXfrm>
        <a:off x="7914841" y="4706194"/>
        <a:ext cx="823452" cy="567364"/>
      </dsp:txXfrm>
    </dsp:sp>
    <dsp:sp modelId="{DE0BAEEA-E943-A34C-B608-16B80CBC818D}">
      <dsp:nvSpPr>
        <dsp:cNvPr id="0" name=""/>
        <dsp:cNvSpPr/>
      </dsp:nvSpPr>
      <dsp:spPr>
        <a:xfrm>
          <a:off x="8773980"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Ask Question</a:t>
          </a:r>
          <a:br>
            <a:rPr lang="en-US" sz="1300" b="1" kern="1200" dirty="0" smtClean="0"/>
          </a:br>
          <a:r>
            <a:rPr lang="en-US" sz="1300" b="1" kern="1200" dirty="0" smtClean="0"/>
            <a:t>[Act]</a:t>
          </a:r>
          <a:endParaRPr lang="en-US" sz="1300" b="1" kern="1200" dirty="0"/>
        </a:p>
      </dsp:txBody>
      <dsp:txXfrm>
        <a:off x="8791632" y="4706194"/>
        <a:ext cx="823452" cy="567364"/>
      </dsp:txXfrm>
    </dsp:sp>
    <dsp:sp modelId="{B1675375-7970-3942-8C95-B593CE9E49FE}">
      <dsp:nvSpPr>
        <dsp:cNvPr id="0" name=""/>
        <dsp:cNvSpPr/>
      </dsp:nvSpPr>
      <dsp:spPr>
        <a:xfrm>
          <a:off x="9650770" y="4688542"/>
          <a:ext cx="858756" cy="60266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t>Datum</a:t>
          </a:r>
          <a:br>
            <a:rPr lang="en-US" sz="1300" b="1" kern="1200" dirty="0" smtClean="0"/>
          </a:br>
          <a:r>
            <a:rPr lang="en-US" sz="1300" b="1" kern="1200" dirty="0" smtClean="0"/>
            <a:t>[Output]</a:t>
          </a:r>
          <a:endParaRPr lang="en-US" sz="1300" b="1" kern="1200" dirty="0"/>
        </a:p>
      </dsp:txBody>
      <dsp:txXfrm>
        <a:off x="9668422" y="4706194"/>
        <a:ext cx="823452" cy="56736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AFEF33-16CA-A849-8684-37EB8EB8DE11}" type="datetimeFigureOut">
              <a:rPr lang="en-US" smtClean="0"/>
              <a:t>10/09/2015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13DC1-F67D-134B-9387-6A0A65CFF3EB}" type="slidenum">
              <a:rPr lang="en-US" smtClean="0"/>
              <a:t>‹#›</a:t>
            </a:fld>
            <a:endParaRPr lang="en-US"/>
          </a:p>
        </p:txBody>
      </p:sp>
    </p:spTree>
    <p:extLst>
      <p:ext uri="{BB962C8B-B14F-4D97-AF65-F5344CB8AC3E}">
        <p14:creationId xmlns:p14="http://schemas.microsoft.com/office/powerpoint/2010/main" val="459521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113DC1-F67D-134B-9387-6A0A65CFF3EB}" type="slidenum">
              <a:rPr lang="en-US" smtClean="0"/>
              <a:t>0</a:t>
            </a:fld>
            <a:endParaRPr lang="en-US"/>
          </a:p>
        </p:txBody>
      </p:sp>
    </p:spTree>
    <p:extLst>
      <p:ext uri="{BB962C8B-B14F-4D97-AF65-F5344CB8AC3E}">
        <p14:creationId xmlns:p14="http://schemas.microsoft.com/office/powerpoint/2010/main" val="197106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113DC1-F67D-134B-9387-6A0A65CFF3EB}" type="slidenum">
              <a:rPr lang="en-US" smtClean="0"/>
              <a:t>2</a:t>
            </a:fld>
            <a:endParaRPr lang="en-US"/>
          </a:p>
        </p:txBody>
      </p:sp>
    </p:spTree>
    <p:extLst>
      <p:ext uri="{BB962C8B-B14F-4D97-AF65-F5344CB8AC3E}">
        <p14:creationId xmlns:p14="http://schemas.microsoft.com/office/powerpoint/2010/main" val="1409575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FD8387-71D7-E441-8D16-BE1441CA3DB8}" type="datetime1">
              <a:rPr lang="en-US" smtClean="0"/>
              <a:t>10/09/2015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1988180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B285F-EDDF-D147-9D68-D7544E9BE4F8}" type="datetime1">
              <a:rPr lang="en-US" smtClean="0"/>
              <a:t>10/09/2015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1714330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40541-E100-684D-B709-694DB3317684}" type="datetime1">
              <a:rPr lang="en-US" smtClean="0"/>
              <a:t>10/09/2015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596769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A72AD-0854-5D4C-94CB-D1C28FB9C22F}" type="datetime1">
              <a:rPr lang="en-US" smtClean="0"/>
              <a:t>10/09/2015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479834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94AC6A-EB87-D443-8D39-8C1E1768F8E5}" type="datetime1">
              <a:rPr lang="en-US" smtClean="0"/>
              <a:t>10/09/2015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77549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7D5B07-893B-0C40-976F-F8967BF726A8}" type="datetime1">
              <a:rPr lang="en-US" smtClean="0"/>
              <a:t>10/09/2015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18851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71449B-1824-D746-A817-AC08EFF365B7}" type="datetime1">
              <a:rPr lang="en-US" smtClean="0"/>
              <a:t>10/09/2015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783175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1453E1-2883-A845-BA40-12AFB6601851}" type="datetime1">
              <a:rPr lang="en-US" smtClean="0"/>
              <a:t>10/09/2015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164682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9394D7-DE02-6040-80F8-93EC663A971C}" type="datetime1">
              <a:rPr lang="en-US" smtClean="0"/>
              <a:t>10/09/2015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43635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84F46-2ACA-0F46-95A9-D477DA6C92B4}" type="datetime1">
              <a:rPr lang="en-US" smtClean="0"/>
              <a:t>10/09/2015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243804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09CC6A-E59C-5D4F-9CD6-BEC3C8D20F9D}" type="datetime1">
              <a:rPr lang="en-US" smtClean="0"/>
              <a:t>10/09/2015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940BA-6632-D143-ACDB-9C30A49A3C41}" type="slidenum">
              <a:rPr lang="en-US" smtClean="0"/>
              <a:t>‹#›</a:t>
            </a:fld>
            <a:endParaRPr lang="en-US"/>
          </a:p>
        </p:txBody>
      </p:sp>
    </p:spTree>
    <p:extLst>
      <p:ext uri="{BB962C8B-B14F-4D97-AF65-F5344CB8AC3E}">
        <p14:creationId xmlns:p14="http://schemas.microsoft.com/office/powerpoint/2010/main" val="7375823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F02D0A-1011-0247-93DE-071D1563F3B7}" type="datetime1">
              <a:rPr lang="en-US" smtClean="0"/>
              <a:t>10/09/2015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940BA-6632-D143-ACDB-9C30A49A3C41}" type="slidenum">
              <a:rPr lang="en-US" smtClean="0"/>
              <a:t>‹#›</a:t>
            </a:fld>
            <a:endParaRPr lang="en-US"/>
          </a:p>
        </p:txBody>
      </p:sp>
    </p:spTree>
    <p:extLst>
      <p:ext uri="{BB962C8B-B14F-4D97-AF65-F5344CB8AC3E}">
        <p14:creationId xmlns:p14="http://schemas.microsoft.com/office/powerpoint/2010/main" val="689034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 Model Test</a:t>
            </a:r>
            <a:endParaRPr lang="en-US" dirty="0"/>
          </a:p>
        </p:txBody>
      </p:sp>
      <p:sp>
        <p:nvSpPr>
          <p:cNvPr id="3" name="Subtitle 2"/>
          <p:cNvSpPr>
            <a:spLocks noGrp="1"/>
          </p:cNvSpPr>
          <p:nvPr>
            <p:ph type="subTitle" idx="1"/>
          </p:nvPr>
        </p:nvSpPr>
        <p:spPr/>
        <p:txBody>
          <a:bodyPr/>
          <a:lstStyle/>
          <a:p>
            <a:r>
              <a:rPr lang="en-US" i="1" dirty="0" smtClean="0"/>
              <a:t>In Response to JIRA Issues 31, 55 and 56</a:t>
            </a:r>
          </a:p>
          <a:p>
            <a:r>
              <a:rPr lang="en-US" dirty="0" smtClean="0"/>
              <a:t>8/12/15</a:t>
            </a:r>
            <a:endParaRPr lang="en-US" dirty="0"/>
          </a:p>
        </p:txBody>
      </p:sp>
    </p:spTree>
    <p:extLst>
      <p:ext uri="{BB962C8B-B14F-4D97-AF65-F5344CB8AC3E}">
        <p14:creationId xmlns:p14="http://schemas.microsoft.com/office/powerpoint/2010/main" val="15545670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901" y="215434"/>
            <a:ext cx="11133574" cy="710862"/>
          </a:xfrm>
        </p:spPr>
        <p:txBody>
          <a:bodyPr/>
          <a:lstStyle/>
          <a:p>
            <a:r>
              <a:rPr lang="en-US" b="1" dirty="0" smtClean="0"/>
              <a:t>Questionnaire Data Collection Context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0511237"/>
              </p:ext>
            </p:extLst>
          </p:nvPr>
        </p:nvGraphicFramePr>
        <p:xfrm>
          <a:off x="522514" y="1034981"/>
          <a:ext cx="11213961" cy="5325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p:cNvSpPr/>
          <p:nvPr/>
        </p:nvSpPr>
        <p:spPr>
          <a:xfrm>
            <a:off x="2069960" y="5526594"/>
            <a:ext cx="472273" cy="221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382378" y="1336430"/>
            <a:ext cx="472273" cy="221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9A7940BA-6632-D143-ACDB-9C30A49A3C41}" type="slidenum">
              <a:rPr lang="en-US" smtClean="0"/>
              <a:t>1</a:t>
            </a:fld>
            <a:endParaRPr lang="en-US"/>
          </a:p>
        </p:txBody>
      </p:sp>
      <p:sp>
        <p:nvSpPr>
          <p:cNvPr id="7" name="Rounded Rectangle 6"/>
          <p:cNvSpPr/>
          <p:nvPr/>
        </p:nvSpPr>
        <p:spPr>
          <a:xfrm>
            <a:off x="746234" y="2123086"/>
            <a:ext cx="3673462" cy="43092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i="1" dirty="0">
                <a:solidFill>
                  <a:schemeClr val="tx1"/>
                </a:solidFill>
              </a:rPr>
              <a:t/>
            </a:r>
            <a:br>
              <a:rPr lang="en-US" sz="1200" b="1" i="1" dirty="0">
                <a:solidFill>
                  <a:schemeClr val="tx1"/>
                </a:solidFill>
              </a:rPr>
            </a:br>
            <a:r>
              <a:rPr lang="en-US" sz="1200" b="1" i="1" dirty="0" smtClean="0">
                <a:solidFill>
                  <a:schemeClr val="tx1"/>
                </a:solidFill>
              </a:rPr>
              <a:t>OrchestratesExecutionPair: </a:t>
            </a:r>
            <a:br>
              <a:rPr lang="en-US" sz="1200" b="1" i="1" dirty="0" smtClean="0">
                <a:solidFill>
                  <a:schemeClr val="tx1"/>
                </a:solidFill>
              </a:rPr>
            </a:br>
            <a:r>
              <a:rPr lang="en-US" sz="1200" b="1" i="1" dirty="0" smtClean="0">
                <a:solidFill>
                  <a:schemeClr val="tx1"/>
                </a:solidFill>
              </a:rPr>
              <a:t>START / Insurer Binding  *  Insurer / EHR Binding </a:t>
            </a:r>
            <a:br>
              <a:rPr lang="en-US" sz="1200" b="1" i="1" dirty="0" smtClean="0">
                <a:solidFill>
                  <a:schemeClr val="tx1"/>
                </a:solidFill>
              </a:rPr>
            </a:br>
            <a:endParaRPr lang="en-US" sz="1200" b="1" i="1" dirty="0">
              <a:solidFill>
                <a:schemeClr val="tx1"/>
              </a:solidFill>
            </a:endParaRPr>
          </a:p>
        </p:txBody>
      </p:sp>
      <p:sp>
        <p:nvSpPr>
          <p:cNvPr id="8" name="Rounded Rectangle 7"/>
          <p:cNvSpPr/>
          <p:nvPr/>
        </p:nvSpPr>
        <p:spPr>
          <a:xfrm>
            <a:off x="7814441" y="2123086"/>
            <a:ext cx="3673462" cy="43092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i="1" dirty="0">
                <a:solidFill>
                  <a:schemeClr val="tx1"/>
                </a:solidFill>
              </a:rPr>
              <a:t/>
            </a:r>
            <a:br>
              <a:rPr lang="en-US" sz="1200" b="1" i="1" dirty="0">
                <a:solidFill>
                  <a:schemeClr val="tx1"/>
                </a:solidFill>
              </a:rPr>
            </a:br>
            <a:r>
              <a:rPr lang="en-US" sz="1200" b="1" i="1" dirty="0" smtClean="0">
                <a:solidFill>
                  <a:schemeClr val="tx1"/>
                </a:solidFill>
              </a:rPr>
              <a:t>OrchestratesExecutionPair: </a:t>
            </a:r>
            <a:br>
              <a:rPr lang="en-US" sz="1200" b="1" i="1" dirty="0" smtClean="0">
                <a:solidFill>
                  <a:schemeClr val="tx1"/>
                </a:solidFill>
              </a:rPr>
            </a:br>
            <a:r>
              <a:rPr lang="en-US" sz="1200" b="1" i="1" dirty="0" smtClean="0">
                <a:solidFill>
                  <a:schemeClr val="tx1"/>
                </a:solidFill>
              </a:rPr>
              <a:t>EHR / PRO Binding * PRO / NEXT Binding</a:t>
            </a:r>
            <a:br>
              <a:rPr lang="en-US" sz="1200" b="1" i="1" dirty="0" smtClean="0">
                <a:solidFill>
                  <a:schemeClr val="tx1"/>
                </a:solidFill>
              </a:rPr>
            </a:br>
            <a:endParaRPr lang="en-US" sz="1200" b="1" i="1" dirty="0">
              <a:solidFill>
                <a:schemeClr val="tx1"/>
              </a:solidFill>
            </a:endParaRPr>
          </a:p>
        </p:txBody>
      </p:sp>
      <p:sp>
        <p:nvSpPr>
          <p:cNvPr id="5" name="Rounded Rectangular Callout 4"/>
          <p:cNvSpPr/>
          <p:nvPr/>
        </p:nvSpPr>
        <p:spPr>
          <a:xfrm>
            <a:off x="205047" y="873977"/>
            <a:ext cx="4214649" cy="777765"/>
          </a:xfrm>
          <a:prstGeom prst="wedgeRoundRectCallout">
            <a:avLst>
              <a:gd name="adj1" fmla="val 36781"/>
              <a:gd name="adj2" fmla="val 103300"/>
              <a:gd name="adj3" fmla="val 16667"/>
            </a:avLst>
          </a:prstGeom>
          <a:solidFill>
            <a:srgbClr val="CF6367">
              <a:alpha val="72941"/>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In our design bindings don’t create correspondences between outputs and inputs in process steps. Instead, in order to make workflows reusable, bindings are specified separately for “execution pairs” associated with control constructs</a:t>
            </a:r>
            <a:endParaRPr lang="en-US" sz="1100" b="1" dirty="0"/>
          </a:p>
        </p:txBody>
      </p:sp>
    </p:spTree>
    <p:extLst>
      <p:ext uri="{BB962C8B-B14F-4D97-AF65-F5344CB8AC3E}">
        <p14:creationId xmlns:p14="http://schemas.microsoft.com/office/powerpoint/2010/main" val="8225149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6965"/>
            <a:ext cx="10515600" cy="712113"/>
          </a:xfrm>
        </p:spPr>
        <p:txBody>
          <a:bodyPr>
            <a:normAutofit/>
          </a:bodyPr>
          <a:lstStyle/>
          <a:p>
            <a:r>
              <a:rPr lang="en-US" b="1" smtClean="0"/>
              <a:t>Questionnaire Data Collection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7626400"/>
              </p:ext>
            </p:extLst>
          </p:nvPr>
        </p:nvGraphicFramePr>
        <p:xfrm>
          <a:off x="838200" y="1008993"/>
          <a:ext cx="10515600" cy="5291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ounded Rectangle 2"/>
          <p:cNvSpPr/>
          <p:nvPr/>
        </p:nvSpPr>
        <p:spPr>
          <a:xfrm>
            <a:off x="7514896" y="1798426"/>
            <a:ext cx="3670846" cy="36325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200" b="1" i="1" dirty="0" smtClean="0">
              <a:solidFill>
                <a:schemeClr val="tx1"/>
              </a:solidFill>
            </a:endParaRPr>
          </a:p>
          <a:p>
            <a:pPr algn="ctr"/>
            <a:r>
              <a:rPr lang="en-US" sz="1200" b="1" i="1" dirty="0" smtClean="0">
                <a:solidFill>
                  <a:schemeClr val="tx1"/>
                </a:solidFill>
              </a:rPr>
              <a:t>Goal: Care Satisfaction Scoring</a:t>
            </a:r>
            <a:r>
              <a:rPr lang="en-US" sz="1200" b="1" i="1" dirty="0">
                <a:solidFill>
                  <a:schemeClr val="tx1"/>
                </a:solidFill>
              </a:rPr>
              <a:t/>
            </a:r>
            <a:br>
              <a:rPr lang="en-US" sz="1200" b="1" i="1" dirty="0">
                <a:solidFill>
                  <a:schemeClr val="tx1"/>
                </a:solidFill>
              </a:rPr>
            </a:br>
            <a:r>
              <a:rPr lang="en-US" sz="1200" b="1" i="1" dirty="0" smtClean="0">
                <a:solidFill>
                  <a:schemeClr val="tx1"/>
                </a:solidFill>
              </a:rPr>
              <a:t>Input: Patient and Patient Encounter information</a:t>
            </a:r>
            <a:br>
              <a:rPr lang="en-US" sz="1200" b="1" i="1" dirty="0" smtClean="0">
                <a:solidFill>
                  <a:schemeClr val="tx1"/>
                </a:solidFill>
              </a:rPr>
            </a:br>
            <a:endParaRPr lang="en-US" sz="1200" b="1" i="1" dirty="0">
              <a:solidFill>
                <a:schemeClr val="tx1"/>
              </a:solidFill>
            </a:endParaRPr>
          </a:p>
        </p:txBody>
      </p:sp>
      <p:sp>
        <p:nvSpPr>
          <p:cNvPr id="5" name="Rounded Rectangle 4"/>
          <p:cNvSpPr/>
          <p:nvPr/>
        </p:nvSpPr>
        <p:spPr>
          <a:xfrm>
            <a:off x="7514897" y="2460289"/>
            <a:ext cx="3670843" cy="36325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lIns="0" rIns="0" rtlCol="0" anchor="ctr"/>
          <a:lstStyle/>
          <a:p>
            <a:pPr algn="ctr"/>
            <a:endParaRPr lang="en-US" sz="1200" b="1" i="1" dirty="0" smtClean="0">
              <a:solidFill>
                <a:schemeClr val="tx1"/>
              </a:solidFill>
            </a:endParaRPr>
          </a:p>
          <a:p>
            <a:pPr algn="ctr"/>
            <a:r>
              <a:rPr lang="en-US" sz="1200" b="1" i="1" dirty="0" smtClean="0">
                <a:solidFill>
                  <a:schemeClr val="tx1"/>
                </a:solidFill>
              </a:rPr>
              <a:t>Goal: Iterate Over Care Transactions at Each Encounter</a:t>
            </a:r>
            <a:r>
              <a:rPr lang="en-US" sz="1200" b="1" i="1" dirty="0">
                <a:solidFill>
                  <a:schemeClr val="tx1"/>
                </a:solidFill>
              </a:rPr>
              <a:t/>
            </a:r>
            <a:br>
              <a:rPr lang="en-US" sz="1200" b="1" i="1" dirty="0">
                <a:solidFill>
                  <a:schemeClr val="tx1"/>
                </a:solidFill>
              </a:rPr>
            </a:br>
            <a:r>
              <a:rPr lang="en-US" sz="1200" b="1" i="1" dirty="0" smtClean="0">
                <a:solidFill>
                  <a:schemeClr val="tx1"/>
                </a:solidFill>
              </a:rPr>
              <a:t>Input: Patient and Patient Encounter Care information</a:t>
            </a:r>
            <a:br>
              <a:rPr lang="en-US" sz="1200" b="1" i="1" dirty="0" smtClean="0">
                <a:solidFill>
                  <a:schemeClr val="tx1"/>
                </a:solidFill>
              </a:rPr>
            </a:br>
            <a:endParaRPr lang="en-US" sz="1200" b="1" i="1" dirty="0">
              <a:solidFill>
                <a:schemeClr val="tx1"/>
              </a:solidFill>
            </a:endParaRPr>
          </a:p>
        </p:txBody>
      </p:sp>
      <p:sp>
        <p:nvSpPr>
          <p:cNvPr id="6" name="Slide Number Placeholder 5"/>
          <p:cNvSpPr>
            <a:spLocks noGrp="1"/>
          </p:cNvSpPr>
          <p:nvPr>
            <p:ph type="sldNum" sz="quarter" idx="12"/>
          </p:nvPr>
        </p:nvSpPr>
        <p:spPr/>
        <p:txBody>
          <a:bodyPr/>
          <a:lstStyle/>
          <a:p>
            <a:fld id="{9A7940BA-6632-D143-ACDB-9C30A49A3C41}" type="slidenum">
              <a:rPr lang="en-US" smtClean="0"/>
              <a:t>2</a:t>
            </a:fld>
            <a:endParaRPr lang="en-US"/>
          </a:p>
        </p:txBody>
      </p:sp>
      <p:sp>
        <p:nvSpPr>
          <p:cNvPr id="7" name="Rounded Rectangle 6"/>
          <p:cNvSpPr/>
          <p:nvPr/>
        </p:nvSpPr>
        <p:spPr>
          <a:xfrm>
            <a:off x="1019503" y="3127695"/>
            <a:ext cx="3670844" cy="36325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i="1" dirty="0">
                <a:solidFill>
                  <a:schemeClr val="tx1"/>
                </a:solidFill>
              </a:rPr>
              <a:t/>
            </a:r>
            <a:br>
              <a:rPr lang="en-US" sz="1200" b="1" i="1" dirty="0">
                <a:solidFill>
                  <a:schemeClr val="tx1"/>
                </a:solidFill>
              </a:rPr>
            </a:br>
            <a:r>
              <a:rPr lang="en-US" sz="1200" b="1" i="1" dirty="0" smtClean="0">
                <a:solidFill>
                  <a:schemeClr val="tx1"/>
                </a:solidFill>
              </a:rPr>
              <a:t>OrchestratesExecutionPair: </a:t>
            </a:r>
            <a:br>
              <a:rPr lang="en-US" sz="1200" b="1" i="1" dirty="0" smtClean="0">
                <a:solidFill>
                  <a:schemeClr val="tx1"/>
                </a:solidFill>
              </a:rPr>
            </a:br>
            <a:r>
              <a:rPr lang="en-US" sz="1200" b="1" i="1" dirty="0" smtClean="0">
                <a:solidFill>
                  <a:schemeClr val="tx1"/>
                </a:solidFill>
              </a:rPr>
              <a:t>Question A / Question B Binding  </a:t>
            </a:r>
            <a:br>
              <a:rPr lang="en-US" sz="1200" b="1" i="1" dirty="0" smtClean="0">
                <a:solidFill>
                  <a:schemeClr val="tx1"/>
                </a:solidFill>
              </a:rPr>
            </a:br>
            <a:endParaRPr lang="en-US" sz="1200" b="1" i="1" dirty="0">
              <a:solidFill>
                <a:schemeClr val="tx1"/>
              </a:solidFill>
            </a:endParaRPr>
          </a:p>
        </p:txBody>
      </p:sp>
      <p:sp>
        <p:nvSpPr>
          <p:cNvPr id="8" name="Rounded Rectangle 7"/>
          <p:cNvSpPr/>
          <p:nvPr/>
        </p:nvSpPr>
        <p:spPr>
          <a:xfrm>
            <a:off x="7514896" y="3127696"/>
            <a:ext cx="3670845" cy="36325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200" b="1" i="1" dirty="0">
                <a:solidFill>
                  <a:schemeClr val="tx1"/>
                </a:solidFill>
              </a:rPr>
              <a:t/>
            </a:r>
            <a:br>
              <a:rPr lang="en-US" sz="1200" b="1" i="1" dirty="0">
                <a:solidFill>
                  <a:schemeClr val="tx1"/>
                </a:solidFill>
              </a:rPr>
            </a:br>
            <a:r>
              <a:rPr lang="en-US" sz="1200" b="1" i="1" dirty="0" smtClean="0">
                <a:solidFill>
                  <a:schemeClr val="tx1"/>
                </a:solidFill>
              </a:rPr>
              <a:t>OrchestratesExecutionPair: </a:t>
            </a:r>
            <a:br>
              <a:rPr lang="en-US" sz="1200" b="1" i="1" dirty="0" smtClean="0">
                <a:solidFill>
                  <a:schemeClr val="tx1"/>
                </a:solidFill>
              </a:rPr>
            </a:br>
            <a:r>
              <a:rPr lang="en-US" sz="1200" b="1" i="1" dirty="0" smtClean="0">
                <a:solidFill>
                  <a:schemeClr val="tx1"/>
                </a:solidFill>
              </a:rPr>
              <a:t>Question B / Question C Binding  </a:t>
            </a:r>
            <a:br>
              <a:rPr lang="en-US" sz="1200" b="1" i="1" dirty="0" smtClean="0">
                <a:solidFill>
                  <a:schemeClr val="tx1"/>
                </a:solidFill>
              </a:rPr>
            </a:br>
            <a:endParaRPr lang="en-US" sz="1200" b="1" i="1" dirty="0">
              <a:solidFill>
                <a:schemeClr val="tx1"/>
              </a:solidFill>
            </a:endParaRPr>
          </a:p>
        </p:txBody>
      </p:sp>
      <p:sp>
        <p:nvSpPr>
          <p:cNvPr id="9" name="Rounded Rectangular Callout 8"/>
          <p:cNvSpPr/>
          <p:nvPr/>
        </p:nvSpPr>
        <p:spPr>
          <a:xfrm>
            <a:off x="317781" y="1933044"/>
            <a:ext cx="4214649" cy="777765"/>
          </a:xfrm>
          <a:prstGeom prst="wedgeRoundRectCallout">
            <a:avLst>
              <a:gd name="adj1" fmla="val 32620"/>
              <a:gd name="adj2" fmla="val 96858"/>
              <a:gd name="adj3" fmla="val 16667"/>
            </a:avLst>
          </a:prstGeom>
          <a:solidFill>
            <a:srgbClr val="CF6367">
              <a:alpha val="72941"/>
            </a:srgb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In our design bindings don’t create correspondences between outputs and inputs in process steps. Instead, in order to make workflows reusable, bindings are specified separately for “execution pairs” associated with control constructs</a:t>
            </a:r>
            <a:endParaRPr lang="en-US" sz="1100" b="1" dirty="0"/>
          </a:p>
        </p:txBody>
      </p:sp>
    </p:spTree>
    <p:extLst>
      <p:ext uri="{BB962C8B-B14F-4D97-AF65-F5344CB8AC3E}">
        <p14:creationId xmlns:p14="http://schemas.microsoft.com/office/powerpoint/2010/main" val="2603915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268</Words>
  <Application>Microsoft Macintosh PowerPoint</Application>
  <PresentationFormat>Custom</PresentationFormat>
  <Paragraphs>63</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Process Model Test</vt:lpstr>
      <vt:lpstr>Questionnaire Data Collection Context</vt:lpstr>
      <vt:lpstr>Questionnaire Data Collection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dc:creator>
  <cp:lastModifiedBy>Steven McEachern</cp:lastModifiedBy>
  <cp:revision>36</cp:revision>
  <cp:lastPrinted>2015-09-10T03:05:18Z</cp:lastPrinted>
  <dcterms:created xsi:type="dcterms:W3CDTF">2015-08-11T09:43:07Z</dcterms:created>
  <dcterms:modified xsi:type="dcterms:W3CDTF">2015-09-10T03:05:37Z</dcterms:modified>
</cp:coreProperties>
</file>