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8" r:id="rId4"/>
    <p:sldId id="269" r:id="rId5"/>
    <p:sldId id="270" r:id="rId6"/>
    <p:sldId id="265" r:id="rId7"/>
    <p:sldId id="273" r:id="rId8"/>
    <p:sldId id="275" r:id="rId9"/>
    <p:sldId id="256" r:id="rId10"/>
    <p:sldId id="274" r:id="rId11"/>
    <p:sldId id="272" r:id="rId12"/>
    <p:sldId id="271" r:id="rId13"/>
    <p:sldId id="278" r:id="rId14"/>
    <p:sldId id="276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7F9"/>
    <a:srgbClr val="E7C6F6"/>
    <a:srgbClr val="EED6F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5A619A-C0BF-449F-B600-F3DC139085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AU"/>
        </a:p>
      </dgm:t>
    </dgm:pt>
    <dgm:pt modelId="{84989729-4302-48FD-93D5-01E4FF74471F}">
      <dgm:prSet custT="1"/>
      <dgm:spPr/>
      <dgm:t>
        <a:bodyPr/>
        <a:lstStyle/>
        <a:p>
          <a:pPr algn="ctr" rtl="0"/>
          <a:r>
            <a:rPr lang="en-AU" sz="1800" b="1" dirty="0" smtClean="0"/>
            <a:t>DDI 4 Product Backlog</a:t>
          </a:r>
          <a:endParaRPr lang="en-AU" sz="1800" b="1" dirty="0"/>
        </a:p>
      </dgm:t>
    </dgm:pt>
    <dgm:pt modelId="{2C39C048-A5CF-43C6-A7E4-AFBFB965243C}" type="parTrans" cxnId="{1BC74BB5-0F44-4273-AFFD-51E07B484A24}">
      <dgm:prSet/>
      <dgm:spPr/>
      <dgm:t>
        <a:bodyPr/>
        <a:lstStyle/>
        <a:p>
          <a:endParaRPr lang="en-AU"/>
        </a:p>
      </dgm:t>
    </dgm:pt>
    <dgm:pt modelId="{C3285C9C-6D79-46DE-AE4C-2077F98268CA}" type="sibTrans" cxnId="{1BC74BB5-0F44-4273-AFFD-51E07B484A24}">
      <dgm:prSet/>
      <dgm:spPr/>
      <dgm:t>
        <a:bodyPr/>
        <a:lstStyle/>
        <a:p>
          <a:endParaRPr lang="en-AU"/>
        </a:p>
      </dgm:t>
    </dgm:pt>
    <dgm:pt modelId="{0CD91B7F-0CE1-4A24-9DC2-DF96E70EFD38}">
      <dgm:prSet custT="1"/>
      <dgm:spPr/>
      <dgm:t>
        <a:bodyPr/>
        <a:lstStyle/>
        <a:p>
          <a:pPr rtl="0"/>
          <a:r>
            <a:rPr lang="en-AU" sz="1600" smtClean="0"/>
            <a:t>Agent</a:t>
          </a:r>
          <a:endParaRPr lang="en-AU" sz="1600"/>
        </a:p>
      </dgm:t>
    </dgm:pt>
    <dgm:pt modelId="{4D27705D-B1BD-4DB2-81BE-078E1321B5CF}" type="parTrans" cxnId="{68E73EE6-5E22-47D7-9D7B-9BE7570E40E3}">
      <dgm:prSet/>
      <dgm:spPr/>
      <dgm:t>
        <a:bodyPr/>
        <a:lstStyle/>
        <a:p>
          <a:endParaRPr lang="en-AU"/>
        </a:p>
      </dgm:t>
    </dgm:pt>
    <dgm:pt modelId="{E92E6EA3-A19C-4225-8071-1286F971B3F1}" type="sibTrans" cxnId="{68E73EE6-5E22-47D7-9D7B-9BE7570E40E3}">
      <dgm:prSet/>
      <dgm:spPr/>
      <dgm:t>
        <a:bodyPr/>
        <a:lstStyle/>
        <a:p>
          <a:endParaRPr lang="en-AU"/>
        </a:p>
      </dgm:t>
    </dgm:pt>
    <dgm:pt modelId="{6AEF29CB-6D24-41A1-AD22-9E1615D5AC0C}">
      <dgm:prSet custT="1"/>
      <dgm:spPr/>
      <dgm:t>
        <a:bodyPr/>
        <a:lstStyle/>
        <a:p>
          <a:pPr rtl="0"/>
          <a:r>
            <a:rPr lang="en-AU" sz="1600" smtClean="0"/>
            <a:t>Conceptual</a:t>
          </a:r>
          <a:endParaRPr lang="en-AU" sz="1600"/>
        </a:p>
      </dgm:t>
    </dgm:pt>
    <dgm:pt modelId="{90C3FD6D-7839-4FDC-9FB4-DEB4A7EC965E}" type="parTrans" cxnId="{688C42E1-3AFD-4010-BF3E-DE43FA21D665}">
      <dgm:prSet/>
      <dgm:spPr/>
      <dgm:t>
        <a:bodyPr/>
        <a:lstStyle/>
        <a:p>
          <a:endParaRPr lang="en-AU"/>
        </a:p>
      </dgm:t>
    </dgm:pt>
    <dgm:pt modelId="{31B32152-720C-4ACD-BFAC-1AADE59EB1C2}" type="sibTrans" cxnId="{688C42E1-3AFD-4010-BF3E-DE43FA21D665}">
      <dgm:prSet/>
      <dgm:spPr/>
      <dgm:t>
        <a:bodyPr/>
        <a:lstStyle/>
        <a:p>
          <a:endParaRPr lang="en-AU"/>
        </a:p>
      </dgm:t>
    </dgm:pt>
    <dgm:pt modelId="{D6E28348-A2B9-4F7D-BA9D-9BFF47D4D216}">
      <dgm:prSet custT="1"/>
      <dgm:spPr/>
      <dgm:t>
        <a:bodyPr/>
        <a:lstStyle/>
        <a:p>
          <a:pPr rtl="0"/>
          <a:r>
            <a:rPr lang="en-AU" sz="1600" smtClean="0"/>
            <a:t>Process</a:t>
          </a:r>
          <a:endParaRPr lang="en-AU" sz="1600"/>
        </a:p>
      </dgm:t>
    </dgm:pt>
    <dgm:pt modelId="{EFA5DEB7-356D-4005-8CD5-CE95CB63A262}" type="parTrans" cxnId="{08FB28AD-8BB8-4A35-AF72-7DB2CCDF4A98}">
      <dgm:prSet/>
      <dgm:spPr/>
      <dgm:t>
        <a:bodyPr/>
        <a:lstStyle/>
        <a:p>
          <a:endParaRPr lang="en-AU"/>
        </a:p>
      </dgm:t>
    </dgm:pt>
    <dgm:pt modelId="{80F2DCF7-4802-45C1-8E1E-A911207D739A}" type="sibTrans" cxnId="{08FB28AD-8BB8-4A35-AF72-7DB2CCDF4A98}">
      <dgm:prSet/>
      <dgm:spPr/>
      <dgm:t>
        <a:bodyPr/>
        <a:lstStyle/>
        <a:p>
          <a:endParaRPr lang="en-AU"/>
        </a:p>
      </dgm:t>
    </dgm:pt>
    <dgm:pt modelId="{BBE86663-A890-4F66-B6B1-3C4AD7DDC9EA}">
      <dgm:prSet custT="1"/>
      <dgm:spPr/>
      <dgm:t>
        <a:bodyPr/>
        <a:lstStyle/>
        <a:p>
          <a:pPr rtl="0"/>
          <a:r>
            <a:rPr lang="en-AU" sz="1600" smtClean="0"/>
            <a:t>Core</a:t>
          </a:r>
          <a:endParaRPr lang="en-AU" sz="1600"/>
        </a:p>
      </dgm:t>
    </dgm:pt>
    <dgm:pt modelId="{D49FF51A-8798-4D08-840F-B6BE505A7F43}" type="parTrans" cxnId="{510DD12C-DF4A-4DB3-A6CE-8C6A67EBC92D}">
      <dgm:prSet/>
      <dgm:spPr/>
      <dgm:t>
        <a:bodyPr/>
        <a:lstStyle/>
        <a:p>
          <a:endParaRPr lang="en-AU"/>
        </a:p>
      </dgm:t>
    </dgm:pt>
    <dgm:pt modelId="{28AE9384-F9CF-4D41-A8D2-E318C428D73C}" type="sibTrans" cxnId="{510DD12C-DF4A-4DB3-A6CE-8C6A67EBC92D}">
      <dgm:prSet/>
      <dgm:spPr/>
      <dgm:t>
        <a:bodyPr/>
        <a:lstStyle/>
        <a:p>
          <a:endParaRPr lang="en-AU"/>
        </a:p>
      </dgm:t>
    </dgm:pt>
    <dgm:pt modelId="{B4D9D2B8-DAFE-41A9-A694-14416EEE7EB8}">
      <dgm:prSet custT="1"/>
      <dgm:spPr/>
      <dgm:t>
        <a:bodyPr/>
        <a:lstStyle/>
        <a:p>
          <a:pPr rtl="0"/>
          <a:r>
            <a:rPr lang="en-AU" sz="1600" smtClean="0"/>
            <a:t>Discovery</a:t>
          </a:r>
          <a:endParaRPr lang="en-AU" sz="1600"/>
        </a:p>
      </dgm:t>
    </dgm:pt>
    <dgm:pt modelId="{8E2A78F3-1A68-4F63-93F6-64163534A964}" type="parTrans" cxnId="{786E4919-9DB0-478D-96EE-035AAED96994}">
      <dgm:prSet/>
      <dgm:spPr/>
      <dgm:t>
        <a:bodyPr/>
        <a:lstStyle/>
        <a:p>
          <a:endParaRPr lang="en-AU"/>
        </a:p>
      </dgm:t>
    </dgm:pt>
    <dgm:pt modelId="{4E69A7CE-6981-409F-9232-B1218693995C}" type="sibTrans" cxnId="{786E4919-9DB0-478D-96EE-035AAED96994}">
      <dgm:prSet/>
      <dgm:spPr/>
      <dgm:t>
        <a:bodyPr/>
        <a:lstStyle/>
        <a:p>
          <a:endParaRPr lang="en-AU"/>
        </a:p>
      </dgm:t>
    </dgm:pt>
    <dgm:pt modelId="{B7FCD247-FEC9-472D-A6F8-7420F89B9E13}">
      <dgm:prSet custT="1"/>
      <dgm:spPr/>
      <dgm:t>
        <a:bodyPr/>
        <a:lstStyle/>
        <a:p>
          <a:pPr rtl="0"/>
          <a:r>
            <a:rPr lang="en-AU" sz="1600" smtClean="0"/>
            <a:t>Simple Instrument</a:t>
          </a:r>
          <a:endParaRPr lang="en-AU" sz="1600"/>
        </a:p>
      </dgm:t>
    </dgm:pt>
    <dgm:pt modelId="{8EE7F9EA-B5BC-4E2C-84BC-D5D0393C4807}" type="parTrans" cxnId="{29586E09-D073-479D-BCC8-25BCEA19967F}">
      <dgm:prSet/>
      <dgm:spPr/>
      <dgm:t>
        <a:bodyPr/>
        <a:lstStyle/>
        <a:p>
          <a:endParaRPr lang="en-AU"/>
        </a:p>
      </dgm:t>
    </dgm:pt>
    <dgm:pt modelId="{C483870B-1ADD-4213-9605-EF1F20E41CB9}" type="sibTrans" cxnId="{29586E09-D073-479D-BCC8-25BCEA19967F}">
      <dgm:prSet/>
      <dgm:spPr/>
      <dgm:t>
        <a:bodyPr/>
        <a:lstStyle/>
        <a:p>
          <a:endParaRPr lang="en-AU"/>
        </a:p>
      </dgm:t>
    </dgm:pt>
    <dgm:pt modelId="{EE7C53F9-10A8-4D19-976C-0BA6DF1A8859}">
      <dgm:prSet custT="1"/>
      <dgm:spPr/>
      <dgm:t>
        <a:bodyPr/>
        <a:lstStyle/>
        <a:p>
          <a:pPr rtl="0"/>
          <a:r>
            <a:rPr lang="en-AU" sz="1600" smtClean="0"/>
            <a:t>Simple Data Description</a:t>
          </a:r>
          <a:endParaRPr lang="en-AU" sz="1600"/>
        </a:p>
      </dgm:t>
    </dgm:pt>
    <dgm:pt modelId="{4F6AD866-6F19-499C-947F-C4AD17573953}" type="parTrans" cxnId="{653B2507-F3A5-41C5-9E1C-626C93EBDCE4}">
      <dgm:prSet/>
      <dgm:spPr/>
      <dgm:t>
        <a:bodyPr/>
        <a:lstStyle/>
        <a:p>
          <a:endParaRPr lang="en-AU"/>
        </a:p>
      </dgm:t>
    </dgm:pt>
    <dgm:pt modelId="{BA08C215-B089-4E56-8983-DCDD6A1F0767}" type="sibTrans" cxnId="{653B2507-F3A5-41C5-9E1C-626C93EBDCE4}">
      <dgm:prSet/>
      <dgm:spPr/>
      <dgm:t>
        <a:bodyPr/>
        <a:lstStyle/>
        <a:p>
          <a:endParaRPr lang="en-AU"/>
        </a:p>
      </dgm:t>
    </dgm:pt>
    <dgm:pt modelId="{5A89A892-4BE2-4B69-A026-FF21CA3A98E5}">
      <dgm:prSet custT="1"/>
      <dgm:spPr/>
      <dgm:t>
        <a:bodyPr/>
        <a:lstStyle/>
        <a:p>
          <a:pPr rtl="0"/>
          <a:r>
            <a:rPr lang="en-AU" sz="1600" smtClean="0"/>
            <a:t>Collection Management</a:t>
          </a:r>
          <a:endParaRPr lang="en-AU" sz="1600"/>
        </a:p>
      </dgm:t>
    </dgm:pt>
    <dgm:pt modelId="{6CE2B73F-3440-4E79-B7DA-B9F1BE4BC5E3}" type="parTrans" cxnId="{D5B5307A-DAC4-474E-80A0-4C470EFAAE35}">
      <dgm:prSet/>
      <dgm:spPr/>
      <dgm:t>
        <a:bodyPr/>
        <a:lstStyle/>
        <a:p>
          <a:endParaRPr lang="en-AU"/>
        </a:p>
      </dgm:t>
    </dgm:pt>
    <dgm:pt modelId="{6508CD7A-E7C1-4E12-B4A1-CF25B4847825}" type="sibTrans" cxnId="{D5B5307A-DAC4-474E-80A0-4C470EFAAE35}">
      <dgm:prSet/>
      <dgm:spPr/>
      <dgm:t>
        <a:bodyPr/>
        <a:lstStyle/>
        <a:p>
          <a:endParaRPr lang="en-AU"/>
        </a:p>
      </dgm:t>
    </dgm:pt>
    <dgm:pt modelId="{FE47EF2E-335F-4464-AC9F-FEE1DFD5FC46}">
      <dgm:prSet custT="1"/>
      <dgm:spPr/>
      <dgm:t>
        <a:bodyPr/>
        <a:lstStyle/>
        <a:p>
          <a:pPr rtl="0"/>
          <a:r>
            <a:rPr lang="en-AU" sz="1600" smtClean="0"/>
            <a:t>Data Management Plan</a:t>
          </a:r>
          <a:endParaRPr lang="en-AU" sz="1600"/>
        </a:p>
      </dgm:t>
    </dgm:pt>
    <dgm:pt modelId="{759023C8-FB5F-4538-96F4-CF6239D24CBC}" type="parTrans" cxnId="{BAEE780C-6805-42E6-BBFC-AB47ACD1F1E1}">
      <dgm:prSet/>
      <dgm:spPr/>
      <dgm:t>
        <a:bodyPr/>
        <a:lstStyle/>
        <a:p>
          <a:endParaRPr lang="en-AU"/>
        </a:p>
      </dgm:t>
    </dgm:pt>
    <dgm:pt modelId="{21B32E1C-5F5B-4380-B742-A2C2D0A27E93}" type="sibTrans" cxnId="{BAEE780C-6805-42E6-BBFC-AB47ACD1F1E1}">
      <dgm:prSet/>
      <dgm:spPr/>
      <dgm:t>
        <a:bodyPr/>
        <a:lstStyle/>
        <a:p>
          <a:endParaRPr lang="en-AU"/>
        </a:p>
      </dgm:t>
    </dgm:pt>
    <dgm:pt modelId="{4176CCA2-BF21-41B7-84BF-5F124E5818C2}">
      <dgm:prSet custT="1"/>
      <dgm:spPr/>
      <dgm:t>
        <a:bodyPr/>
        <a:lstStyle/>
        <a:p>
          <a:pPr rtl="0"/>
          <a:r>
            <a:rPr lang="en-AU" sz="1600" smtClean="0"/>
            <a:t>Study Inception</a:t>
          </a:r>
          <a:endParaRPr lang="en-AU" sz="1600"/>
        </a:p>
      </dgm:t>
    </dgm:pt>
    <dgm:pt modelId="{B8CD6030-5510-4919-AD78-456F9F232F5B}" type="parTrans" cxnId="{5815C803-C456-4E0A-8BC5-2F8C8057F9FB}">
      <dgm:prSet/>
      <dgm:spPr/>
      <dgm:t>
        <a:bodyPr/>
        <a:lstStyle/>
        <a:p>
          <a:endParaRPr lang="en-AU"/>
        </a:p>
      </dgm:t>
    </dgm:pt>
    <dgm:pt modelId="{A57EEACF-B68E-4ECE-AE3E-007A47800E53}" type="sibTrans" cxnId="{5815C803-C456-4E0A-8BC5-2F8C8057F9FB}">
      <dgm:prSet/>
      <dgm:spPr/>
      <dgm:t>
        <a:bodyPr/>
        <a:lstStyle/>
        <a:p>
          <a:endParaRPr lang="en-AU"/>
        </a:p>
      </dgm:t>
    </dgm:pt>
    <dgm:pt modelId="{948C1777-2B43-4AC0-8BA0-87D67444693B}">
      <dgm:prSet custT="1"/>
      <dgm:spPr/>
      <dgm:t>
        <a:bodyPr/>
        <a:lstStyle/>
        <a:p>
          <a:pPr rtl="0"/>
          <a:r>
            <a:rPr lang="en-AU" sz="1600" smtClean="0"/>
            <a:t>Simple Codebook</a:t>
          </a:r>
          <a:endParaRPr lang="en-AU" sz="1600"/>
        </a:p>
      </dgm:t>
    </dgm:pt>
    <dgm:pt modelId="{2159CA40-5785-4E18-8299-0F622B110AF8}" type="parTrans" cxnId="{BDD2BE2D-F58C-4409-A4D6-EE2F6FC3B8CF}">
      <dgm:prSet/>
      <dgm:spPr/>
      <dgm:t>
        <a:bodyPr/>
        <a:lstStyle/>
        <a:p>
          <a:endParaRPr lang="en-AU"/>
        </a:p>
      </dgm:t>
    </dgm:pt>
    <dgm:pt modelId="{47884B81-E4CC-49D4-8135-1222CA74F7E6}" type="sibTrans" cxnId="{BDD2BE2D-F58C-4409-A4D6-EE2F6FC3B8CF}">
      <dgm:prSet/>
      <dgm:spPr/>
      <dgm:t>
        <a:bodyPr/>
        <a:lstStyle/>
        <a:p>
          <a:endParaRPr lang="en-AU"/>
        </a:p>
      </dgm:t>
    </dgm:pt>
    <dgm:pt modelId="{92139FBE-DB84-4C9B-B559-ADB69BDDFF82}">
      <dgm:prSet custT="1"/>
      <dgm:spPr/>
      <dgm:t>
        <a:bodyPr/>
        <a:lstStyle/>
        <a:p>
          <a:pPr rtl="0"/>
          <a:r>
            <a:rPr lang="en-AU" sz="1600" smtClean="0"/>
            <a:t>Complex Survey</a:t>
          </a:r>
          <a:endParaRPr lang="en-AU" sz="1600"/>
        </a:p>
      </dgm:t>
    </dgm:pt>
    <dgm:pt modelId="{D023D116-9C3D-4708-B355-D6858F34D0BC}" type="parTrans" cxnId="{757EBBEA-2669-4E9E-8912-7E4841B29B4F}">
      <dgm:prSet/>
      <dgm:spPr/>
      <dgm:t>
        <a:bodyPr/>
        <a:lstStyle/>
        <a:p>
          <a:endParaRPr lang="en-AU"/>
        </a:p>
      </dgm:t>
    </dgm:pt>
    <dgm:pt modelId="{5EABE796-8367-43A1-B973-A3BC40FB3588}" type="sibTrans" cxnId="{757EBBEA-2669-4E9E-8912-7E4841B29B4F}">
      <dgm:prSet/>
      <dgm:spPr/>
      <dgm:t>
        <a:bodyPr/>
        <a:lstStyle/>
        <a:p>
          <a:endParaRPr lang="en-AU"/>
        </a:p>
      </dgm:t>
    </dgm:pt>
    <dgm:pt modelId="{24D518C6-3263-4528-889F-6B55055DD1AA}">
      <dgm:prSet custT="1"/>
      <dgm:spPr/>
      <dgm:t>
        <a:bodyPr/>
        <a:lstStyle/>
        <a:p>
          <a:pPr rtl="0"/>
          <a:r>
            <a:rPr lang="en-AU" sz="1600" smtClean="0"/>
            <a:t>Complex Data Description</a:t>
          </a:r>
          <a:endParaRPr lang="en-AU" sz="1600"/>
        </a:p>
      </dgm:t>
    </dgm:pt>
    <dgm:pt modelId="{B8F20E9B-1A37-413A-A1D8-158C83C0D340}" type="parTrans" cxnId="{7C081313-74AD-4FF9-A6C6-476A6219A85B}">
      <dgm:prSet/>
      <dgm:spPr/>
      <dgm:t>
        <a:bodyPr/>
        <a:lstStyle/>
        <a:p>
          <a:endParaRPr lang="en-AU"/>
        </a:p>
      </dgm:t>
    </dgm:pt>
    <dgm:pt modelId="{72725C1D-0436-4046-A1B3-50EA07F7D933}" type="sibTrans" cxnId="{7C081313-74AD-4FF9-A6C6-476A6219A85B}">
      <dgm:prSet/>
      <dgm:spPr/>
      <dgm:t>
        <a:bodyPr/>
        <a:lstStyle/>
        <a:p>
          <a:endParaRPr lang="en-AU"/>
        </a:p>
      </dgm:t>
    </dgm:pt>
    <dgm:pt modelId="{12BB7D04-F911-40E0-8961-D58467C2D0E1}">
      <dgm:prSet custT="1"/>
      <dgm:spPr/>
      <dgm:t>
        <a:bodyPr/>
        <a:lstStyle/>
        <a:p>
          <a:pPr rtl="0"/>
          <a:r>
            <a:rPr lang="en-AU" sz="1600" smtClean="0"/>
            <a:t>Comparison/Harmonisation</a:t>
          </a:r>
          <a:endParaRPr lang="en-AU" sz="1600"/>
        </a:p>
      </dgm:t>
    </dgm:pt>
    <dgm:pt modelId="{EAAFCD12-C4CE-499F-9CCD-853B4EC00A52}" type="parTrans" cxnId="{A865F269-8A84-4F23-9B4F-23D2D1BA9BC8}">
      <dgm:prSet/>
      <dgm:spPr/>
      <dgm:t>
        <a:bodyPr/>
        <a:lstStyle/>
        <a:p>
          <a:endParaRPr lang="en-AU"/>
        </a:p>
      </dgm:t>
    </dgm:pt>
    <dgm:pt modelId="{0C1BCC8D-C0F0-4204-AE76-C36A64AA8A5A}" type="sibTrans" cxnId="{A865F269-8A84-4F23-9B4F-23D2D1BA9BC8}">
      <dgm:prSet/>
      <dgm:spPr/>
      <dgm:t>
        <a:bodyPr/>
        <a:lstStyle/>
        <a:p>
          <a:endParaRPr lang="en-AU"/>
        </a:p>
      </dgm:t>
    </dgm:pt>
    <dgm:pt modelId="{E197F7B3-6CF2-4E5A-AA6E-7BC35BCCF0BA}">
      <dgm:prSet custT="1"/>
      <dgm:spPr/>
      <dgm:t>
        <a:bodyPr/>
        <a:lstStyle/>
        <a:p>
          <a:pPr rtl="0"/>
          <a:r>
            <a:rPr lang="en-AU" sz="1600" smtClean="0"/>
            <a:t>Classification</a:t>
          </a:r>
          <a:endParaRPr lang="en-AU" sz="1600"/>
        </a:p>
      </dgm:t>
    </dgm:pt>
    <dgm:pt modelId="{B8422E75-8B69-4E83-BD05-6966B985A3E1}" type="parTrans" cxnId="{1585D250-A4E8-4589-8EC9-BDE8FCB91714}">
      <dgm:prSet/>
      <dgm:spPr/>
      <dgm:t>
        <a:bodyPr/>
        <a:lstStyle/>
        <a:p>
          <a:endParaRPr lang="en-AU"/>
        </a:p>
      </dgm:t>
    </dgm:pt>
    <dgm:pt modelId="{9DE4F68C-3D28-4A9D-AC74-EF43DFAB46DC}" type="sibTrans" cxnId="{1585D250-A4E8-4589-8EC9-BDE8FCB91714}">
      <dgm:prSet/>
      <dgm:spPr/>
      <dgm:t>
        <a:bodyPr/>
        <a:lstStyle/>
        <a:p>
          <a:endParaRPr lang="en-AU"/>
        </a:p>
      </dgm:t>
    </dgm:pt>
    <dgm:pt modelId="{7301A5AF-7DB2-4B28-928E-E66E476EABA8}">
      <dgm:prSet custT="1"/>
      <dgm:spPr/>
      <dgm:t>
        <a:bodyPr/>
        <a:lstStyle/>
        <a:p>
          <a:pPr rtl="0"/>
          <a:r>
            <a:rPr lang="en-AU" sz="1600" smtClean="0"/>
            <a:t>Qualitative</a:t>
          </a:r>
          <a:endParaRPr lang="en-AU" sz="1600"/>
        </a:p>
      </dgm:t>
    </dgm:pt>
    <dgm:pt modelId="{15257F10-B9B2-48B4-905E-84D128A0F713}" type="parTrans" cxnId="{96F5E845-DCAB-4CBF-90BC-98C97404326B}">
      <dgm:prSet/>
      <dgm:spPr/>
      <dgm:t>
        <a:bodyPr/>
        <a:lstStyle/>
        <a:p>
          <a:endParaRPr lang="en-AU"/>
        </a:p>
      </dgm:t>
    </dgm:pt>
    <dgm:pt modelId="{D59B594A-8D32-4552-B583-38E5ED4A2B14}" type="sibTrans" cxnId="{96F5E845-DCAB-4CBF-90BC-98C97404326B}">
      <dgm:prSet/>
      <dgm:spPr/>
      <dgm:t>
        <a:bodyPr/>
        <a:lstStyle/>
        <a:p>
          <a:endParaRPr lang="en-AU"/>
        </a:p>
      </dgm:t>
    </dgm:pt>
    <dgm:pt modelId="{88E46B26-CB1E-41DD-BFAB-6C9A011F0AFA}">
      <dgm:prSet custT="1"/>
      <dgm:spPr/>
      <dgm:t>
        <a:bodyPr/>
        <a:lstStyle/>
        <a:p>
          <a:pPr rtl="0"/>
          <a:r>
            <a:rPr lang="en-AU" sz="1600" smtClean="0"/>
            <a:t>Survey Development</a:t>
          </a:r>
          <a:endParaRPr lang="en-AU" sz="1600"/>
        </a:p>
      </dgm:t>
    </dgm:pt>
    <dgm:pt modelId="{12FDDD27-7C4D-4598-A83C-7CE45E32CC89}" type="parTrans" cxnId="{80E327D9-4A32-4DA5-960F-2850EFED2FBF}">
      <dgm:prSet/>
      <dgm:spPr/>
      <dgm:t>
        <a:bodyPr/>
        <a:lstStyle/>
        <a:p>
          <a:endParaRPr lang="en-AU"/>
        </a:p>
      </dgm:t>
    </dgm:pt>
    <dgm:pt modelId="{85D8C539-10D6-416D-8C4E-E909C5CA2EF4}" type="sibTrans" cxnId="{80E327D9-4A32-4DA5-960F-2850EFED2FBF}">
      <dgm:prSet/>
      <dgm:spPr/>
      <dgm:t>
        <a:bodyPr/>
        <a:lstStyle/>
        <a:p>
          <a:endParaRPr lang="en-AU"/>
        </a:p>
      </dgm:t>
    </dgm:pt>
    <dgm:pt modelId="{6DD854FB-6683-40A7-9040-B5F550DA8707}">
      <dgm:prSet custT="1"/>
      <dgm:spPr/>
      <dgm:t>
        <a:bodyPr/>
        <a:lstStyle/>
        <a:p>
          <a:pPr rtl="0"/>
          <a:r>
            <a:rPr lang="en-AU" sz="1600" smtClean="0"/>
            <a:t>Data Capture Methodology</a:t>
          </a:r>
          <a:endParaRPr lang="en-AU" sz="1600"/>
        </a:p>
      </dgm:t>
    </dgm:pt>
    <dgm:pt modelId="{0B3CBB15-9F59-48CE-B8AC-AB30B93F1728}" type="parTrans" cxnId="{3901A51F-9465-48A6-90BC-3F5F40F942E5}">
      <dgm:prSet/>
      <dgm:spPr/>
      <dgm:t>
        <a:bodyPr/>
        <a:lstStyle/>
        <a:p>
          <a:endParaRPr lang="en-AU"/>
        </a:p>
      </dgm:t>
    </dgm:pt>
    <dgm:pt modelId="{337DEB25-E9B3-48A3-84C6-7E407135C120}" type="sibTrans" cxnId="{3901A51F-9465-48A6-90BC-3F5F40F942E5}">
      <dgm:prSet/>
      <dgm:spPr/>
      <dgm:t>
        <a:bodyPr/>
        <a:lstStyle/>
        <a:p>
          <a:endParaRPr lang="en-AU"/>
        </a:p>
      </dgm:t>
    </dgm:pt>
    <dgm:pt modelId="{023EE620-952E-4E8C-93F3-839C1362D079}">
      <dgm:prSet custT="1"/>
      <dgm:spPr/>
      <dgm:t>
        <a:bodyPr/>
        <a:lstStyle/>
        <a:p>
          <a:pPr rtl="0"/>
          <a:r>
            <a:rPr lang="en-AU" sz="1600" smtClean="0"/>
            <a:t>Field Work Management</a:t>
          </a:r>
          <a:endParaRPr lang="en-AU" sz="1600"/>
        </a:p>
      </dgm:t>
    </dgm:pt>
    <dgm:pt modelId="{F2CB61EC-9A44-47ED-95AD-8B54B2C8ECC2}" type="parTrans" cxnId="{61E95A8B-3A10-4A94-8C4D-C3D487872DC6}">
      <dgm:prSet/>
      <dgm:spPr/>
      <dgm:t>
        <a:bodyPr/>
        <a:lstStyle/>
        <a:p>
          <a:endParaRPr lang="en-AU"/>
        </a:p>
      </dgm:t>
    </dgm:pt>
    <dgm:pt modelId="{C4562904-05D9-4303-9395-E1605CB38F6C}" type="sibTrans" cxnId="{61E95A8B-3A10-4A94-8C4D-C3D487872DC6}">
      <dgm:prSet/>
      <dgm:spPr/>
      <dgm:t>
        <a:bodyPr/>
        <a:lstStyle/>
        <a:p>
          <a:endParaRPr lang="en-AU"/>
        </a:p>
      </dgm:t>
    </dgm:pt>
    <dgm:pt modelId="{1C2FB445-44B5-4DA3-AE45-3861FA6B5B4B}" type="pres">
      <dgm:prSet presAssocID="{305A619A-C0BF-449F-B600-F3DC139085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59F07F5-8C59-4CC9-A0B6-35BF491A097F}" type="pres">
      <dgm:prSet presAssocID="{84989729-4302-48FD-93D5-01E4FF74471F}" presName="parentText" presStyleLbl="node1" presStyleIdx="0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5709316-6B59-4F42-89CA-FDD6913E302B}" type="pres">
      <dgm:prSet presAssocID="{C3285C9C-6D79-46DE-AE4C-2077F98268CA}" presName="spacer" presStyleCnt="0"/>
      <dgm:spPr/>
    </dgm:pt>
    <dgm:pt modelId="{ADEB243C-1563-4B36-888A-4C7EC9898DC8}" type="pres">
      <dgm:prSet presAssocID="{0CD91B7F-0CE1-4A24-9DC2-DF96E70EFD38}" presName="parentText" presStyleLbl="node1" presStyleIdx="1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C3C6B81-0585-4EB7-99D1-68161224A490}" type="pres">
      <dgm:prSet presAssocID="{E92E6EA3-A19C-4225-8071-1286F971B3F1}" presName="spacer" presStyleCnt="0"/>
      <dgm:spPr/>
    </dgm:pt>
    <dgm:pt modelId="{9EEC4822-88AB-4833-9248-2BD16D949049}" type="pres">
      <dgm:prSet presAssocID="{6AEF29CB-6D24-41A1-AD22-9E1615D5AC0C}" presName="parentText" presStyleLbl="node1" presStyleIdx="2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AC1B79C-1DB8-4650-9E12-87C41A5C9FB1}" type="pres">
      <dgm:prSet presAssocID="{31B32152-720C-4ACD-BFAC-1AADE59EB1C2}" presName="spacer" presStyleCnt="0"/>
      <dgm:spPr/>
    </dgm:pt>
    <dgm:pt modelId="{44D586AB-DF43-4E7D-AFB1-C39A3D617957}" type="pres">
      <dgm:prSet presAssocID="{D6E28348-A2B9-4F7D-BA9D-9BFF47D4D216}" presName="parentText" presStyleLbl="node1" presStyleIdx="3" presStyleCnt="20" custLinFactNeighborY="-14295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99A42FB-3CCB-4D95-A589-2F0AFF42CD29}" type="pres">
      <dgm:prSet presAssocID="{80F2DCF7-4802-45C1-8E1E-A911207D739A}" presName="spacer" presStyleCnt="0"/>
      <dgm:spPr/>
    </dgm:pt>
    <dgm:pt modelId="{452E5156-E910-465E-B6BB-74D4070945F1}" type="pres">
      <dgm:prSet presAssocID="{BBE86663-A890-4F66-B6B1-3C4AD7DDC9EA}" presName="parentText" presStyleLbl="node1" presStyleIdx="4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9AC95E3-6E6A-4157-A75E-06638AE82300}" type="pres">
      <dgm:prSet presAssocID="{28AE9384-F9CF-4D41-A8D2-E318C428D73C}" presName="spacer" presStyleCnt="0"/>
      <dgm:spPr/>
    </dgm:pt>
    <dgm:pt modelId="{34AEF89A-3FBF-484C-8289-8DC2ED4306C2}" type="pres">
      <dgm:prSet presAssocID="{B4D9D2B8-DAFE-41A9-A694-14416EEE7EB8}" presName="parentText" presStyleLbl="node1" presStyleIdx="5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9FB4AEB-ED5C-41F1-B27B-EC0B1B58E9D0}" type="pres">
      <dgm:prSet presAssocID="{4E69A7CE-6981-409F-9232-B1218693995C}" presName="spacer" presStyleCnt="0"/>
      <dgm:spPr/>
    </dgm:pt>
    <dgm:pt modelId="{ADCB63E9-DD65-4586-973A-6CBEBD078171}" type="pres">
      <dgm:prSet presAssocID="{B7FCD247-FEC9-472D-A6F8-7420F89B9E13}" presName="parentText" presStyleLbl="node1" presStyleIdx="6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09035AF-E32D-462B-8F0B-F9F02589EE52}" type="pres">
      <dgm:prSet presAssocID="{C483870B-1ADD-4213-9605-EF1F20E41CB9}" presName="spacer" presStyleCnt="0"/>
      <dgm:spPr/>
    </dgm:pt>
    <dgm:pt modelId="{89B9180D-52E7-4523-B6C4-D434C66BD6A5}" type="pres">
      <dgm:prSet presAssocID="{EE7C53F9-10A8-4D19-976C-0BA6DF1A8859}" presName="parentText" presStyleLbl="node1" presStyleIdx="7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3417F1B-4749-4CDA-A92A-510562821FE7}" type="pres">
      <dgm:prSet presAssocID="{BA08C215-B089-4E56-8983-DCDD6A1F0767}" presName="spacer" presStyleCnt="0"/>
      <dgm:spPr/>
    </dgm:pt>
    <dgm:pt modelId="{0A7838E3-2B01-4B88-83EB-135B9B54E23A}" type="pres">
      <dgm:prSet presAssocID="{5A89A892-4BE2-4B69-A026-FF21CA3A98E5}" presName="parentText" presStyleLbl="node1" presStyleIdx="8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C17F067-53D2-4F27-ABAF-D1810927E96F}" type="pres">
      <dgm:prSet presAssocID="{6508CD7A-E7C1-4E12-B4A1-CF25B4847825}" presName="spacer" presStyleCnt="0"/>
      <dgm:spPr/>
    </dgm:pt>
    <dgm:pt modelId="{71FEBA8D-4631-4730-9E25-D7ABCDC40542}" type="pres">
      <dgm:prSet presAssocID="{FE47EF2E-335F-4464-AC9F-FEE1DFD5FC46}" presName="parentText" presStyleLbl="node1" presStyleIdx="9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1382648-D69D-4F50-9842-4BC5A960ADC6}" type="pres">
      <dgm:prSet presAssocID="{21B32E1C-5F5B-4380-B742-A2C2D0A27E93}" presName="spacer" presStyleCnt="0"/>
      <dgm:spPr/>
    </dgm:pt>
    <dgm:pt modelId="{87F46105-1903-41BA-ABF0-B7DAE435B5B3}" type="pres">
      <dgm:prSet presAssocID="{4176CCA2-BF21-41B7-84BF-5F124E5818C2}" presName="parentText" presStyleLbl="node1" presStyleIdx="10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2973FE-EF25-414D-A589-52B5DD3AB655}" type="pres">
      <dgm:prSet presAssocID="{A57EEACF-B68E-4ECE-AE3E-007A47800E53}" presName="spacer" presStyleCnt="0"/>
      <dgm:spPr/>
    </dgm:pt>
    <dgm:pt modelId="{1AC02AD3-DDA4-444B-B70D-EAC1C6B4D4AC}" type="pres">
      <dgm:prSet presAssocID="{948C1777-2B43-4AC0-8BA0-87D67444693B}" presName="parentText" presStyleLbl="node1" presStyleIdx="11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E9365F2-0D85-4A8A-A8DE-34FE680286DC}" type="pres">
      <dgm:prSet presAssocID="{47884B81-E4CC-49D4-8135-1222CA74F7E6}" presName="spacer" presStyleCnt="0"/>
      <dgm:spPr/>
    </dgm:pt>
    <dgm:pt modelId="{76A8D1BC-4709-431B-9C85-534F9FBACD33}" type="pres">
      <dgm:prSet presAssocID="{92139FBE-DB84-4C9B-B559-ADB69BDDFF82}" presName="parentText" presStyleLbl="node1" presStyleIdx="12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CABFD52-DCC1-4074-8C4B-8152630355F3}" type="pres">
      <dgm:prSet presAssocID="{5EABE796-8367-43A1-B973-A3BC40FB3588}" presName="spacer" presStyleCnt="0"/>
      <dgm:spPr/>
    </dgm:pt>
    <dgm:pt modelId="{CC7D8FAB-8433-4355-92B9-21DFFD2A17C7}" type="pres">
      <dgm:prSet presAssocID="{24D518C6-3263-4528-889F-6B55055DD1AA}" presName="parentText" presStyleLbl="node1" presStyleIdx="13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1C5CF80-D37F-4186-9E85-3A1A7B9B74CC}" type="pres">
      <dgm:prSet presAssocID="{72725C1D-0436-4046-A1B3-50EA07F7D933}" presName="spacer" presStyleCnt="0"/>
      <dgm:spPr/>
    </dgm:pt>
    <dgm:pt modelId="{2E78D6C4-1212-4EF5-9E66-CF464CF0591B}" type="pres">
      <dgm:prSet presAssocID="{12BB7D04-F911-40E0-8961-D58467C2D0E1}" presName="parentText" presStyleLbl="node1" presStyleIdx="14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0F21260-ABAB-4F3B-903A-AD50E2909D97}" type="pres">
      <dgm:prSet presAssocID="{0C1BCC8D-C0F0-4204-AE76-C36A64AA8A5A}" presName="spacer" presStyleCnt="0"/>
      <dgm:spPr/>
    </dgm:pt>
    <dgm:pt modelId="{71568E68-6B9F-45AD-81C8-1B6A8CABEC29}" type="pres">
      <dgm:prSet presAssocID="{E197F7B3-6CF2-4E5A-AA6E-7BC35BCCF0BA}" presName="parentText" presStyleLbl="node1" presStyleIdx="15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55A04EE-AD5E-445D-A25A-3AAE56449239}" type="pres">
      <dgm:prSet presAssocID="{9DE4F68C-3D28-4A9D-AC74-EF43DFAB46DC}" presName="spacer" presStyleCnt="0"/>
      <dgm:spPr/>
    </dgm:pt>
    <dgm:pt modelId="{2833B8FC-87AC-4A7E-86A2-C99593D7C76C}" type="pres">
      <dgm:prSet presAssocID="{7301A5AF-7DB2-4B28-928E-E66E476EABA8}" presName="parentText" presStyleLbl="node1" presStyleIdx="16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F689EF6-BD23-449B-B2D4-D042A2940D22}" type="pres">
      <dgm:prSet presAssocID="{D59B594A-8D32-4552-B583-38E5ED4A2B14}" presName="spacer" presStyleCnt="0"/>
      <dgm:spPr/>
    </dgm:pt>
    <dgm:pt modelId="{93EE52EF-9034-4CF6-98C2-87AA4CCDD73D}" type="pres">
      <dgm:prSet presAssocID="{88E46B26-CB1E-41DD-BFAB-6C9A011F0AFA}" presName="parentText" presStyleLbl="node1" presStyleIdx="17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DAE1FF-13E8-4280-A0E9-DCDA5C963AA0}" type="pres">
      <dgm:prSet presAssocID="{85D8C539-10D6-416D-8C4E-E909C5CA2EF4}" presName="spacer" presStyleCnt="0"/>
      <dgm:spPr/>
    </dgm:pt>
    <dgm:pt modelId="{E223DFB2-2471-4DBC-9737-CB27244DE9E1}" type="pres">
      <dgm:prSet presAssocID="{6DD854FB-6683-40A7-9040-B5F550DA8707}" presName="parentText" presStyleLbl="node1" presStyleIdx="18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5BC38F6-7DBE-40F0-88AC-5F3B7BD35B35}" type="pres">
      <dgm:prSet presAssocID="{337DEB25-E9B3-48A3-84C6-7E407135C120}" presName="spacer" presStyleCnt="0"/>
      <dgm:spPr/>
    </dgm:pt>
    <dgm:pt modelId="{178CE88C-4529-44A1-9975-4FEEE05E203F}" type="pres">
      <dgm:prSet presAssocID="{023EE620-952E-4E8C-93F3-839C1362D079}" presName="parentText" presStyleLbl="node1" presStyleIdx="19" presStyleCnt="2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76B1DEE-0B2B-4F0F-AC0B-1E04CB04F4DA}" type="presOf" srcId="{EE7C53F9-10A8-4D19-976C-0BA6DF1A8859}" destId="{89B9180D-52E7-4523-B6C4-D434C66BD6A5}" srcOrd="0" destOrd="0" presId="urn:microsoft.com/office/officeart/2005/8/layout/vList2"/>
    <dgm:cxn modelId="{2416F668-4131-45AC-814C-ECDD585CD6DC}" type="presOf" srcId="{92139FBE-DB84-4C9B-B559-ADB69BDDFF82}" destId="{76A8D1BC-4709-431B-9C85-534F9FBACD33}" srcOrd="0" destOrd="0" presId="urn:microsoft.com/office/officeart/2005/8/layout/vList2"/>
    <dgm:cxn modelId="{2B394899-B17D-4BD4-AD6C-7DDFC4FE363A}" type="presOf" srcId="{7301A5AF-7DB2-4B28-928E-E66E476EABA8}" destId="{2833B8FC-87AC-4A7E-86A2-C99593D7C76C}" srcOrd="0" destOrd="0" presId="urn:microsoft.com/office/officeart/2005/8/layout/vList2"/>
    <dgm:cxn modelId="{510DD12C-DF4A-4DB3-A6CE-8C6A67EBC92D}" srcId="{305A619A-C0BF-449F-B600-F3DC13908558}" destId="{BBE86663-A890-4F66-B6B1-3C4AD7DDC9EA}" srcOrd="4" destOrd="0" parTransId="{D49FF51A-8798-4D08-840F-B6BE505A7F43}" sibTransId="{28AE9384-F9CF-4D41-A8D2-E318C428D73C}"/>
    <dgm:cxn modelId="{AA9C8C30-F03B-4AF3-BEF2-34508690631E}" type="presOf" srcId="{305A619A-C0BF-449F-B600-F3DC13908558}" destId="{1C2FB445-44B5-4DA3-AE45-3861FA6B5B4B}" srcOrd="0" destOrd="0" presId="urn:microsoft.com/office/officeart/2005/8/layout/vList2"/>
    <dgm:cxn modelId="{A865F269-8A84-4F23-9B4F-23D2D1BA9BC8}" srcId="{305A619A-C0BF-449F-B600-F3DC13908558}" destId="{12BB7D04-F911-40E0-8961-D58467C2D0E1}" srcOrd="14" destOrd="0" parTransId="{EAAFCD12-C4CE-499F-9CCD-853B4EC00A52}" sibTransId="{0C1BCC8D-C0F0-4204-AE76-C36A64AA8A5A}"/>
    <dgm:cxn modelId="{80E327D9-4A32-4DA5-960F-2850EFED2FBF}" srcId="{305A619A-C0BF-449F-B600-F3DC13908558}" destId="{88E46B26-CB1E-41DD-BFAB-6C9A011F0AFA}" srcOrd="17" destOrd="0" parTransId="{12FDDD27-7C4D-4598-A83C-7CE45E32CC89}" sibTransId="{85D8C539-10D6-416D-8C4E-E909C5CA2EF4}"/>
    <dgm:cxn modelId="{78035B53-039C-47EC-8567-12D0809CDFC9}" type="presOf" srcId="{6DD854FB-6683-40A7-9040-B5F550DA8707}" destId="{E223DFB2-2471-4DBC-9737-CB27244DE9E1}" srcOrd="0" destOrd="0" presId="urn:microsoft.com/office/officeart/2005/8/layout/vList2"/>
    <dgm:cxn modelId="{BAEE780C-6805-42E6-BBFC-AB47ACD1F1E1}" srcId="{305A619A-C0BF-449F-B600-F3DC13908558}" destId="{FE47EF2E-335F-4464-AC9F-FEE1DFD5FC46}" srcOrd="9" destOrd="0" parTransId="{759023C8-FB5F-4538-96F4-CF6239D24CBC}" sibTransId="{21B32E1C-5F5B-4380-B742-A2C2D0A27E93}"/>
    <dgm:cxn modelId="{E0DB6444-1547-4760-9D6C-43053E16A517}" type="presOf" srcId="{FE47EF2E-335F-4464-AC9F-FEE1DFD5FC46}" destId="{71FEBA8D-4631-4730-9E25-D7ABCDC40542}" srcOrd="0" destOrd="0" presId="urn:microsoft.com/office/officeart/2005/8/layout/vList2"/>
    <dgm:cxn modelId="{1585D250-A4E8-4589-8EC9-BDE8FCB91714}" srcId="{305A619A-C0BF-449F-B600-F3DC13908558}" destId="{E197F7B3-6CF2-4E5A-AA6E-7BC35BCCF0BA}" srcOrd="15" destOrd="0" parTransId="{B8422E75-8B69-4E83-BD05-6966B985A3E1}" sibTransId="{9DE4F68C-3D28-4A9D-AC74-EF43DFAB46DC}"/>
    <dgm:cxn modelId="{96F5E845-DCAB-4CBF-90BC-98C97404326B}" srcId="{305A619A-C0BF-449F-B600-F3DC13908558}" destId="{7301A5AF-7DB2-4B28-928E-E66E476EABA8}" srcOrd="16" destOrd="0" parTransId="{15257F10-B9B2-48B4-905E-84D128A0F713}" sibTransId="{D59B594A-8D32-4552-B583-38E5ED4A2B14}"/>
    <dgm:cxn modelId="{B585F659-FDB5-424D-BB3D-5D4421470718}" type="presOf" srcId="{5A89A892-4BE2-4B69-A026-FF21CA3A98E5}" destId="{0A7838E3-2B01-4B88-83EB-135B9B54E23A}" srcOrd="0" destOrd="0" presId="urn:microsoft.com/office/officeart/2005/8/layout/vList2"/>
    <dgm:cxn modelId="{08AC6D56-BDF2-4AE5-8133-F0A419638E32}" type="presOf" srcId="{B4D9D2B8-DAFE-41A9-A694-14416EEE7EB8}" destId="{34AEF89A-3FBF-484C-8289-8DC2ED4306C2}" srcOrd="0" destOrd="0" presId="urn:microsoft.com/office/officeart/2005/8/layout/vList2"/>
    <dgm:cxn modelId="{C5DA5A7F-D57E-4B1D-B08D-4B4378668508}" type="presOf" srcId="{D6E28348-A2B9-4F7D-BA9D-9BFF47D4D216}" destId="{44D586AB-DF43-4E7D-AFB1-C39A3D617957}" srcOrd="0" destOrd="0" presId="urn:microsoft.com/office/officeart/2005/8/layout/vList2"/>
    <dgm:cxn modelId="{CCF68055-1143-481A-9EEE-FB62869A5818}" type="presOf" srcId="{24D518C6-3263-4528-889F-6B55055DD1AA}" destId="{CC7D8FAB-8433-4355-92B9-21DFFD2A17C7}" srcOrd="0" destOrd="0" presId="urn:microsoft.com/office/officeart/2005/8/layout/vList2"/>
    <dgm:cxn modelId="{B0A5A86A-9DC0-4154-8FE4-5D5CCA78769A}" type="presOf" srcId="{12BB7D04-F911-40E0-8961-D58467C2D0E1}" destId="{2E78D6C4-1212-4EF5-9E66-CF464CF0591B}" srcOrd="0" destOrd="0" presId="urn:microsoft.com/office/officeart/2005/8/layout/vList2"/>
    <dgm:cxn modelId="{7C081313-74AD-4FF9-A6C6-476A6219A85B}" srcId="{305A619A-C0BF-449F-B600-F3DC13908558}" destId="{24D518C6-3263-4528-889F-6B55055DD1AA}" srcOrd="13" destOrd="0" parTransId="{B8F20E9B-1A37-413A-A1D8-158C83C0D340}" sibTransId="{72725C1D-0436-4046-A1B3-50EA07F7D933}"/>
    <dgm:cxn modelId="{68E73EE6-5E22-47D7-9D7B-9BE7570E40E3}" srcId="{305A619A-C0BF-449F-B600-F3DC13908558}" destId="{0CD91B7F-0CE1-4A24-9DC2-DF96E70EFD38}" srcOrd="1" destOrd="0" parTransId="{4D27705D-B1BD-4DB2-81BE-078E1321B5CF}" sibTransId="{E92E6EA3-A19C-4225-8071-1286F971B3F1}"/>
    <dgm:cxn modelId="{D5B5307A-DAC4-474E-80A0-4C470EFAAE35}" srcId="{305A619A-C0BF-449F-B600-F3DC13908558}" destId="{5A89A892-4BE2-4B69-A026-FF21CA3A98E5}" srcOrd="8" destOrd="0" parTransId="{6CE2B73F-3440-4E79-B7DA-B9F1BE4BC5E3}" sibTransId="{6508CD7A-E7C1-4E12-B4A1-CF25B4847825}"/>
    <dgm:cxn modelId="{084A9D49-D115-495F-A6E1-45D0FDDC113D}" type="presOf" srcId="{84989729-4302-48FD-93D5-01E4FF74471F}" destId="{459F07F5-8C59-4CC9-A0B6-35BF491A097F}" srcOrd="0" destOrd="0" presId="urn:microsoft.com/office/officeart/2005/8/layout/vList2"/>
    <dgm:cxn modelId="{BF78D5E1-7B25-4B4C-B554-AD5DB27DBEBC}" type="presOf" srcId="{4176CCA2-BF21-41B7-84BF-5F124E5818C2}" destId="{87F46105-1903-41BA-ABF0-B7DAE435B5B3}" srcOrd="0" destOrd="0" presId="urn:microsoft.com/office/officeart/2005/8/layout/vList2"/>
    <dgm:cxn modelId="{08FB28AD-8BB8-4A35-AF72-7DB2CCDF4A98}" srcId="{305A619A-C0BF-449F-B600-F3DC13908558}" destId="{D6E28348-A2B9-4F7D-BA9D-9BFF47D4D216}" srcOrd="3" destOrd="0" parTransId="{EFA5DEB7-356D-4005-8CD5-CE95CB63A262}" sibTransId="{80F2DCF7-4802-45C1-8E1E-A911207D739A}"/>
    <dgm:cxn modelId="{64FB1D14-712D-4FE7-86A7-ADE15B4A9A59}" type="presOf" srcId="{BBE86663-A890-4F66-B6B1-3C4AD7DDC9EA}" destId="{452E5156-E910-465E-B6BB-74D4070945F1}" srcOrd="0" destOrd="0" presId="urn:microsoft.com/office/officeart/2005/8/layout/vList2"/>
    <dgm:cxn modelId="{8A9534E2-8AB0-49CB-BD3E-8F4A7D4C2D50}" type="presOf" srcId="{B7FCD247-FEC9-472D-A6F8-7420F89B9E13}" destId="{ADCB63E9-DD65-4586-973A-6CBEBD078171}" srcOrd="0" destOrd="0" presId="urn:microsoft.com/office/officeart/2005/8/layout/vList2"/>
    <dgm:cxn modelId="{786E4919-9DB0-478D-96EE-035AAED96994}" srcId="{305A619A-C0BF-449F-B600-F3DC13908558}" destId="{B4D9D2B8-DAFE-41A9-A694-14416EEE7EB8}" srcOrd="5" destOrd="0" parTransId="{8E2A78F3-1A68-4F63-93F6-64163534A964}" sibTransId="{4E69A7CE-6981-409F-9232-B1218693995C}"/>
    <dgm:cxn modelId="{61E95A8B-3A10-4A94-8C4D-C3D487872DC6}" srcId="{305A619A-C0BF-449F-B600-F3DC13908558}" destId="{023EE620-952E-4E8C-93F3-839C1362D079}" srcOrd="19" destOrd="0" parTransId="{F2CB61EC-9A44-47ED-95AD-8B54B2C8ECC2}" sibTransId="{C4562904-05D9-4303-9395-E1605CB38F6C}"/>
    <dgm:cxn modelId="{A7A89B42-3E31-4D23-9776-E7FA6012E199}" type="presOf" srcId="{88E46B26-CB1E-41DD-BFAB-6C9A011F0AFA}" destId="{93EE52EF-9034-4CF6-98C2-87AA4CCDD73D}" srcOrd="0" destOrd="0" presId="urn:microsoft.com/office/officeart/2005/8/layout/vList2"/>
    <dgm:cxn modelId="{BDD2BE2D-F58C-4409-A4D6-EE2F6FC3B8CF}" srcId="{305A619A-C0BF-449F-B600-F3DC13908558}" destId="{948C1777-2B43-4AC0-8BA0-87D67444693B}" srcOrd="11" destOrd="0" parTransId="{2159CA40-5785-4E18-8299-0F622B110AF8}" sibTransId="{47884B81-E4CC-49D4-8135-1222CA74F7E6}"/>
    <dgm:cxn modelId="{FAD39BAC-8B8E-4701-918C-00414917946C}" type="presOf" srcId="{948C1777-2B43-4AC0-8BA0-87D67444693B}" destId="{1AC02AD3-DDA4-444B-B70D-EAC1C6B4D4AC}" srcOrd="0" destOrd="0" presId="urn:microsoft.com/office/officeart/2005/8/layout/vList2"/>
    <dgm:cxn modelId="{653B2507-F3A5-41C5-9E1C-626C93EBDCE4}" srcId="{305A619A-C0BF-449F-B600-F3DC13908558}" destId="{EE7C53F9-10A8-4D19-976C-0BA6DF1A8859}" srcOrd="7" destOrd="0" parTransId="{4F6AD866-6F19-499C-947F-C4AD17573953}" sibTransId="{BA08C215-B089-4E56-8983-DCDD6A1F0767}"/>
    <dgm:cxn modelId="{688C42E1-3AFD-4010-BF3E-DE43FA21D665}" srcId="{305A619A-C0BF-449F-B600-F3DC13908558}" destId="{6AEF29CB-6D24-41A1-AD22-9E1615D5AC0C}" srcOrd="2" destOrd="0" parTransId="{90C3FD6D-7839-4FDC-9FB4-DEB4A7EC965E}" sibTransId="{31B32152-720C-4ACD-BFAC-1AADE59EB1C2}"/>
    <dgm:cxn modelId="{73FF9F1A-46A5-48E7-9676-3FE03E1FF431}" type="presOf" srcId="{023EE620-952E-4E8C-93F3-839C1362D079}" destId="{178CE88C-4529-44A1-9975-4FEEE05E203F}" srcOrd="0" destOrd="0" presId="urn:microsoft.com/office/officeart/2005/8/layout/vList2"/>
    <dgm:cxn modelId="{5EFAFED9-5CBD-41E3-BE5F-7B1FA964467D}" type="presOf" srcId="{6AEF29CB-6D24-41A1-AD22-9E1615D5AC0C}" destId="{9EEC4822-88AB-4833-9248-2BD16D949049}" srcOrd="0" destOrd="0" presId="urn:microsoft.com/office/officeart/2005/8/layout/vList2"/>
    <dgm:cxn modelId="{47EF4E63-415A-4303-81D3-45CFD55B8A43}" type="presOf" srcId="{0CD91B7F-0CE1-4A24-9DC2-DF96E70EFD38}" destId="{ADEB243C-1563-4B36-888A-4C7EC9898DC8}" srcOrd="0" destOrd="0" presId="urn:microsoft.com/office/officeart/2005/8/layout/vList2"/>
    <dgm:cxn modelId="{29586E09-D073-479D-BCC8-25BCEA19967F}" srcId="{305A619A-C0BF-449F-B600-F3DC13908558}" destId="{B7FCD247-FEC9-472D-A6F8-7420F89B9E13}" srcOrd="6" destOrd="0" parTransId="{8EE7F9EA-B5BC-4E2C-84BC-D5D0393C4807}" sibTransId="{C483870B-1ADD-4213-9605-EF1F20E41CB9}"/>
    <dgm:cxn modelId="{5815C803-C456-4E0A-8BC5-2F8C8057F9FB}" srcId="{305A619A-C0BF-449F-B600-F3DC13908558}" destId="{4176CCA2-BF21-41B7-84BF-5F124E5818C2}" srcOrd="10" destOrd="0" parTransId="{B8CD6030-5510-4919-AD78-456F9F232F5B}" sibTransId="{A57EEACF-B68E-4ECE-AE3E-007A47800E53}"/>
    <dgm:cxn modelId="{59C4C1F9-DF2C-4DD2-BDD4-88BA2B431CB6}" type="presOf" srcId="{E197F7B3-6CF2-4E5A-AA6E-7BC35BCCF0BA}" destId="{71568E68-6B9F-45AD-81C8-1B6A8CABEC29}" srcOrd="0" destOrd="0" presId="urn:microsoft.com/office/officeart/2005/8/layout/vList2"/>
    <dgm:cxn modelId="{757EBBEA-2669-4E9E-8912-7E4841B29B4F}" srcId="{305A619A-C0BF-449F-B600-F3DC13908558}" destId="{92139FBE-DB84-4C9B-B559-ADB69BDDFF82}" srcOrd="12" destOrd="0" parTransId="{D023D116-9C3D-4708-B355-D6858F34D0BC}" sibTransId="{5EABE796-8367-43A1-B973-A3BC40FB3588}"/>
    <dgm:cxn modelId="{1BC74BB5-0F44-4273-AFFD-51E07B484A24}" srcId="{305A619A-C0BF-449F-B600-F3DC13908558}" destId="{84989729-4302-48FD-93D5-01E4FF74471F}" srcOrd="0" destOrd="0" parTransId="{2C39C048-A5CF-43C6-A7E4-AFBFB965243C}" sibTransId="{C3285C9C-6D79-46DE-AE4C-2077F98268CA}"/>
    <dgm:cxn modelId="{3901A51F-9465-48A6-90BC-3F5F40F942E5}" srcId="{305A619A-C0BF-449F-B600-F3DC13908558}" destId="{6DD854FB-6683-40A7-9040-B5F550DA8707}" srcOrd="18" destOrd="0" parTransId="{0B3CBB15-9F59-48CE-B8AC-AB30B93F1728}" sibTransId="{337DEB25-E9B3-48A3-84C6-7E407135C120}"/>
    <dgm:cxn modelId="{93D441AB-1273-4201-A60C-701046FC8D80}" type="presParOf" srcId="{1C2FB445-44B5-4DA3-AE45-3861FA6B5B4B}" destId="{459F07F5-8C59-4CC9-A0B6-35BF491A097F}" srcOrd="0" destOrd="0" presId="urn:microsoft.com/office/officeart/2005/8/layout/vList2"/>
    <dgm:cxn modelId="{BE889721-CF11-43F5-B61C-0229F32F3B39}" type="presParOf" srcId="{1C2FB445-44B5-4DA3-AE45-3861FA6B5B4B}" destId="{85709316-6B59-4F42-89CA-FDD6913E302B}" srcOrd="1" destOrd="0" presId="urn:microsoft.com/office/officeart/2005/8/layout/vList2"/>
    <dgm:cxn modelId="{B1B939FA-4A59-4FEA-86DD-C30480A821E5}" type="presParOf" srcId="{1C2FB445-44B5-4DA3-AE45-3861FA6B5B4B}" destId="{ADEB243C-1563-4B36-888A-4C7EC9898DC8}" srcOrd="2" destOrd="0" presId="urn:microsoft.com/office/officeart/2005/8/layout/vList2"/>
    <dgm:cxn modelId="{A613C0EC-296A-416E-B15E-B549193570C2}" type="presParOf" srcId="{1C2FB445-44B5-4DA3-AE45-3861FA6B5B4B}" destId="{AC3C6B81-0585-4EB7-99D1-68161224A490}" srcOrd="3" destOrd="0" presId="urn:microsoft.com/office/officeart/2005/8/layout/vList2"/>
    <dgm:cxn modelId="{2B5B30F8-A64A-4FEE-9A12-AD3867899BBC}" type="presParOf" srcId="{1C2FB445-44B5-4DA3-AE45-3861FA6B5B4B}" destId="{9EEC4822-88AB-4833-9248-2BD16D949049}" srcOrd="4" destOrd="0" presId="urn:microsoft.com/office/officeart/2005/8/layout/vList2"/>
    <dgm:cxn modelId="{787FD020-9545-4251-8DC7-FC87022F55CE}" type="presParOf" srcId="{1C2FB445-44B5-4DA3-AE45-3861FA6B5B4B}" destId="{4AC1B79C-1DB8-4650-9E12-87C41A5C9FB1}" srcOrd="5" destOrd="0" presId="urn:microsoft.com/office/officeart/2005/8/layout/vList2"/>
    <dgm:cxn modelId="{B002A98C-8170-4862-8718-E370DB80C8E4}" type="presParOf" srcId="{1C2FB445-44B5-4DA3-AE45-3861FA6B5B4B}" destId="{44D586AB-DF43-4E7D-AFB1-C39A3D617957}" srcOrd="6" destOrd="0" presId="urn:microsoft.com/office/officeart/2005/8/layout/vList2"/>
    <dgm:cxn modelId="{EF9B247D-B6D5-466F-9839-B5DAB7C3F0DB}" type="presParOf" srcId="{1C2FB445-44B5-4DA3-AE45-3861FA6B5B4B}" destId="{799A42FB-3CCB-4D95-A589-2F0AFF42CD29}" srcOrd="7" destOrd="0" presId="urn:microsoft.com/office/officeart/2005/8/layout/vList2"/>
    <dgm:cxn modelId="{6DD3E7D0-AB2D-4C89-95F2-EE72A21365F1}" type="presParOf" srcId="{1C2FB445-44B5-4DA3-AE45-3861FA6B5B4B}" destId="{452E5156-E910-465E-B6BB-74D4070945F1}" srcOrd="8" destOrd="0" presId="urn:microsoft.com/office/officeart/2005/8/layout/vList2"/>
    <dgm:cxn modelId="{C742BFB8-652E-4F58-87F1-B2E5FDF92FFE}" type="presParOf" srcId="{1C2FB445-44B5-4DA3-AE45-3861FA6B5B4B}" destId="{19AC95E3-6E6A-4157-A75E-06638AE82300}" srcOrd="9" destOrd="0" presId="urn:microsoft.com/office/officeart/2005/8/layout/vList2"/>
    <dgm:cxn modelId="{C137E449-B8CF-4D54-B9B3-775E142B0D57}" type="presParOf" srcId="{1C2FB445-44B5-4DA3-AE45-3861FA6B5B4B}" destId="{34AEF89A-3FBF-484C-8289-8DC2ED4306C2}" srcOrd="10" destOrd="0" presId="urn:microsoft.com/office/officeart/2005/8/layout/vList2"/>
    <dgm:cxn modelId="{609B9D9D-CAC9-4833-9EA5-FF91F91B65D1}" type="presParOf" srcId="{1C2FB445-44B5-4DA3-AE45-3861FA6B5B4B}" destId="{A9FB4AEB-ED5C-41F1-B27B-EC0B1B58E9D0}" srcOrd="11" destOrd="0" presId="urn:microsoft.com/office/officeart/2005/8/layout/vList2"/>
    <dgm:cxn modelId="{F0798182-6B1A-47BC-B2DB-640270E45FDF}" type="presParOf" srcId="{1C2FB445-44B5-4DA3-AE45-3861FA6B5B4B}" destId="{ADCB63E9-DD65-4586-973A-6CBEBD078171}" srcOrd="12" destOrd="0" presId="urn:microsoft.com/office/officeart/2005/8/layout/vList2"/>
    <dgm:cxn modelId="{40CBB0EC-9472-443B-9312-F249029DE70A}" type="presParOf" srcId="{1C2FB445-44B5-4DA3-AE45-3861FA6B5B4B}" destId="{609035AF-E32D-462B-8F0B-F9F02589EE52}" srcOrd="13" destOrd="0" presId="urn:microsoft.com/office/officeart/2005/8/layout/vList2"/>
    <dgm:cxn modelId="{4CAE3117-06EE-4325-A7E9-46884199CE12}" type="presParOf" srcId="{1C2FB445-44B5-4DA3-AE45-3861FA6B5B4B}" destId="{89B9180D-52E7-4523-B6C4-D434C66BD6A5}" srcOrd="14" destOrd="0" presId="urn:microsoft.com/office/officeart/2005/8/layout/vList2"/>
    <dgm:cxn modelId="{9A63EFC2-7228-455D-95B2-B511F1612CAB}" type="presParOf" srcId="{1C2FB445-44B5-4DA3-AE45-3861FA6B5B4B}" destId="{F3417F1B-4749-4CDA-A92A-510562821FE7}" srcOrd="15" destOrd="0" presId="urn:microsoft.com/office/officeart/2005/8/layout/vList2"/>
    <dgm:cxn modelId="{77B3B6D0-4074-48C6-8F8B-7E9ABA7F7157}" type="presParOf" srcId="{1C2FB445-44B5-4DA3-AE45-3861FA6B5B4B}" destId="{0A7838E3-2B01-4B88-83EB-135B9B54E23A}" srcOrd="16" destOrd="0" presId="urn:microsoft.com/office/officeart/2005/8/layout/vList2"/>
    <dgm:cxn modelId="{8850A69B-2C56-4E78-868A-05CF150F2E27}" type="presParOf" srcId="{1C2FB445-44B5-4DA3-AE45-3861FA6B5B4B}" destId="{0C17F067-53D2-4F27-ABAF-D1810927E96F}" srcOrd="17" destOrd="0" presId="urn:microsoft.com/office/officeart/2005/8/layout/vList2"/>
    <dgm:cxn modelId="{73208C7E-7B0B-4C08-BC91-234B5169E022}" type="presParOf" srcId="{1C2FB445-44B5-4DA3-AE45-3861FA6B5B4B}" destId="{71FEBA8D-4631-4730-9E25-D7ABCDC40542}" srcOrd="18" destOrd="0" presId="urn:microsoft.com/office/officeart/2005/8/layout/vList2"/>
    <dgm:cxn modelId="{32D35F67-8D67-4EE4-BA23-67C60DA1269D}" type="presParOf" srcId="{1C2FB445-44B5-4DA3-AE45-3861FA6B5B4B}" destId="{31382648-D69D-4F50-9842-4BC5A960ADC6}" srcOrd="19" destOrd="0" presId="urn:microsoft.com/office/officeart/2005/8/layout/vList2"/>
    <dgm:cxn modelId="{F7A44211-CB3D-4974-B53B-DD956A288BC1}" type="presParOf" srcId="{1C2FB445-44B5-4DA3-AE45-3861FA6B5B4B}" destId="{87F46105-1903-41BA-ABF0-B7DAE435B5B3}" srcOrd="20" destOrd="0" presId="urn:microsoft.com/office/officeart/2005/8/layout/vList2"/>
    <dgm:cxn modelId="{AFCA2899-9805-4612-85D3-CC3E379F57A4}" type="presParOf" srcId="{1C2FB445-44B5-4DA3-AE45-3861FA6B5B4B}" destId="{762973FE-EF25-414D-A589-52B5DD3AB655}" srcOrd="21" destOrd="0" presId="urn:microsoft.com/office/officeart/2005/8/layout/vList2"/>
    <dgm:cxn modelId="{EB1941DB-5F85-4AB7-A551-298EB2E53F63}" type="presParOf" srcId="{1C2FB445-44B5-4DA3-AE45-3861FA6B5B4B}" destId="{1AC02AD3-DDA4-444B-B70D-EAC1C6B4D4AC}" srcOrd="22" destOrd="0" presId="urn:microsoft.com/office/officeart/2005/8/layout/vList2"/>
    <dgm:cxn modelId="{CFCE3589-F3A5-4258-954E-4DF3A26AEE9E}" type="presParOf" srcId="{1C2FB445-44B5-4DA3-AE45-3861FA6B5B4B}" destId="{DE9365F2-0D85-4A8A-A8DE-34FE680286DC}" srcOrd="23" destOrd="0" presId="urn:microsoft.com/office/officeart/2005/8/layout/vList2"/>
    <dgm:cxn modelId="{C3647517-6249-4E03-BE83-742E20C567C0}" type="presParOf" srcId="{1C2FB445-44B5-4DA3-AE45-3861FA6B5B4B}" destId="{76A8D1BC-4709-431B-9C85-534F9FBACD33}" srcOrd="24" destOrd="0" presId="urn:microsoft.com/office/officeart/2005/8/layout/vList2"/>
    <dgm:cxn modelId="{8D67FFFE-847B-4DDF-8C57-D244749A5FBB}" type="presParOf" srcId="{1C2FB445-44B5-4DA3-AE45-3861FA6B5B4B}" destId="{7CABFD52-DCC1-4074-8C4B-8152630355F3}" srcOrd="25" destOrd="0" presId="urn:microsoft.com/office/officeart/2005/8/layout/vList2"/>
    <dgm:cxn modelId="{CB89DB1B-C009-4DC6-B999-486594587F46}" type="presParOf" srcId="{1C2FB445-44B5-4DA3-AE45-3861FA6B5B4B}" destId="{CC7D8FAB-8433-4355-92B9-21DFFD2A17C7}" srcOrd="26" destOrd="0" presId="urn:microsoft.com/office/officeart/2005/8/layout/vList2"/>
    <dgm:cxn modelId="{506E4F24-4556-4C96-A18E-7555A8E323B4}" type="presParOf" srcId="{1C2FB445-44B5-4DA3-AE45-3861FA6B5B4B}" destId="{D1C5CF80-D37F-4186-9E85-3A1A7B9B74CC}" srcOrd="27" destOrd="0" presId="urn:microsoft.com/office/officeart/2005/8/layout/vList2"/>
    <dgm:cxn modelId="{3889CF42-6FD6-477A-B6E4-8AFA222C4323}" type="presParOf" srcId="{1C2FB445-44B5-4DA3-AE45-3861FA6B5B4B}" destId="{2E78D6C4-1212-4EF5-9E66-CF464CF0591B}" srcOrd="28" destOrd="0" presId="urn:microsoft.com/office/officeart/2005/8/layout/vList2"/>
    <dgm:cxn modelId="{922F705E-9D3D-4EDC-91DB-E610074BBE08}" type="presParOf" srcId="{1C2FB445-44B5-4DA3-AE45-3861FA6B5B4B}" destId="{F0F21260-ABAB-4F3B-903A-AD50E2909D97}" srcOrd="29" destOrd="0" presId="urn:microsoft.com/office/officeart/2005/8/layout/vList2"/>
    <dgm:cxn modelId="{B7F620E7-31B4-4033-B3A4-34633E577FD0}" type="presParOf" srcId="{1C2FB445-44B5-4DA3-AE45-3861FA6B5B4B}" destId="{71568E68-6B9F-45AD-81C8-1B6A8CABEC29}" srcOrd="30" destOrd="0" presId="urn:microsoft.com/office/officeart/2005/8/layout/vList2"/>
    <dgm:cxn modelId="{75508622-65D2-42FC-956F-46B26795641C}" type="presParOf" srcId="{1C2FB445-44B5-4DA3-AE45-3861FA6B5B4B}" destId="{455A04EE-AD5E-445D-A25A-3AAE56449239}" srcOrd="31" destOrd="0" presId="urn:microsoft.com/office/officeart/2005/8/layout/vList2"/>
    <dgm:cxn modelId="{6DB64BB5-AC4A-4EE6-83B6-843F40D1B012}" type="presParOf" srcId="{1C2FB445-44B5-4DA3-AE45-3861FA6B5B4B}" destId="{2833B8FC-87AC-4A7E-86A2-C99593D7C76C}" srcOrd="32" destOrd="0" presId="urn:microsoft.com/office/officeart/2005/8/layout/vList2"/>
    <dgm:cxn modelId="{D576A193-59F0-47F7-BC40-7D41C5BA4983}" type="presParOf" srcId="{1C2FB445-44B5-4DA3-AE45-3861FA6B5B4B}" destId="{5F689EF6-BD23-449B-B2D4-D042A2940D22}" srcOrd="33" destOrd="0" presId="urn:microsoft.com/office/officeart/2005/8/layout/vList2"/>
    <dgm:cxn modelId="{E498528E-F02B-4912-B490-3697B1ACB98C}" type="presParOf" srcId="{1C2FB445-44B5-4DA3-AE45-3861FA6B5B4B}" destId="{93EE52EF-9034-4CF6-98C2-87AA4CCDD73D}" srcOrd="34" destOrd="0" presId="urn:microsoft.com/office/officeart/2005/8/layout/vList2"/>
    <dgm:cxn modelId="{F2AFDD0C-29D0-4775-87DC-3A3AA61085CF}" type="presParOf" srcId="{1C2FB445-44B5-4DA3-AE45-3861FA6B5B4B}" destId="{D2DAE1FF-13E8-4280-A0E9-DCDA5C963AA0}" srcOrd="35" destOrd="0" presId="urn:microsoft.com/office/officeart/2005/8/layout/vList2"/>
    <dgm:cxn modelId="{EF39FBCD-BC73-4D9D-A2AC-9C2BA60A4C05}" type="presParOf" srcId="{1C2FB445-44B5-4DA3-AE45-3861FA6B5B4B}" destId="{E223DFB2-2471-4DBC-9737-CB27244DE9E1}" srcOrd="36" destOrd="0" presId="urn:microsoft.com/office/officeart/2005/8/layout/vList2"/>
    <dgm:cxn modelId="{07B5C61B-3320-49F5-86DD-A026180DC458}" type="presParOf" srcId="{1C2FB445-44B5-4DA3-AE45-3861FA6B5B4B}" destId="{D5BC38F6-7DBE-40F0-88AC-5F3B7BD35B35}" srcOrd="37" destOrd="0" presId="urn:microsoft.com/office/officeart/2005/8/layout/vList2"/>
    <dgm:cxn modelId="{7CCEFD8A-2AEE-4304-A47E-FA6F6DAF70C0}" type="presParOf" srcId="{1C2FB445-44B5-4DA3-AE45-3861FA6B5B4B}" destId="{178CE88C-4529-44A1-9975-4FEEE05E203F}" srcOrd="3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5A619A-C0BF-449F-B600-F3DC139085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4989729-4302-48FD-93D5-01E4FF74471F}">
      <dgm:prSet custT="1"/>
      <dgm:spPr/>
      <dgm:t>
        <a:bodyPr/>
        <a:lstStyle/>
        <a:p>
          <a:pPr algn="ctr" rtl="0"/>
          <a:r>
            <a:rPr lang="en-AU" sz="1800" b="1" dirty="0" smtClean="0"/>
            <a:t>DDI 4 Product Backlog</a:t>
          </a:r>
          <a:endParaRPr lang="en-AU" sz="1800" b="1" dirty="0"/>
        </a:p>
      </dgm:t>
    </dgm:pt>
    <dgm:pt modelId="{2C39C048-A5CF-43C6-A7E4-AFBFB965243C}" type="parTrans" cxnId="{1BC74BB5-0F44-4273-AFFD-51E07B484A24}">
      <dgm:prSet/>
      <dgm:spPr/>
      <dgm:t>
        <a:bodyPr/>
        <a:lstStyle/>
        <a:p>
          <a:endParaRPr lang="en-AU"/>
        </a:p>
      </dgm:t>
    </dgm:pt>
    <dgm:pt modelId="{C3285C9C-6D79-46DE-AE4C-2077F98268CA}" type="sibTrans" cxnId="{1BC74BB5-0F44-4273-AFFD-51E07B484A24}">
      <dgm:prSet/>
      <dgm:spPr/>
      <dgm:t>
        <a:bodyPr/>
        <a:lstStyle/>
        <a:p>
          <a:endParaRPr lang="en-AU"/>
        </a:p>
      </dgm:t>
    </dgm:pt>
    <dgm:pt modelId="{0CD91B7F-0CE1-4A24-9DC2-DF96E70EFD38}">
      <dgm:prSet custT="1"/>
      <dgm:spPr/>
      <dgm:t>
        <a:bodyPr/>
        <a:lstStyle/>
        <a:p>
          <a:pPr rtl="0"/>
          <a:r>
            <a:rPr lang="en-AU" sz="1600" smtClean="0"/>
            <a:t>Agent</a:t>
          </a:r>
          <a:endParaRPr lang="en-AU" sz="1600"/>
        </a:p>
      </dgm:t>
    </dgm:pt>
    <dgm:pt modelId="{4D27705D-B1BD-4DB2-81BE-078E1321B5CF}" type="parTrans" cxnId="{68E73EE6-5E22-47D7-9D7B-9BE7570E40E3}">
      <dgm:prSet/>
      <dgm:spPr/>
      <dgm:t>
        <a:bodyPr/>
        <a:lstStyle/>
        <a:p>
          <a:endParaRPr lang="en-AU"/>
        </a:p>
      </dgm:t>
    </dgm:pt>
    <dgm:pt modelId="{E92E6EA3-A19C-4225-8071-1286F971B3F1}" type="sibTrans" cxnId="{68E73EE6-5E22-47D7-9D7B-9BE7570E40E3}">
      <dgm:prSet/>
      <dgm:spPr/>
      <dgm:t>
        <a:bodyPr/>
        <a:lstStyle/>
        <a:p>
          <a:endParaRPr lang="en-AU"/>
        </a:p>
      </dgm:t>
    </dgm:pt>
    <dgm:pt modelId="{6AEF29CB-6D24-41A1-AD22-9E1615D5AC0C}">
      <dgm:prSet custT="1"/>
      <dgm:spPr/>
      <dgm:t>
        <a:bodyPr/>
        <a:lstStyle/>
        <a:p>
          <a:pPr rtl="0"/>
          <a:r>
            <a:rPr lang="en-AU" sz="1600" smtClean="0"/>
            <a:t>Conceptual</a:t>
          </a:r>
          <a:endParaRPr lang="en-AU" sz="1600"/>
        </a:p>
      </dgm:t>
    </dgm:pt>
    <dgm:pt modelId="{90C3FD6D-7839-4FDC-9FB4-DEB4A7EC965E}" type="parTrans" cxnId="{688C42E1-3AFD-4010-BF3E-DE43FA21D665}">
      <dgm:prSet/>
      <dgm:spPr/>
      <dgm:t>
        <a:bodyPr/>
        <a:lstStyle/>
        <a:p>
          <a:endParaRPr lang="en-AU"/>
        </a:p>
      </dgm:t>
    </dgm:pt>
    <dgm:pt modelId="{31B32152-720C-4ACD-BFAC-1AADE59EB1C2}" type="sibTrans" cxnId="{688C42E1-3AFD-4010-BF3E-DE43FA21D665}">
      <dgm:prSet/>
      <dgm:spPr/>
      <dgm:t>
        <a:bodyPr/>
        <a:lstStyle/>
        <a:p>
          <a:endParaRPr lang="en-AU"/>
        </a:p>
      </dgm:t>
    </dgm:pt>
    <dgm:pt modelId="{D6E28348-A2B9-4F7D-BA9D-9BFF47D4D216}">
      <dgm:prSet custT="1"/>
      <dgm:spPr/>
      <dgm:t>
        <a:bodyPr/>
        <a:lstStyle/>
        <a:p>
          <a:pPr rtl="0"/>
          <a:r>
            <a:rPr lang="en-AU" sz="1600" smtClean="0"/>
            <a:t>Process</a:t>
          </a:r>
          <a:endParaRPr lang="en-AU" sz="1600"/>
        </a:p>
      </dgm:t>
    </dgm:pt>
    <dgm:pt modelId="{EFA5DEB7-356D-4005-8CD5-CE95CB63A262}" type="parTrans" cxnId="{08FB28AD-8BB8-4A35-AF72-7DB2CCDF4A98}">
      <dgm:prSet/>
      <dgm:spPr/>
      <dgm:t>
        <a:bodyPr/>
        <a:lstStyle/>
        <a:p>
          <a:endParaRPr lang="en-AU"/>
        </a:p>
      </dgm:t>
    </dgm:pt>
    <dgm:pt modelId="{80F2DCF7-4802-45C1-8E1E-A911207D739A}" type="sibTrans" cxnId="{08FB28AD-8BB8-4A35-AF72-7DB2CCDF4A98}">
      <dgm:prSet/>
      <dgm:spPr/>
      <dgm:t>
        <a:bodyPr/>
        <a:lstStyle/>
        <a:p>
          <a:endParaRPr lang="en-AU"/>
        </a:p>
      </dgm:t>
    </dgm:pt>
    <dgm:pt modelId="{BBE86663-A890-4F66-B6B1-3C4AD7DDC9EA}">
      <dgm:prSet custT="1"/>
      <dgm:spPr/>
      <dgm:t>
        <a:bodyPr/>
        <a:lstStyle/>
        <a:p>
          <a:pPr rtl="0"/>
          <a:r>
            <a:rPr lang="en-AU" sz="1600" smtClean="0"/>
            <a:t>Core</a:t>
          </a:r>
          <a:endParaRPr lang="en-AU" sz="1600"/>
        </a:p>
      </dgm:t>
    </dgm:pt>
    <dgm:pt modelId="{D49FF51A-8798-4D08-840F-B6BE505A7F43}" type="parTrans" cxnId="{510DD12C-DF4A-4DB3-A6CE-8C6A67EBC92D}">
      <dgm:prSet/>
      <dgm:spPr/>
      <dgm:t>
        <a:bodyPr/>
        <a:lstStyle/>
        <a:p>
          <a:endParaRPr lang="en-AU"/>
        </a:p>
      </dgm:t>
    </dgm:pt>
    <dgm:pt modelId="{28AE9384-F9CF-4D41-A8D2-E318C428D73C}" type="sibTrans" cxnId="{510DD12C-DF4A-4DB3-A6CE-8C6A67EBC92D}">
      <dgm:prSet/>
      <dgm:spPr/>
      <dgm:t>
        <a:bodyPr/>
        <a:lstStyle/>
        <a:p>
          <a:endParaRPr lang="en-AU"/>
        </a:p>
      </dgm:t>
    </dgm:pt>
    <dgm:pt modelId="{B4D9D2B8-DAFE-41A9-A694-14416EEE7EB8}">
      <dgm:prSet custT="1"/>
      <dgm:spPr/>
      <dgm:t>
        <a:bodyPr/>
        <a:lstStyle/>
        <a:p>
          <a:pPr rtl="0"/>
          <a:r>
            <a:rPr lang="en-AU" sz="1600" dirty="0" smtClean="0"/>
            <a:t>Discovery</a:t>
          </a:r>
          <a:endParaRPr lang="en-AU" sz="1600" dirty="0"/>
        </a:p>
      </dgm:t>
    </dgm:pt>
    <dgm:pt modelId="{8E2A78F3-1A68-4F63-93F6-64163534A964}" type="parTrans" cxnId="{786E4919-9DB0-478D-96EE-035AAED96994}">
      <dgm:prSet/>
      <dgm:spPr/>
      <dgm:t>
        <a:bodyPr/>
        <a:lstStyle/>
        <a:p>
          <a:endParaRPr lang="en-AU"/>
        </a:p>
      </dgm:t>
    </dgm:pt>
    <dgm:pt modelId="{4E69A7CE-6981-409F-9232-B1218693995C}" type="sibTrans" cxnId="{786E4919-9DB0-478D-96EE-035AAED96994}">
      <dgm:prSet/>
      <dgm:spPr/>
      <dgm:t>
        <a:bodyPr/>
        <a:lstStyle/>
        <a:p>
          <a:endParaRPr lang="en-AU"/>
        </a:p>
      </dgm:t>
    </dgm:pt>
    <dgm:pt modelId="{B7FCD247-FEC9-472D-A6F8-7420F89B9E13}">
      <dgm:prSet custT="1"/>
      <dgm:spPr/>
      <dgm:t>
        <a:bodyPr/>
        <a:lstStyle/>
        <a:p>
          <a:pPr rtl="0"/>
          <a:r>
            <a:rPr lang="en-AU" sz="1600" smtClean="0"/>
            <a:t>Simple Instrument</a:t>
          </a:r>
          <a:endParaRPr lang="en-AU" sz="1600"/>
        </a:p>
      </dgm:t>
    </dgm:pt>
    <dgm:pt modelId="{8EE7F9EA-B5BC-4E2C-84BC-D5D0393C4807}" type="parTrans" cxnId="{29586E09-D073-479D-BCC8-25BCEA19967F}">
      <dgm:prSet/>
      <dgm:spPr/>
      <dgm:t>
        <a:bodyPr/>
        <a:lstStyle/>
        <a:p>
          <a:endParaRPr lang="en-AU"/>
        </a:p>
      </dgm:t>
    </dgm:pt>
    <dgm:pt modelId="{C483870B-1ADD-4213-9605-EF1F20E41CB9}" type="sibTrans" cxnId="{29586E09-D073-479D-BCC8-25BCEA19967F}">
      <dgm:prSet/>
      <dgm:spPr/>
      <dgm:t>
        <a:bodyPr/>
        <a:lstStyle/>
        <a:p>
          <a:endParaRPr lang="en-AU"/>
        </a:p>
      </dgm:t>
    </dgm:pt>
    <dgm:pt modelId="{EE7C53F9-10A8-4D19-976C-0BA6DF1A8859}">
      <dgm:prSet custT="1"/>
      <dgm:spPr/>
      <dgm:t>
        <a:bodyPr/>
        <a:lstStyle/>
        <a:p>
          <a:pPr rtl="0"/>
          <a:r>
            <a:rPr lang="en-AU" sz="1600" dirty="0" smtClean="0"/>
            <a:t>Simple Data Description</a:t>
          </a:r>
          <a:endParaRPr lang="en-AU" sz="1600" dirty="0"/>
        </a:p>
      </dgm:t>
    </dgm:pt>
    <dgm:pt modelId="{4F6AD866-6F19-499C-947F-C4AD17573953}" type="parTrans" cxnId="{653B2507-F3A5-41C5-9E1C-626C93EBDCE4}">
      <dgm:prSet/>
      <dgm:spPr/>
      <dgm:t>
        <a:bodyPr/>
        <a:lstStyle/>
        <a:p>
          <a:endParaRPr lang="en-AU"/>
        </a:p>
      </dgm:t>
    </dgm:pt>
    <dgm:pt modelId="{BA08C215-B089-4E56-8983-DCDD6A1F0767}" type="sibTrans" cxnId="{653B2507-F3A5-41C5-9E1C-626C93EBDCE4}">
      <dgm:prSet/>
      <dgm:spPr/>
      <dgm:t>
        <a:bodyPr/>
        <a:lstStyle/>
        <a:p>
          <a:endParaRPr lang="en-AU"/>
        </a:p>
      </dgm:t>
    </dgm:pt>
    <dgm:pt modelId="{5A89A892-4BE2-4B69-A026-FF21CA3A98E5}">
      <dgm:prSet custT="1"/>
      <dgm:spPr/>
      <dgm:t>
        <a:bodyPr/>
        <a:lstStyle/>
        <a:p>
          <a:pPr rtl="0"/>
          <a:r>
            <a:rPr lang="en-AU" sz="1600" dirty="0" smtClean="0"/>
            <a:t>Collection Management</a:t>
          </a:r>
          <a:endParaRPr lang="en-AU" sz="1600" dirty="0"/>
        </a:p>
      </dgm:t>
    </dgm:pt>
    <dgm:pt modelId="{6CE2B73F-3440-4E79-B7DA-B9F1BE4BC5E3}" type="parTrans" cxnId="{D5B5307A-DAC4-474E-80A0-4C470EFAAE35}">
      <dgm:prSet/>
      <dgm:spPr/>
      <dgm:t>
        <a:bodyPr/>
        <a:lstStyle/>
        <a:p>
          <a:endParaRPr lang="en-AU"/>
        </a:p>
      </dgm:t>
    </dgm:pt>
    <dgm:pt modelId="{6508CD7A-E7C1-4E12-B4A1-CF25B4847825}" type="sibTrans" cxnId="{D5B5307A-DAC4-474E-80A0-4C470EFAAE35}">
      <dgm:prSet/>
      <dgm:spPr/>
      <dgm:t>
        <a:bodyPr/>
        <a:lstStyle/>
        <a:p>
          <a:endParaRPr lang="en-AU"/>
        </a:p>
      </dgm:t>
    </dgm:pt>
    <dgm:pt modelId="{FE47EF2E-335F-4464-AC9F-FEE1DFD5FC46}">
      <dgm:prSet custT="1"/>
      <dgm:spPr/>
      <dgm:t>
        <a:bodyPr/>
        <a:lstStyle/>
        <a:p>
          <a:pPr rtl="0"/>
          <a:r>
            <a:rPr lang="en-AU" sz="1600" dirty="0" smtClean="0"/>
            <a:t>Data Management Plan</a:t>
          </a:r>
          <a:endParaRPr lang="en-AU" sz="1600" dirty="0"/>
        </a:p>
      </dgm:t>
    </dgm:pt>
    <dgm:pt modelId="{759023C8-FB5F-4538-96F4-CF6239D24CBC}" type="parTrans" cxnId="{BAEE780C-6805-42E6-BBFC-AB47ACD1F1E1}">
      <dgm:prSet/>
      <dgm:spPr/>
      <dgm:t>
        <a:bodyPr/>
        <a:lstStyle/>
        <a:p>
          <a:endParaRPr lang="en-AU"/>
        </a:p>
      </dgm:t>
    </dgm:pt>
    <dgm:pt modelId="{21B32E1C-5F5B-4380-B742-A2C2D0A27E93}" type="sibTrans" cxnId="{BAEE780C-6805-42E6-BBFC-AB47ACD1F1E1}">
      <dgm:prSet/>
      <dgm:spPr/>
      <dgm:t>
        <a:bodyPr/>
        <a:lstStyle/>
        <a:p>
          <a:endParaRPr lang="en-AU"/>
        </a:p>
      </dgm:t>
    </dgm:pt>
    <dgm:pt modelId="{4176CCA2-BF21-41B7-84BF-5F124E5818C2}">
      <dgm:prSet custT="1"/>
      <dgm:spPr/>
      <dgm:t>
        <a:bodyPr/>
        <a:lstStyle/>
        <a:p>
          <a:pPr rtl="0"/>
          <a:r>
            <a:rPr lang="en-AU" sz="1600" dirty="0" smtClean="0"/>
            <a:t>Study Inception</a:t>
          </a:r>
          <a:endParaRPr lang="en-AU" sz="1600" dirty="0"/>
        </a:p>
      </dgm:t>
    </dgm:pt>
    <dgm:pt modelId="{B8CD6030-5510-4919-AD78-456F9F232F5B}" type="parTrans" cxnId="{5815C803-C456-4E0A-8BC5-2F8C8057F9FB}">
      <dgm:prSet/>
      <dgm:spPr/>
      <dgm:t>
        <a:bodyPr/>
        <a:lstStyle/>
        <a:p>
          <a:endParaRPr lang="en-AU"/>
        </a:p>
      </dgm:t>
    </dgm:pt>
    <dgm:pt modelId="{A57EEACF-B68E-4ECE-AE3E-007A47800E53}" type="sibTrans" cxnId="{5815C803-C456-4E0A-8BC5-2F8C8057F9FB}">
      <dgm:prSet/>
      <dgm:spPr/>
      <dgm:t>
        <a:bodyPr/>
        <a:lstStyle/>
        <a:p>
          <a:endParaRPr lang="en-AU"/>
        </a:p>
      </dgm:t>
    </dgm:pt>
    <dgm:pt modelId="{7301A5AF-7DB2-4B28-928E-E66E476EABA8}">
      <dgm:prSet custT="1"/>
      <dgm:spPr/>
      <dgm:t>
        <a:bodyPr/>
        <a:lstStyle/>
        <a:p>
          <a:pPr rtl="0"/>
          <a:r>
            <a:rPr lang="en-AU" sz="1600" smtClean="0"/>
            <a:t>Qualitative</a:t>
          </a:r>
          <a:endParaRPr lang="en-AU" sz="1600"/>
        </a:p>
      </dgm:t>
    </dgm:pt>
    <dgm:pt modelId="{15257F10-B9B2-48B4-905E-84D128A0F713}" type="parTrans" cxnId="{96F5E845-DCAB-4CBF-90BC-98C97404326B}">
      <dgm:prSet/>
      <dgm:spPr/>
      <dgm:t>
        <a:bodyPr/>
        <a:lstStyle/>
        <a:p>
          <a:endParaRPr lang="en-AU"/>
        </a:p>
      </dgm:t>
    </dgm:pt>
    <dgm:pt modelId="{D59B594A-8D32-4552-B583-38E5ED4A2B14}" type="sibTrans" cxnId="{96F5E845-DCAB-4CBF-90BC-98C97404326B}">
      <dgm:prSet/>
      <dgm:spPr/>
      <dgm:t>
        <a:bodyPr/>
        <a:lstStyle/>
        <a:p>
          <a:endParaRPr lang="en-AU"/>
        </a:p>
      </dgm:t>
    </dgm:pt>
    <dgm:pt modelId="{88E46B26-CB1E-41DD-BFAB-6C9A011F0AFA}">
      <dgm:prSet custT="1"/>
      <dgm:spPr/>
      <dgm:t>
        <a:bodyPr/>
        <a:lstStyle/>
        <a:p>
          <a:pPr rtl="0"/>
          <a:r>
            <a:rPr lang="en-AU" sz="1600" smtClean="0"/>
            <a:t>Survey Development</a:t>
          </a:r>
          <a:endParaRPr lang="en-AU" sz="1600"/>
        </a:p>
      </dgm:t>
    </dgm:pt>
    <dgm:pt modelId="{12FDDD27-7C4D-4598-A83C-7CE45E32CC89}" type="parTrans" cxnId="{80E327D9-4A32-4DA5-960F-2850EFED2FBF}">
      <dgm:prSet/>
      <dgm:spPr/>
      <dgm:t>
        <a:bodyPr/>
        <a:lstStyle/>
        <a:p>
          <a:endParaRPr lang="en-AU"/>
        </a:p>
      </dgm:t>
    </dgm:pt>
    <dgm:pt modelId="{85D8C539-10D6-416D-8C4E-E909C5CA2EF4}" type="sibTrans" cxnId="{80E327D9-4A32-4DA5-960F-2850EFED2FBF}">
      <dgm:prSet/>
      <dgm:spPr/>
      <dgm:t>
        <a:bodyPr/>
        <a:lstStyle/>
        <a:p>
          <a:endParaRPr lang="en-AU"/>
        </a:p>
      </dgm:t>
    </dgm:pt>
    <dgm:pt modelId="{023EE620-952E-4E8C-93F3-839C1362D079}">
      <dgm:prSet custT="1"/>
      <dgm:spPr/>
      <dgm:t>
        <a:bodyPr/>
        <a:lstStyle/>
        <a:p>
          <a:pPr rtl="0"/>
          <a:r>
            <a:rPr lang="en-AU" sz="1600" smtClean="0"/>
            <a:t>Field Work Management</a:t>
          </a:r>
          <a:endParaRPr lang="en-AU" sz="1600"/>
        </a:p>
      </dgm:t>
    </dgm:pt>
    <dgm:pt modelId="{F2CB61EC-9A44-47ED-95AD-8B54B2C8ECC2}" type="parTrans" cxnId="{61E95A8B-3A10-4A94-8C4D-C3D487872DC6}">
      <dgm:prSet/>
      <dgm:spPr/>
      <dgm:t>
        <a:bodyPr/>
        <a:lstStyle/>
        <a:p>
          <a:endParaRPr lang="en-AU"/>
        </a:p>
      </dgm:t>
    </dgm:pt>
    <dgm:pt modelId="{C4562904-05D9-4303-9395-E1605CB38F6C}" type="sibTrans" cxnId="{61E95A8B-3A10-4A94-8C4D-C3D487872DC6}">
      <dgm:prSet/>
      <dgm:spPr/>
      <dgm:t>
        <a:bodyPr/>
        <a:lstStyle/>
        <a:p>
          <a:endParaRPr lang="en-AU"/>
        </a:p>
      </dgm:t>
    </dgm:pt>
    <dgm:pt modelId="{7BA18F4C-CCF3-4F9B-B649-7D4562E85C03}">
      <dgm:prSet custT="1"/>
      <dgm:spPr/>
      <dgm:t>
        <a:bodyPr/>
        <a:lstStyle/>
        <a:p>
          <a:pPr rtl="0"/>
          <a:r>
            <a:rPr lang="en-AU" sz="1600" dirty="0" smtClean="0"/>
            <a:t>Classification</a:t>
          </a:r>
          <a:endParaRPr lang="en-AU" sz="1600" dirty="0"/>
        </a:p>
      </dgm:t>
    </dgm:pt>
    <dgm:pt modelId="{1624E37A-1449-447C-8DDE-E606EAE2DC2F}" type="parTrans" cxnId="{724D1C9D-D843-49D2-9203-D91C97B8D095}">
      <dgm:prSet/>
      <dgm:spPr/>
      <dgm:t>
        <a:bodyPr/>
        <a:lstStyle/>
        <a:p>
          <a:endParaRPr lang="en-AU"/>
        </a:p>
      </dgm:t>
    </dgm:pt>
    <dgm:pt modelId="{6DFD9CEE-08E7-49E2-AE22-D5E98FAC3CF6}" type="sibTrans" cxnId="{724D1C9D-D843-49D2-9203-D91C97B8D095}">
      <dgm:prSet/>
      <dgm:spPr/>
      <dgm:t>
        <a:bodyPr/>
        <a:lstStyle/>
        <a:p>
          <a:endParaRPr lang="en-AU"/>
        </a:p>
      </dgm:t>
    </dgm:pt>
    <dgm:pt modelId="{34D4B514-9AE8-4A19-AF35-BB950D03CDA6}">
      <dgm:prSet custT="1"/>
      <dgm:spPr/>
      <dgm:t>
        <a:bodyPr/>
        <a:lstStyle/>
        <a:p>
          <a:pPr rtl="0"/>
          <a:endParaRPr lang="en-AU" sz="1600" dirty="0"/>
        </a:p>
      </dgm:t>
    </dgm:pt>
    <dgm:pt modelId="{A9DC9275-A73C-4816-956C-88E6173E5899}" type="parTrans" cxnId="{6DD59C63-6A61-46B2-9251-77A9016F96DB}">
      <dgm:prSet/>
      <dgm:spPr/>
      <dgm:t>
        <a:bodyPr/>
        <a:lstStyle/>
        <a:p>
          <a:endParaRPr lang="en-AU"/>
        </a:p>
      </dgm:t>
    </dgm:pt>
    <dgm:pt modelId="{E00D2A5A-22A9-4A95-BF00-709171607849}" type="sibTrans" cxnId="{6DD59C63-6A61-46B2-9251-77A9016F96DB}">
      <dgm:prSet/>
      <dgm:spPr/>
      <dgm:t>
        <a:bodyPr/>
        <a:lstStyle/>
        <a:p>
          <a:endParaRPr lang="en-AU"/>
        </a:p>
      </dgm:t>
    </dgm:pt>
    <dgm:pt modelId="{0FFAAEAE-E352-4D57-8ED8-740A7AC34BF2}">
      <dgm:prSet custT="1"/>
      <dgm:spPr/>
      <dgm:t>
        <a:bodyPr/>
        <a:lstStyle/>
        <a:p>
          <a:pPr rtl="0"/>
          <a:endParaRPr lang="en-AU" sz="1600" dirty="0"/>
        </a:p>
      </dgm:t>
    </dgm:pt>
    <dgm:pt modelId="{9CA7BAFA-C3F8-4A9E-A442-58BE6F46A8D3}" type="parTrans" cxnId="{7AE2E6CC-2334-4FB4-8DCB-149975255237}">
      <dgm:prSet/>
      <dgm:spPr/>
      <dgm:t>
        <a:bodyPr/>
        <a:lstStyle/>
        <a:p>
          <a:endParaRPr lang="en-AU"/>
        </a:p>
      </dgm:t>
    </dgm:pt>
    <dgm:pt modelId="{25726DCF-0931-4F71-95EE-106EEC138F6E}" type="sibTrans" cxnId="{7AE2E6CC-2334-4FB4-8DCB-149975255237}">
      <dgm:prSet/>
      <dgm:spPr/>
      <dgm:t>
        <a:bodyPr/>
        <a:lstStyle/>
        <a:p>
          <a:endParaRPr lang="en-AU"/>
        </a:p>
      </dgm:t>
    </dgm:pt>
    <dgm:pt modelId="{5C720BCF-DB09-482C-8956-14555D9226C8}">
      <dgm:prSet custT="1"/>
      <dgm:spPr/>
      <dgm:t>
        <a:bodyPr/>
        <a:lstStyle/>
        <a:p>
          <a:pPr rtl="0"/>
          <a:r>
            <a:rPr lang="en-AU" sz="1600" dirty="0" smtClean="0"/>
            <a:t>Simple Codebook</a:t>
          </a:r>
          <a:endParaRPr lang="en-AU" sz="1600" dirty="0"/>
        </a:p>
      </dgm:t>
    </dgm:pt>
    <dgm:pt modelId="{951DF976-6BC5-403E-91EA-AD41FC61A3B0}" type="parTrans" cxnId="{ED7F64BA-4656-4131-B32D-99B69995CA68}">
      <dgm:prSet/>
      <dgm:spPr/>
      <dgm:t>
        <a:bodyPr/>
        <a:lstStyle/>
        <a:p>
          <a:endParaRPr lang="en-AU"/>
        </a:p>
      </dgm:t>
    </dgm:pt>
    <dgm:pt modelId="{D6DB9805-F6FF-4003-B555-9765DABF0E3F}" type="sibTrans" cxnId="{ED7F64BA-4656-4131-B32D-99B69995CA68}">
      <dgm:prSet/>
      <dgm:spPr/>
      <dgm:t>
        <a:bodyPr/>
        <a:lstStyle/>
        <a:p>
          <a:endParaRPr lang="en-AU"/>
        </a:p>
      </dgm:t>
    </dgm:pt>
    <dgm:pt modelId="{12BFBEA7-2504-465C-8691-CAE852762894}">
      <dgm:prSet custT="1"/>
      <dgm:spPr/>
      <dgm:t>
        <a:bodyPr/>
        <a:lstStyle/>
        <a:p>
          <a:pPr rtl="0"/>
          <a:r>
            <a:rPr lang="en-AU" sz="1600" smtClean="0"/>
            <a:t>Complex Survey</a:t>
          </a:r>
          <a:endParaRPr lang="en-AU" sz="1600" dirty="0"/>
        </a:p>
      </dgm:t>
    </dgm:pt>
    <dgm:pt modelId="{4DF5BA54-40C2-4465-80CC-3023A66C801C}" type="parTrans" cxnId="{10A2C9EA-2BF1-4400-ACC6-9627B8C13472}">
      <dgm:prSet/>
      <dgm:spPr/>
      <dgm:t>
        <a:bodyPr/>
        <a:lstStyle/>
        <a:p>
          <a:endParaRPr lang="en-AU"/>
        </a:p>
      </dgm:t>
    </dgm:pt>
    <dgm:pt modelId="{1201EAE3-942C-4A10-B24E-6ECD5E5282A2}" type="sibTrans" cxnId="{10A2C9EA-2BF1-4400-ACC6-9627B8C13472}">
      <dgm:prSet/>
      <dgm:spPr/>
      <dgm:t>
        <a:bodyPr/>
        <a:lstStyle/>
        <a:p>
          <a:endParaRPr lang="en-AU"/>
        </a:p>
      </dgm:t>
    </dgm:pt>
    <dgm:pt modelId="{8207AD3F-5596-4390-96CD-D540CB4236D3}">
      <dgm:prSet custT="1"/>
      <dgm:spPr/>
      <dgm:t>
        <a:bodyPr/>
        <a:lstStyle/>
        <a:p>
          <a:pPr rtl="0"/>
          <a:r>
            <a:rPr lang="en-AU" sz="1600" dirty="0" smtClean="0"/>
            <a:t>Complex Data Description</a:t>
          </a:r>
          <a:endParaRPr lang="en-AU" sz="1600" dirty="0"/>
        </a:p>
      </dgm:t>
    </dgm:pt>
    <dgm:pt modelId="{348EEF7C-16F6-4987-BCD9-EEBA1DC627DF}" type="parTrans" cxnId="{95AF2BEC-8975-4115-8AFF-1DB4C6162BAF}">
      <dgm:prSet/>
      <dgm:spPr/>
      <dgm:t>
        <a:bodyPr/>
        <a:lstStyle/>
        <a:p>
          <a:endParaRPr lang="en-AU"/>
        </a:p>
      </dgm:t>
    </dgm:pt>
    <dgm:pt modelId="{79F199C8-4014-40D0-9524-C8DECDDD1230}" type="sibTrans" cxnId="{95AF2BEC-8975-4115-8AFF-1DB4C6162BAF}">
      <dgm:prSet/>
      <dgm:spPr/>
      <dgm:t>
        <a:bodyPr/>
        <a:lstStyle/>
        <a:p>
          <a:endParaRPr lang="en-AU"/>
        </a:p>
      </dgm:t>
    </dgm:pt>
    <dgm:pt modelId="{D5FE5FDB-36AE-4CB4-903E-06FD867E421C}">
      <dgm:prSet/>
      <dgm:spPr/>
      <dgm:t>
        <a:bodyPr/>
        <a:lstStyle/>
        <a:p>
          <a:pPr rtl="0"/>
          <a:endParaRPr lang="en-AU" dirty="0"/>
        </a:p>
      </dgm:t>
    </dgm:pt>
    <dgm:pt modelId="{34DAA8F0-090D-4289-8495-785FBEB78945}" type="parTrans" cxnId="{F3EF3765-6D6A-427C-A9A0-69D1F088CCFC}">
      <dgm:prSet/>
      <dgm:spPr/>
      <dgm:t>
        <a:bodyPr/>
        <a:lstStyle/>
        <a:p>
          <a:endParaRPr lang="en-AU"/>
        </a:p>
      </dgm:t>
    </dgm:pt>
    <dgm:pt modelId="{72F77D8E-98B9-4EE9-B420-91A568B69C6B}" type="sibTrans" cxnId="{F3EF3765-6D6A-427C-A9A0-69D1F088CCFC}">
      <dgm:prSet/>
      <dgm:spPr/>
      <dgm:t>
        <a:bodyPr/>
        <a:lstStyle/>
        <a:p>
          <a:endParaRPr lang="en-AU"/>
        </a:p>
      </dgm:t>
    </dgm:pt>
    <dgm:pt modelId="{F948243C-019A-4212-8611-F958A21FECA0}">
      <dgm:prSet custT="1"/>
      <dgm:spPr/>
      <dgm:t>
        <a:bodyPr/>
        <a:lstStyle/>
        <a:p>
          <a:pPr rtl="0"/>
          <a:r>
            <a:rPr lang="en-AU" sz="1600" dirty="0" smtClean="0"/>
            <a:t>Comparison/Harmonisation</a:t>
          </a:r>
          <a:endParaRPr lang="en-AU" sz="1600" dirty="0"/>
        </a:p>
      </dgm:t>
    </dgm:pt>
    <dgm:pt modelId="{19F1A727-FC5F-4411-9154-FE1EAA97795A}" type="parTrans" cxnId="{FE997470-3F54-4A43-A758-7A55C67F3612}">
      <dgm:prSet/>
      <dgm:spPr/>
      <dgm:t>
        <a:bodyPr/>
        <a:lstStyle/>
        <a:p>
          <a:endParaRPr lang="en-AU"/>
        </a:p>
      </dgm:t>
    </dgm:pt>
    <dgm:pt modelId="{96888E21-3FCE-46BE-8E06-0AC1833C6480}" type="sibTrans" cxnId="{FE997470-3F54-4A43-A758-7A55C67F3612}">
      <dgm:prSet/>
      <dgm:spPr/>
      <dgm:t>
        <a:bodyPr/>
        <a:lstStyle/>
        <a:p>
          <a:endParaRPr lang="en-AU"/>
        </a:p>
      </dgm:t>
    </dgm:pt>
    <dgm:pt modelId="{D0E6FB43-1FE5-4E55-8FEA-4CB32B2A38FB}">
      <dgm:prSet custT="1"/>
      <dgm:spPr/>
      <dgm:t>
        <a:bodyPr/>
        <a:lstStyle/>
        <a:p>
          <a:pPr rtl="0"/>
          <a:r>
            <a:rPr lang="en-AU" sz="1600" dirty="0" smtClean="0"/>
            <a:t>Data Capture Methodology</a:t>
          </a:r>
          <a:endParaRPr lang="en-AU" sz="1600" dirty="0"/>
        </a:p>
      </dgm:t>
    </dgm:pt>
    <dgm:pt modelId="{C675C025-B738-4643-95D8-402075D3E3E0}" type="parTrans" cxnId="{E1BB600F-C7AD-49AB-B88A-C03178700610}">
      <dgm:prSet/>
      <dgm:spPr/>
      <dgm:t>
        <a:bodyPr/>
        <a:lstStyle/>
        <a:p>
          <a:endParaRPr lang="en-AU"/>
        </a:p>
      </dgm:t>
    </dgm:pt>
    <dgm:pt modelId="{3067F910-E981-4240-84AC-AAF3093928EB}" type="sibTrans" cxnId="{E1BB600F-C7AD-49AB-B88A-C03178700610}">
      <dgm:prSet/>
      <dgm:spPr/>
      <dgm:t>
        <a:bodyPr/>
        <a:lstStyle/>
        <a:p>
          <a:endParaRPr lang="en-AU"/>
        </a:p>
      </dgm:t>
    </dgm:pt>
    <dgm:pt modelId="{1C2FB445-44B5-4DA3-AE45-3861FA6B5B4B}" type="pres">
      <dgm:prSet presAssocID="{305A619A-C0BF-449F-B600-F3DC139085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59F07F5-8C59-4CC9-A0B6-35BF491A097F}" type="pres">
      <dgm:prSet presAssocID="{84989729-4302-48FD-93D5-01E4FF74471F}" presName="parentText" presStyleLbl="node1" presStyleIdx="0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5709316-6B59-4F42-89CA-FDD6913E302B}" type="pres">
      <dgm:prSet presAssocID="{C3285C9C-6D79-46DE-AE4C-2077F98268CA}" presName="spacer" presStyleCnt="0"/>
      <dgm:spPr/>
    </dgm:pt>
    <dgm:pt modelId="{ADEB243C-1563-4B36-888A-4C7EC9898DC8}" type="pres">
      <dgm:prSet presAssocID="{0CD91B7F-0CE1-4A24-9DC2-DF96E70EFD38}" presName="parentText" presStyleLbl="node1" presStyleIdx="1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C3C6B81-0585-4EB7-99D1-68161224A490}" type="pres">
      <dgm:prSet presAssocID="{E92E6EA3-A19C-4225-8071-1286F971B3F1}" presName="spacer" presStyleCnt="0"/>
      <dgm:spPr/>
    </dgm:pt>
    <dgm:pt modelId="{9EEC4822-88AB-4833-9248-2BD16D949049}" type="pres">
      <dgm:prSet presAssocID="{6AEF29CB-6D24-41A1-AD22-9E1615D5AC0C}" presName="parentText" presStyleLbl="node1" presStyleIdx="2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AC1B79C-1DB8-4650-9E12-87C41A5C9FB1}" type="pres">
      <dgm:prSet presAssocID="{31B32152-720C-4ACD-BFAC-1AADE59EB1C2}" presName="spacer" presStyleCnt="0"/>
      <dgm:spPr/>
    </dgm:pt>
    <dgm:pt modelId="{44D586AB-DF43-4E7D-AFB1-C39A3D617957}" type="pres">
      <dgm:prSet presAssocID="{D6E28348-A2B9-4F7D-BA9D-9BFF47D4D216}" presName="parentText" presStyleLbl="node1" presStyleIdx="3" presStyleCnt="23" custLinFactNeighborY="-14295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99A42FB-3CCB-4D95-A589-2F0AFF42CD29}" type="pres">
      <dgm:prSet presAssocID="{80F2DCF7-4802-45C1-8E1E-A911207D739A}" presName="spacer" presStyleCnt="0"/>
      <dgm:spPr/>
    </dgm:pt>
    <dgm:pt modelId="{452E5156-E910-465E-B6BB-74D4070945F1}" type="pres">
      <dgm:prSet presAssocID="{BBE86663-A890-4F66-B6B1-3C4AD7DDC9EA}" presName="parentText" presStyleLbl="node1" presStyleIdx="4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9AC95E3-6E6A-4157-A75E-06638AE82300}" type="pres">
      <dgm:prSet presAssocID="{28AE9384-F9CF-4D41-A8D2-E318C428D73C}" presName="spacer" presStyleCnt="0"/>
      <dgm:spPr/>
    </dgm:pt>
    <dgm:pt modelId="{34AEF89A-3FBF-484C-8289-8DC2ED4306C2}" type="pres">
      <dgm:prSet presAssocID="{B4D9D2B8-DAFE-41A9-A694-14416EEE7EB8}" presName="parentText" presStyleLbl="node1" presStyleIdx="5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9FB4AEB-ED5C-41F1-B27B-EC0B1B58E9D0}" type="pres">
      <dgm:prSet presAssocID="{4E69A7CE-6981-409F-9232-B1218693995C}" presName="spacer" presStyleCnt="0"/>
      <dgm:spPr/>
    </dgm:pt>
    <dgm:pt modelId="{912FBA4A-793D-472F-ACC2-C8EE06D37B81}" type="pres">
      <dgm:prSet presAssocID="{34D4B514-9AE8-4A19-AF35-BB950D03CDA6}" presName="parentText" presStyleLbl="node1" presStyleIdx="6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1E3F46A-043E-4C75-950F-01A44A8F7530}" type="pres">
      <dgm:prSet presAssocID="{E00D2A5A-22A9-4A95-BF00-709171607849}" presName="spacer" presStyleCnt="0"/>
      <dgm:spPr/>
    </dgm:pt>
    <dgm:pt modelId="{ADCB63E9-DD65-4586-973A-6CBEBD078171}" type="pres">
      <dgm:prSet presAssocID="{B7FCD247-FEC9-472D-A6F8-7420F89B9E13}" presName="parentText" presStyleLbl="node1" presStyleIdx="7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09035AF-E32D-462B-8F0B-F9F02589EE52}" type="pres">
      <dgm:prSet presAssocID="{C483870B-1ADD-4213-9605-EF1F20E41CB9}" presName="spacer" presStyleCnt="0"/>
      <dgm:spPr/>
    </dgm:pt>
    <dgm:pt modelId="{89B9180D-52E7-4523-B6C4-D434C66BD6A5}" type="pres">
      <dgm:prSet presAssocID="{EE7C53F9-10A8-4D19-976C-0BA6DF1A8859}" presName="parentText" presStyleLbl="node1" presStyleIdx="8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3417F1B-4749-4CDA-A92A-510562821FE7}" type="pres">
      <dgm:prSet presAssocID="{BA08C215-B089-4E56-8983-DCDD6A1F0767}" presName="spacer" presStyleCnt="0"/>
      <dgm:spPr/>
    </dgm:pt>
    <dgm:pt modelId="{5AD74BD5-8BD4-4BBA-94DE-EDF661B8D6CD}" type="pres">
      <dgm:prSet presAssocID="{7BA18F4C-CCF3-4F9B-B649-7D4562E85C03}" presName="parentText" presStyleLbl="node1" presStyleIdx="9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2C3EF6-8E6E-4D27-A233-E9512ECDC6DD}" type="pres">
      <dgm:prSet presAssocID="{6DFD9CEE-08E7-49E2-AE22-D5E98FAC3CF6}" presName="spacer" presStyleCnt="0"/>
      <dgm:spPr/>
    </dgm:pt>
    <dgm:pt modelId="{9D26FE3A-53D9-41C0-BDBB-50157A99E02B}" type="pres">
      <dgm:prSet presAssocID="{0FFAAEAE-E352-4D57-8ED8-740A7AC34BF2}" presName="parentText" presStyleLbl="node1" presStyleIdx="10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B9CDD11-8ED7-49EB-B2F2-AF261BFE3754}" type="pres">
      <dgm:prSet presAssocID="{25726DCF-0931-4F71-95EE-106EEC138F6E}" presName="spacer" presStyleCnt="0"/>
      <dgm:spPr/>
    </dgm:pt>
    <dgm:pt modelId="{B529B0B0-A7D2-4182-B4D2-54B473E9C6A2}" type="pres">
      <dgm:prSet presAssocID="{5C720BCF-DB09-482C-8956-14555D9226C8}" presName="parentText" presStyleLbl="node1" presStyleIdx="11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B30478D-31E8-4F0F-BEB3-6374BA4E4DBC}" type="pres">
      <dgm:prSet presAssocID="{D6DB9805-F6FF-4003-B555-9765DABF0E3F}" presName="spacer" presStyleCnt="0"/>
      <dgm:spPr/>
    </dgm:pt>
    <dgm:pt modelId="{B7DDB2F2-4A25-4409-9C28-221A6896C6B7}" type="pres">
      <dgm:prSet presAssocID="{F948243C-019A-4212-8611-F958A21FECA0}" presName="parentText" presStyleLbl="node1" presStyleIdx="12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342F5BE-A18F-4277-84CF-414E276715DE}" type="pres">
      <dgm:prSet presAssocID="{96888E21-3FCE-46BE-8E06-0AC1833C6480}" presName="spacer" presStyleCnt="0"/>
      <dgm:spPr/>
    </dgm:pt>
    <dgm:pt modelId="{1B6E4691-D034-4B8D-9D71-18F881EB1C9A}" type="pres">
      <dgm:prSet presAssocID="{D0E6FB43-1FE5-4E55-8FEA-4CB32B2A38FB}" presName="parentText" presStyleLbl="node1" presStyleIdx="13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35AFE49-FD11-4651-B787-4CE7120D2B0A}" type="pres">
      <dgm:prSet presAssocID="{3067F910-E981-4240-84AC-AAF3093928EB}" presName="spacer" presStyleCnt="0"/>
      <dgm:spPr/>
    </dgm:pt>
    <dgm:pt modelId="{74E6527A-628C-4A4E-9D5B-6D58E590D6FD}" type="pres">
      <dgm:prSet presAssocID="{12BFBEA7-2504-465C-8691-CAE852762894}" presName="parentText" presStyleLbl="node1" presStyleIdx="14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F4EA993-4604-4D9D-8F82-9F0472126EF9}" type="pres">
      <dgm:prSet presAssocID="{1201EAE3-942C-4A10-B24E-6ECD5E5282A2}" presName="spacer" presStyleCnt="0"/>
      <dgm:spPr/>
    </dgm:pt>
    <dgm:pt modelId="{827B78B9-6A05-4AB0-B7EE-2F51EC497AEC}" type="pres">
      <dgm:prSet presAssocID="{8207AD3F-5596-4390-96CD-D540CB4236D3}" presName="parentText" presStyleLbl="node1" presStyleIdx="15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934E92E-7040-4AD4-82C8-061E2424351B}" type="pres">
      <dgm:prSet presAssocID="{79F199C8-4014-40D0-9524-C8DECDDD1230}" presName="spacer" presStyleCnt="0"/>
      <dgm:spPr/>
    </dgm:pt>
    <dgm:pt modelId="{8A5DD326-7B2E-496A-97D1-9C20C99A3179}" type="pres">
      <dgm:prSet presAssocID="{D5FE5FDB-36AE-4CB4-903E-06FD867E421C}" presName="parentText" presStyleLbl="node1" presStyleIdx="16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64FC62B-348C-4C51-A37D-70ABD7C8B8EA}" type="pres">
      <dgm:prSet presAssocID="{72F77D8E-98B9-4EE9-B420-91A568B69C6B}" presName="spacer" presStyleCnt="0"/>
      <dgm:spPr/>
    </dgm:pt>
    <dgm:pt modelId="{0A7838E3-2B01-4B88-83EB-135B9B54E23A}" type="pres">
      <dgm:prSet presAssocID="{5A89A892-4BE2-4B69-A026-FF21CA3A98E5}" presName="parentText" presStyleLbl="node1" presStyleIdx="17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C17F067-53D2-4F27-ABAF-D1810927E96F}" type="pres">
      <dgm:prSet presAssocID="{6508CD7A-E7C1-4E12-B4A1-CF25B4847825}" presName="spacer" presStyleCnt="0"/>
      <dgm:spPr/>
    </dgm:pt>
    <dgm:pt modelId="{71FEBA8D-4631-4730-9E25-D7ABCDC40542}" type="pres">
      <dgm:prSet presAssocID="{FE47EF2E-335F-4464-AC9F-FEE1DFD5FC46}" presName="parentText" presStyleLbl="node1" presStyleIdx="18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1382648-D69D-4F50-9842-4BC5A960ADC6}" type="pres">
      <dgm:prSet presAssocID="{21B32E1C-5F5B-4380-B742-A2C2D0A27E93}" presName="spacer" presStyleCnt="0"/>
      <dgm:spPr/>
    </dgm:pt>
    <dgm:pt modelId="{87F46105-1903-41BA-ABF0-B7DAE435B5B3}" type="pres">
      <dgm:prSet presAssocID="{4176CCA2-BF21-41B7-84BF-5F124E5818C2}" presName="parentText" presStyleLbl="node1" presStyleIdx="19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2973FE-EF25-414D-A589-52B5DD3AB655}" type="pres">
      <dgm:prSet presAssocID="{A57EEACF-B68E-4ECE-AE3E-007A47800E53}" presName="spacer" presStyleCnt="0"/>
      <dgm:spPr/>
    </dgm:pt>
    <dgm:pt modelId="{2833B8FC-87AC-4A7E-86A2-C99593D7C76C}" type="pres">
      <dgm:prSet presAssocID="{7301A5AF-7DB2-4B28-928E-E66E476EABA8}" presName="parentText" presStyleLbl="node1" presStyleIdx="20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F689EF6-BD23-449B-B2D4-D042A2940D22}" type="pres">
      <dgm:prSet presAssocID="{D59B594A-8D32-4552-B583-38E5ED4A2B14}" presName="spacer" presStyleCnt="0"/>
      <dgm:spPr/>
    </dgm:pt>
    <dgm:pt modelId="{93EE52EF-9034-4CF6-98C2-87AA4CCDD73D}" type="pres">
      <dgm:prSet presAssocID="{88E46B26-CB1E-41DD-BFAB-6C9A011F0AFA}" presName="parentText" presStyleLbl="node1" presStyleIdx="21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DAE1FF-13E8-4280-A0E9-DCDA5C963AA0}" type="pres">
      <dgm:prSet presAssocID="{85D8C539-10D6-416D-8C4E-E909C5CA2EF4}" presName="spacer" presStyleCnt="0"/>
      <dgm:spPr/>
    </dgm:pt>
    <dgm:pt modelId="{178CE88C-4529-44A1-9975-4FEEE05E203F}" type="pres">
      <dgm:prSet presAssocID="{023EE620-952E-4E8C-93F3-839C1362D079}" presName="parentText" presStyleLbl="node1" presStyleIdx="22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DA85657-120E-4DAF-A5CE-1663A0E6B5D1}" type="presOf" srcId="{EE7C53F9-10A8-4D19-976C-0BA6DF1A8859}" destId="{89B9180D-52E7-4523-B6C4-D434C66BD6A5}" srcOrd="0" destOrd="0" presId="urn:microsoft.com/office/officeart/2005/8/layout/vList2"/>
    <dgm:cxn modelId="{510DD12C-DF4A-4DB3-A6CE-8C6A67EBC92D}" srcId="{305A619A-C0BF-449F-B600-F3DC13908558}" destId="{BBE86663-A890-4F66-B6B1-3C4AD7DDC9EA}" srcOrd="4" destOrd="0" parTransId="{D49FF51A-8798-4D08-840F-B6BE505A7F43}" sibTransId="{28AE9384-F9CF-4D41-A8D2-E318C428D73C}"/>
    <dgm:cxn modelId="{1EA490A7-0FFA-476C-BA0E-9483E61ABC01}" type="presOf" srcId="{B4D9D2B8-DAFE-41A9-A694-14416EEE7EB8}" destId="{34AEF89A-3FBF-484C-8289-8DC2ED4306C2}" srcOrd="0" destOrd="0" presId="urn:microsoft.com/office/officeart/2005/8/layout/vList2"/>
    <dgm:cxn modelId="{47CA6C27-CD1C-4D6E-BCCD-794CBD8F8F7D}" type="presOf" srcId="{88E46B26-CB1E-41DD-BFAB-6C9A011F0AFA}" destId="{93EE52EF-9034-4CF6-98C2-87AA4CCDD73D}" srcOrd="0" destOrd="0" presId="urn:microsoft.com/office/officeart/2005/8/layout/vList2"/>
    <dgm:cxn modelId="{ED7F64BA-4656-4131-B32D-99B69995CA68}" srcId="{305A619A-C0BF-449F-B600-F3DC13908558}" destId="{5C720BCF-DB09-482C-8956-14555D9226C8}" srcOrd="11" destOrd="0" parTransId="{951DF976-6BC5-403E-91EA-AD41FC61A3B0}" sibTransId="{D6DB9805-F6FF-4003-B555-9765DABF0E3F}"/>
    <dgm:cxn modelId="{7AE2E6CC-2334-4FB4-8DCB-149975255237}" srcId="{305A619A-C0BF-449F-B600-F3DC13908558}" destId="{0FFAAEAE-E352-4D57-8ED8-740A7AC34BF2}" srcOrd="10" destOrd="0" parTransId="{9CA7BAFA-C3F8-4A9E-A442-58BE6F46A8D3}" sibTransId="{25726DCF-0931-4F71-95EE-106EEC138F6E}"/>
    <dgm:cxn modelId="{43CC2F73-1CFB-4FF5-8F00-FE9089F90B23}" type="presOf" srcId="{12BFBEA7-2504-465C-8691-CAE852762894}" destId="{74E6527A-628C-4A4E-9D5B-6D58E590D6FD}" srcOrd="0" destOrd="0" presId="urn:microsoft.com/office/officeart/2005/8/layout/vList2"/>
    <dgm:cxn modelId="{E1BB600F-C7AD-49AB-B88A-C03178700610}" srcId="{305A619A-C0BF-449F-B600-F3DC13908558}" destId="{D0E6FB43-1FE5-4E55-8FEA-4CB32B2A38FB}" srcOrd="13" destOrd="0" parTransId="{C675C025-B738-4643-95D8-402075D3E3E0}" sibTransId="{3067F910-E981-4240-84AC-AAF3093928EB}"/>
    <dgm:cxn modelId="{EDB31C58-82A0-4C16-B9B9-4C6DF006B825}" type="presOf" srcId="{5C720BCF-DB09-482C-8956-14555D9226C8}" destId="{B529B0B0-A7D2-4182-B4D2-54B473E9C6A2}" srcOrd="0" destOrd="0" presId="urn:microsoft.com/office/officeart/2005/8/layout/vList2"/>
    <dgm:cxn modelId="{80E327D9-4A32-4DA5-960F-2850EFED2FBF}" srcId="{305A619A-C0BF-449F-B600-F3DC13908558}" destId="{88E46B26-CB1E-41DD-BFAB-6C9A011F0AFA}" srcOrd="21" destOrd="0" parTransId="{12FDDD27-7C4D-4598-A83C-7CE45E32CC89}" sibTransId="{85D8C539-10D6-416D-8C4E-E909C5CA2EF4}"/>
    <dgm:cxn modelId="{E0A97E40-866C-493C-B320-DF3EDEBF7071}" type="presOf" srcId="{8207AD3F-5596-4390-96CD-D540CB4236D3}" destId="{827B78B9-6A05-4AB0-B7EE-2F51EC497AEC}" srcOrd="0" destOrd="0" presId="urn:microsoft.com/office/officeart/2005/8/layout/vList2"/>
    <dgm:cxn modelId="{3C14B922-ED13-40F4-B361-DE4A3E5EA7E7}" type="presOf" srcId="{FE47EF2E-335F-4464-AC9F-FEE1DFD5FC46}" destId="{71FEBA8D-4631-4730-9E25-D7ABCDC40542}" srcOrd="0" destOrd="0" presId="urn:microsoft.com/office/officeart/2005/8/layout/vList2"/>
    <dgm:cxn modelId="{D0290060-7F44-4120-A36D-7573CE203375}" type="presOf" srcId="{0CD91B7F-0CE1-4A24-9DC2-DF96E70EFD38}" destId="{ADEB243C-1563-4B36-888A-4C7EC9898DC8}" srcOrd="0" destOrd="0" presId="urn:microsoft.com/office/officeart/2005/8/layout/vList2"/>
    <dgm:cxn modelId="{BAEE780C-6805-42E6-BBFC-AB47ACD1F1E1}" srcId="{305A619A-C0BF-449F-B600-F3DC13908558}" destId="{FE47EF2E-335F-4464-AC9F-FEE1DFD5FC46}" srcOrd="18" destOrd="0" parTransId="{759023C8-FB5F-4538-96F4-CF6239D24CBC}" sibTransId="{21B32E1C-5F5B-4380-B742-A2C2D0A27E93}"/>
    <dgm:cxn modelId="{DCE60290-96CE-4784-89FE-0468FDF3745D}" type="presOf" srcId="{7BA18F4C-CCF3-4F9B-B649-7D4562E85C03}" destId="{5AD74BD5-8BD4-4BBA-94DE-EDF661B8D6CD}" srcOrd="0" destOrd="0" presId="urn:microsoft.com/office/officeart/2005/8/layout/vList2"/>
    <dgm:cxn modelId="{FE997470-3F54-4A43-A758-7A55C67F3612}" srcId="{305A619A-C0BF-449F-B600-F3DC13908558}" destId="{F948243C-019A-4212-8611-F958A21FECA0}" srcOrd="12" destOrd="0" parTransId="{19F1A727-FC5F-4411-9154-FE1EAA97795A}" sibTransId="{96888E21-3FCE-46BE-8E06-0AC1833C6480}"/>
    <dgm:cxn modelId="{56038E59-7744-419C-8ED2-297D5A1C888E}" type="presOf" srcId="{023EE620-952E-4E8C-93F3-839C1362D079}" destId="{178CE88C-4529-44A1-9975-4FEEE05E203F}" srcOrd="0" destOrd="0" presId="urn:microsoft.com/office/officeart/2005/8/layout/vList2"/>
    <dgm:cxn modelId="{10A2C9EA-2BF1-4400-ACC6-9627B8C13472}" srcId="{305A619A-C0BF-449F-B600-F3DC13908558}" destId="{12BFBEA7-2504-465C-8691-CAE852762894}" srcOrd="14" destOrd="0" parTransId="{4DF5BA54-40C2-4465-80CC-3023A66C801C}" sibTransId="{1201EAE3-942C-4A10-B24E-6ECD5E5282A2}"/>
    <dgm:cxn modelId="{95AF2BEC-8975-4115-8AFF-1DB4C6162BAF}" srcId="{305A619A-C0BF-449F-B600-F3DC13908558}" destId="{8207AD3F-5596-4390-96CD-D540CB4236D3}" srcOrd="15" destOrd="0" parTransId="{348EEF7C-16F6-4987-BCD9-EEBA1DC627DF}" sibTransId="{79F199C8-4014-40D0-9524-C8DECDDD1230}"/>
    <dgm:cxn modelId="{302C0AFE-791D-4360-9C80-A67BB3E05D3E}" type="presOf" srcId="{34D4B514-9AE8-4A19-AF35-BB950D03CDA6}" destId="{912FBA4A-793D-472F-ACC2-C8EE06D37B81}" srcOrd="0" destOrd="0" presId="urn:microsoft.com/office/officeart/2005/8/layout/vList2"/>
    <dgm:cxn modelId="{96F5E845-DCAB-4CBF-90BC-98C97404326B}" srcId="{305A619A-C0BF-449F-B600-F3DC13908558}" destId="{7301A5AF-7DB2-4B28-928E-E66E476EABA8}" srcOrd="20" destOrd="0" parTransId="{15257F10-B9B2-48B4-905E-84D128A0F713}" sibTransId="{D59B594A-8D32-4552-B583-38E5ED4A2B14}"/>
    <dgm:cxn modelId="{170723CB-FB70-4979-82D2-63584B91E45B}" type="presOf" srcId="{0FFAAEAE-E352-4D57-8ED8-740A7AC34BF2}" destId="{9D26FE3A-53D9-41C0-BDBB-50157A99E02B}" srcOrd="0" destOrd="0" presId="urn:microsoft.com/office/officeart/2005/8/layout/vList2"/>
    <dgm:cxn modelId="{6DD59C63-6A61-46B2-9251-77A9016F96DB}" srcId="{305A619A-C0BF-449F-B600-F3DC13908558}" destId="{34D4B514-9AE8-4A19-AF35-BB950D03CDA6}" srcOrd="6" destOrd="0" parTransId="{A9DC9275-A73C-4816-956C-88E6173E5899}" sibTransId="{E00D2A5A-22A9-4A95-BF00-709171607849}"/>
    <dgm:cxn modelId="{68E73EE6-5E22-47D7-9D7B-9BE7570E40E3}" srcId="{305A619A-C0BF-449F-B600-F3DC13908558}" destId="{0CD91B7F-0CE1-4A24-9DC2-DF96E70EFD38}" srcOrd="1" destOrd="0" parTransId="{4D27705D-B1BD-4DB2-81BE-078E1321B5CF}" sibTransId="{E92E6EA3-A19C-4225-8071-1286F971B3F1}"/>
    <dgm:cxn modelId="{D5B5307A-DAC4-474E-80A0-4C470EFAAE35}" srcId="{305A619A-C0BF-449F-B600-F3DC13908558}" destId="{5A89A892-4BE2-4B69-A026-FF21CA3A98E5}" srcOrd="17" destOrd="0" parTransId="{6CE2B73F-3440-4E79-B7DA-B9F1BE4BC5E3}" sibTransId="{6508CD7A-E7C1-4E12-B4A1-CF25B4847825}"/>
    <dgm:cxn modelId="{4D4651DF-0F1E-4E01-ACBF-FAC43500C2B2}" type="presOf" srcId="{4176CCA2-BF21-41B7-84BF-5F124E5818C2}" destId="{87F46105-1903-41BA-ABF0-B7DAE435B5B3}" srcOrd="0" destOrd="0" presId="urn:microsoft.com/office/officeart/2005/8/layout/vList2"/>
    <dgm:cxn modelId="{08FB28AD-8BB8-4A35-AF72-7DB2CCDF4A98}" srcId="{305A619A-C0BF-449F-B600-F3DC13908558}" destId="{D6E28348-A2B9-4F7D-BA9D-9BFF47D4D216}" srcOrd="3" destOrd="0" parTransId="{EFA5DEB7-356D-4005-8CD5-CE95CB63A262}" sibTransId="{80F2DCF7-4802-45C1-8E1E-A911207D739A}"/>
    <dgm:cxn modelId="{F3EF3765-6D6A-427C-A9A0-69D1F088CCFC}" srcId="{305A619A-C0BF-449F-B600-F3DC13908558}" destId="{D5FE5FDB-36AE-4CB4-903E-06FD867E421C}" srcOrd="16" destOrd="0" parTransId="{34DAA8F0-090D-4289-8495-785FBEB78945}" sibTransId="{72F77D8E-98B9-4EE9-B420-91A568B69C6B}"/>
    <dgm:cxn modelId="{27AA7283-F812-44D4-9807-AC83BA5BBACE}" type="presOf" srcId="{5A89A892-4BE2-4B69-A026-FF21CA3A98E5}" destId="{0A7838E3-2B01-4B88-83EB-135B9B54E23A}" srcOrd="0" destOrd="0" presId="urn:microsoft.com/office/officeart/2005/8/layout/vList2"/>
    <dgm:cxn modelId="{E1FBEDE1-F38E-41EC-944A-6EC2E07A73FA}" type="presOf" srcId="{B7FCD247-FEC9-472D-A6F8-7420F89B9E13}" destId="{ADCB63E9-DD65-4586-973A-6CBEBD078171}" srcOrd="0" destOrd="0" presId="urn:microsoft.com/office/officeart/2005/8/layout/vList2"/>
    <dgm:cxn modelId="{033EEF9D-58F5-42C1-BC03-6F857D0DBD52}" type="presOf" srcId="{84989729-4302-48FD-93D5-01E4FF74471F}" destId="{459F07F5-8C59-4CC9-A0B6-35BF491A097F}" srcOrd="0" destOrd="0" presId="urn:microsoft.com/office/officeart/2005/8/layout/vList2"/>
    <dgm:cxn modelId="{B1CF2E18-2DE5-4281-8C22-FAECBEF68F60}" type="presOf" srcId="{F948243C-019A-4212-8611-F958A21FECA0}" destId="{B7DDB2F2-4A25-4409-9C28-221A6896C6B7}" srcOrd="0" destOrd="0" presId="urn:microsoft.com/office/officeart/2005/8/layout/vList2"/>
    <dgm:cxn modelId="{3EBB5F6D-4751-4F36-8421-DFEF58EFEE2E}" type="presOf" srcId="{6AEF29CB-6D24-41A1-AD22-9E1615D5AC0C}" destId="{9EEC4822-88AB-4833-9248-2BD16D949049}" srcOrd="0" destOrd="0" presId="urn:microsoft.com/office/officeart/2005/8/layout/vList2"/>
    <dgm:cxn modelId="{786E4919-9DB0-478D-96EE-035AAED96994}" srcId="{305A619A-C0BF-449F-B600-F3DC13908558}" destId="{B4D9D2B8-DAFE-41A9-A694-14416EEE7EB8}" srcOrd="5" destOrd="0" parTransId="{8E2A78F3-1A68-4F63-93F6-64163534A964}" sibTransId="{4E69A7CE-6981-409F-9232-B1218693995C}"/>
    <dgm:cxn modelId="{61E95A8B-3A10-4A94-8C4D-C3D487872DC6}" srcId="{305A619A-C0BF-449F-B600-F3DC13908558}" destId="{023EE620-952E-4E8C-93F3-839C1362D079}" srcOrd="22" destOrd="0" parTransId="{F2CB61EC-9A44-47ED-95AD-8B54B2C8ECC2}" sibTransId="{C4562904-05D9-4303-9395-E1605CB38F6C}"/>
    <dgm:cxn modelId="{724D1C9D-D843-49D2-9203-D91C97B8D095}" srcId="{305A619A-C0BF-449F-B600-F3DC13908558}" destId="{7BA18F4C-CCF3-4F9B-B649-7D4562E85C03}" srcOrd="9" destOrd="0" parTransId="{1624E37A-1449-447C-8DDE-E606EAE2DC2F}" sibTransId="{6DFD9CEE-08E7-49E2-AE22-D5E98FAC3CF6}"/>
    <dgm:cxn modelId="{0A227516-B9FE-4F3D-8F5C-338158AD567A}" type="presOf" srcId="{D0E6FB43-1FE5-4E55-8FEA-4CB32B2A38FB}" destId="{1B6E4691-D034-4B8D-9D71-18F881EB1C9A}" srcOrd="0" destOrd="0" presId="urn:microsoft.com/office/officeart/2005/8/layout/vList2"/>
    <dgm:cxn modelId="{79CB458B-482F-4888-872B-D63E4C1E582E}" type="presOf" srcId="{D6E28348-A2B9-4F7D-BA9D-9BFF47D4D216}" destId="{44D586AB-DF43-4E7D-AFB1-C39A3D617957}" srcOrd="0" destOrd="0" presId="urn:microsoft.com/office/officeart/2005/8/layout/vList2"/>
    <dgm:cxn modelId="{653B2507-F3A5-41C5-9E1C-626C93EBDCE4}" srcId="{305A619A-C0BF-449F-B600-F3DC13908558}" destId="{EE7C53F9-10A8-4D19-976C-0BA6DF1A8859}" srcOrd="8" destOrd="0" parTransId="{4F6AD866-6F19-499C-947F-C4AD17573953}" sibTransId="{BA08C215-B089-4E56-8983-DCDD6A1F0767}"/>
    <dgm:cxn modelId="{688C42E1-3AFD-4010-BF3E-DE43FA21D665}" srcId="{305A619A-C0BF-449F-B600-F3DC13908558}" destId="{6AEF29CB-6D24-41A1-AD22-9E1615D5AC0C}" srcOrd="2" destOrd="0" parTransId="{90C3FD6D-7839-4FDC-9FB4-DEB4A7EC965E}" sibTransId="{31B32152-720C-4ACD-BFAC-1AADE59EB1C2}"/>
    <dgm:cxn modelId="{84EC1CC6-F181-4B57-ABF6-C3ABCBFC5879}" type="presOf" srcId="{305A619A-C0BF-449F-B600-F3DC13908558}" destId="{1C2FB445-44B5-4DA3-AE45-3861FA6B5B4B}" srcOrd="0" destOrd="0" presId="urn:microsoft.com/office/officeart/2005/8/layout/vList2"/>
    <dgm:cxn modelId="{A2F3F710-26EF-4CA5-9F71-9D5F3B1468D9}" type="presOf" srcId="{D5FE5FDB-36AE-4CB4-903E-06FD867E421C}" destId="{8A5DD326-7B2E-496A-97D1-9C20C99A3179}" srcOrd="0" destOrd="0" presId="urn:microsoft.com/office/officeart/2005/8/layout/vList2"/>
    <dgm:cxn modelId="{29586E09-D073-479D-BCC8-25BCEA19967F}" srcId="{305A619A-C0BF-449F-B600-F3DC13908558}" destId="{B7FCD247-FEC9-472D-A6F8-7420F89B9E13}" srcOrd="7" destOrd="0" parTransId="{8EE7F9EA-B5BC-4E2C-84BC-D5D0393C4807}" sibTransId="{C483870B-1ADD-4213-9605-EF1F20E41CB9}"/>
    <dgm:cxn modelId="{A2DFD9B9-D27A-4376-8B5F-870DBF562C52}" type="presOf" srcId="{7301A5AF-7DB2-4B28-928E-E66E476EABA8}" destId="{2833B8FC-87AC-4A7E-86A2-C99593D7C76C}" srcOrd="0" destOrd="0" presId="urn:microsoft.com/office/officeart/2005/8/layout/vList2"/>
    <dgm:cxn modelId="{5815C803-C456-4E0A-8BC5-2F8C8057F9FB}" srcId="{305A619A-C0BF-449F-B600-F3DC13908558}" destId="{4176CCA2-BF21-41B7-84BF-5F124E5818C2}" srcOrd="19" destOrd="0" parTransId="{B8CD6030-5510-4919-AD78-456F9F232F5B}" sibTransId="{A57EEACF-B68E-4ECE-AE3E-007A47800E53}"/>
    <dgm:cxn modelId="{034FFD01-B13B-4A85-BFFD-7DDB91AD2213}" type="presOf" srcId="{BBE86663-A890-4F66-B6B1-3C4AD7DDC9EA}" destId="{452E5156-E910-465E-B6BB-74D4070945F1}" srcOrd="0" destOrd="0" presId="urn:microsoft.com/office/officeart/2005/8/layout/vList2"/>
    <dgm:cxn modelId="{1BC74BB5-0F44-4273-AFFD-51E07B484A24}" srcId="{305A619A-C0BF-449F-B600-F3DC13908558}" destId="{84989729-4302-48FD-93D5-01E4FF74471F}" srcOrd="0" destOrd="0" parTransId="{2C39C048-A5CF-43C6-A7E4-AFBFB965243C}" sibTransId="{C3285C9C-6D79-46DE-AE4C-2077F98268CA}"/>
    <dgm:cxn modelId="{32B5934D-8A6F-4CE7-B587-5D1FBB0F93BD}" type="presParOf" srcId="{1C2FB445-44B5-4DA3-AE45-3861FA6B5B4B}" destId="{459F07F5-8C59-4CC9-A0B6-35BF491A097F}" srcOrd="0" destOrd="0" presId="urn:microsoft.com/office/officeart/2005/8/layout/vList2"/>
    <dgm:cxn modelId="{19DCD142-48BC-4CC9-815B-E74C9E51D6DC}" type="presParOf" srcId="{1C2FB445-44B5-4DA3-AE45-3861FA6B5B4B}" destId="{85709316-6B59-4F42-89CA-FDD6913E302B}" srcOrd="1" destOrd="0" presId="urn:microsoft.com/office/officeart/2005/8/layout/vList2"/>
    <dgm:cxn modelId="{21AEF90B-FA63-467B-917C-4078DBAC8B28}" type="presParOf" srcId="{1C2FB445-44B5-4DA3-AE45-3861FA6B5B4B}" destId="{ADEB243C-1563-4B36-888A-4C7EC9898DC8}" srcOrd="2" destOrd="0" presId="urn:microsoft.com/office/officeart/2005/8/layout/vList2"/>
    <dgm:cxn modelId="{783A0CED-8AAD-4C71-AC0E-D2F5DD4B276F}" type="presParOf" srcId="{1C2FB445-44B5-4DA3-AE45-3861FA6B5B4B}" destId="{AC3C6B81-0585-4EB7-99D1-68161224A490}" srcOrd="3" destOrd="0" presId="urn:microsoft.com/office/officeart/2005/8/layout/vList2"/>
    <dgm:cxn modelId="{023AB8D6-4933-4C8B-A3D2-273D5EC2C83A}" type="presParOf" srcId="{1C2FB445-44B5-4DA3-AE45-3861FA6B5B4B}" destId="{9EEC4822-88AB-4833-9248-2BD16D949049}" srcOrd="4" destOrd="0" presId="urn:microsoft.com/office/officeart/2005/8/layout/vList2"/>
    <dgm:cxn modelId="{3696CAA4-7105-448F-962F-A9D5994438A7}" type="presParOf" srcId="{1C2FB445-44B5-4DA3-AE45-3861FA6B5B4B}" destId="{4AC1B79C-1DB8-4650-9E12-87C41A5C9FB1}" srcOrd="5" destOrd="0" presId="urn:microsoft.com/office/officeart/2005/8/layout/vList2"/>
    <dgm:cxn modelId="{00ED3F19-0DC1-4AB2-B608-6F6CB48ED241}" type="presParOf" srcId="{1C2FB445-44B5-4DA3-AE45-3861FA6B5B4B}" destId="{44D586AB-DF43-4E7D-AFB1-C39A3D617957}" srcOrd="6" destOrd="0" presId="urn:microsoft.com/office/officeart/2005/8/layout/vList2"/>
    <dgm:cxn modelId="{22E0AC11-CA82-48C5-8347-DD5E14BDA7D0}" type="presParOf" srcId="{1C2FB445-44B5-4DA3-AE45-3861FA6B5B4B}" destId="{799A42FB-3CCB-4D95-A589-2F0AFF42CD29}" srcOrd="7" destOrd="0" presId="urn:microsoft.com/office/officeart/2005/8/layout/vList2"/>
    <dgm:cxn modelId="{ACE19432-6742-4C65-9D46-657B82CB7A34}" type="presParOf" srcId="{1C2FB445-44B5-4DA3-AE45-3861FA6B5B4B}" destId="{452E5156-E910-465E-B6BB-74D4070945F1}" srcOrd="8" destOrd="0" presId="urn:microsoft.com/office/officeart/2005/8/layout/vList2"/>
    <dgm:cxn modelId="{E2A290B9-F027-4D07-9A9B-D7BBD13C9A20}" type="presParOf" srcId="{1C2FB445-44B5-4DA3-AE45-3861FA6B5B4B}" destId="{19AC95E3-6E6A-4157-A75E-06638AE82300}" srcOrd="9" destOrd="0" presId="urn:microsoft.com/office/officeart/2005/8/layout/vList2"/>
    <dgm:cxn modelId="{A8B78008-7707-4968-AAB9-2D2A8BF212F5}" type="presParOf" srcId="{1C2FB445-44B5-4DA3-AE45-3861FA6B5B4B}" destId="{34AEF89A-3FBF-484C-8289-8DC2ED4306C2}" srcOrd="10" destOrd="0" presId="urn:microsoft.com/office/officeart/2005/8/layout/vList2"/>
    <dgm:cxn modelId="{9D399E6F-81A9-4AA3-891C-0EB76F7900FF}" type="presParOf" srcId="{1C2FB445-44B5-4DA3-AE45-3861FA6B5B4B}" destId="{A9FB4AEB-ED5C-41F1-B27B-EC0B1B58E9D0}" srcOrd="11" destOrd="0" presId="urn:microsoft.com/office/officeart/2005/8/layout/vList2"/>
    <dgm:cxn modelId="{C12C4873-7DF7-499E-9A48-C86670DA58D8}" type="presParOf" srcId="{1C2FB445-44B5-4DA3-AE45-3861FA6B5B4B}" destId="{912FBA4A-793D-472F-ACC2-C8EE06D37B81}" srcOrd="12" destOrd="0" presId="urn:microsoft.com/office/officeart/2005/8/layout/vList2"/>
    <dgm:cxn modelId="{AD1DE81F-649D-4F23-BCD7-5C88387C9B70}" type="presParOf" srcId="{1C2FB445-44B5-4DA3-AE45-3861FA6B5B4B}" destId="{C1E3F46A-043E-4C75-950F-01A44A8F7530}" srcOrd="13" destOrd="0" presId="urn:microsoft.com/office/officeart/2005/8/layout/vList2"/>
    <dgm:cxn modelId="{3996AFC1-F95F-4546-BA71-2350D0AA62AB}" type="presParOf" srcId="{1C2FB445-44B5-4DA3-AE45-3861FA6B5B4B}" destId="{ADCB63E9-DD65-4586-973A-6CBEBD078171}" srcOrd="14" destOrd="0" presId="urn:microsoft.com/office/officeart/2005/8/layout/vList2"/>
    <dgm:cxn modelId="{333D493C-1295-4801-87DD-FC8F61C75231}" type="presParOf" srcId="{1C2FB445-44B5-4DA3-AE45-3861FA6B5B4B}" destId="{609035AF-E32D-462B-8F0B-F9F02589EE52}" srcOrd="15" destOrd="0" presId="urn:microsoft.com/office/officeart/2005/8/layout/vList2"/>
    <dgm:cxn modelId="{055596A0-5D0E-48B9-9B2F-906E372C6E00}" type="presParOf" srcId="{1C2FB445-44B5-4DA3-AE45-3861FA6B5B4B}" destId="{89B9180D-52E7-4523-B6C4-D434C66BD6A5}" srcOrd="16" destOrd="0" presId="urn:microsoft.com/office/officeart/2005/8/layout/vList2"/>
    <dgm:cxn modelId="{E16D5734-C791-4AC2-AFA8-ADA1CAEF101D}" type="presParOf" srcId="{1C2FB445-44B5-4DA3-AE45-3861FA6B5B4B}" destId="{F3417F1B-4749-4CDA-A92A-510562821FE7}" srcOrd="17" destOrd="0" presId="urn:microsoft.com/office/officeart/2005/8/layout/vList2"/>
    <dgm:cxn modelId="{92F6120F-FA90-485E-92C7-9B294DCCBEDD}" type="presParOf" srcId="{1C2FB445-44B5-4DA3-AE45-3861FA6B5B4B}" destId="{5AD74BD5-8BD4-4BBA-94DE-EDF661B8D6CD}" srcOrd="18" destOrd="0" presId="urn:microsoft.com/office/officeart/2005/8/layout/vList2"/>
    <dgm:cxn modelId="{1234C8F6-19A1-47D8-A631-CF7115D8FE48}" type="presParOf" srcId="{1C2FB445-44B5-4DA3-AE45-3861FA6B5B4B}" destId="{EC2C3EF6-8E6E-4D27-A233-E9512ECDC6DD}" srcOrd="19" destOrd="0" presId="urn:microsoft.com/office/officeart/2005/8/layout/vList2"/>
    <dgm:cxn modelId="{0EA85C37-FDB3-4AA1-94CE-90F2B20FFA97}" type="presParOf" srcId="{1C2FB445-44B5-4DA3-AE45-3861FA6B5B4B}" destId="{9D26FE3A-53D9-41C0-BDBB-50157A99E02B}" srcOrd="20" destOrd="0" presId="urn:microsoft.com/office/officeart/2005/8/layout/vList2"/>
    <dgm:cxn modelId="{A1B1AB8D-ECC9-403A-BFA5-DF9875ADBBC4}" type="presParOf" srcId="{1C2FB445-44B5-4DA3-AE45-3861FA6B5B4B}" destId="{FB9CDD11-8ED7-49EB-B2F2-AF261BFE3754}" srcOrd="21" destOrd="0" presId="urn:microsoft.com/office/officeart/2005/8/layout/vList2"/>
    <dgm:cxn modelId="{AC9435C7-05C0-45DD-A35E-0868F2060DC2}" type="presParOf" srcId="{1C2FB445-44B5-4DA3-AE45-3861FA6B5B4B}" destId="{B529B0B0-A7D2-4182-B4D2-54B473E9C6A2}" srcOrd="22" destOrd="0" presId="urn:microsoft.com/office/officeart/2005/8/layout/vList2"/>
    <dgm:cxn modelId="{D5BE74B9-FFDD-4909-8ECA-C2452977EEA8}" type="presParOf" srcId="{1C2FB445-44B5-4DA3-AE45-3861FA6B5B4B}" destId="{EB30478D-31E8-4F0F-BEB3-6374BA4E4DBC}" srcOrd="23" destOrd="0" presId="urn:microsoft.com/office/officeart/2005/8/layout/vList2"/>
    <dgm:cxn modelId="{6CA69FEA-B2FD-48B1-BB69-676345A79231}" type="presParOf" srcId="{1C2FB445-44B5-4DA3-AE45-3861FA6B5B4B}" destId="{B7DDB2F2-4A25-4409-9C28-221A6896C6B7}" srcOrd="24" destOrd="0" presId="urn:microsoft.com/office/officeart/2005/8/layout/vList2"/>
    <dgm:cxn modelId="{6700B02F-B1BF-4BD9-8223-F74A14CEF113}" type="presParOf" srcId="{1C2FB445-44B5-4DA3-AE45-3861FA6B5B4B}" destId="{4342F5BE-A18F-4277-84CF-414E276715DE}" srcOrd="25" destOrd="0" presId="urn:microsoft.com/office/officeart/2005/8/layout/vList2"/>
    <dgm:cxn modelId="{A97F7E7D-90AE-4FEB-8EB8-F210EFB6CFF2}" type="presParOf" srcId="{1C2FB445-44B5-4DA3-AE45-3861FA6B5B4B}" destId="{1B6E4691-D034-4B8D-9D71-18F881EB1C9A}" srcOrd="26" destOrd="0" presId="urn:microsoft.com/office/officeart/2005/8/layout/vList2"/>
    <dgm:cxn modelId="{409BB91A-41E7-431F-A18E-2DB8F6B11857}" type="presParOf" srcId="{1C2FB445-44B5-4DA3-AE45-3861FA6B5B4B}" destId="{535AFE49-FD11-4651-B787-4CE7120D2B0A}" srcOrd="27" destOrd="0" presId="urn:microsoft.com/office/officeart/2005/8/layout/vList2"/>
    <dgm:cxn modelId="{72D7614D-D3D4-414F-B5C7-3576B05C49B8}" type="presParOf" srcId="{1C2FB445-44B5-4DA3-AE45-3861FA6B5B4B}" destId="{74E6527A-628C-4A4E-9D5B-6D58E590D6FD}" srcOrd="28" destOrd="0" presId="urn:microsoft.com/office/officeart/2005/8/layout/vList2"/>
    <dgm:cxn modelId="{EC7679B0-B1B3-4F69-9925-6CA60AB56F2E}" type="presParOf" srcId="{1C2FB445-44B5-4DA3-AE45-3861FA6B5B4B}" destId="{2F4EA993-4604-4D9D-8F82-9F0472126EF9}" srcOrd="29" destOrd="0" presId="urn:microsoft.com/office/officeart/2005/8/layout/vList2"/>
    <dgm:cxn modelId="{77AF771B-B4F6-4C5A-86FA-8F231DB2E455}" type="presParOf" srcId="{1C2FB445-44B5-4DA3-AE45-3861FA6B5B4B}" destId="{827B78B9-6A05-4AB0-B7EE-2F51EC497AEC}" srcOrd="30" destOrd="0" presId="urn:microsoft.com/office/officeart/2005/8/layout/vList2"/>
    <dgm:cxn modelId="{C76379DE-D4DE-43D0-AA77-546B1523F6B5}" type="presParOf" srcId="{1C2FB445-44B5-4DA3-AE45-3861FA6B5B4B}" destId="{A934E92E-7040-4AD4-82C8-061E2424351B}" srcOrd="31" destOrd="0" presId="urn:microsoft.com/office/officeart/2005/8/layout/vList2"/>
    <dgm:cxn modelId="{1E2E8511-4000-4A6B-87CF-C9C556553B0E}" type="presParOf" srcId="{1C2FB445-44B5-4DA3-AE45-3861FA6B5B4B}" destId="{8A5DD326-7B2E-496A-97D1-9C20C99A3179}" srcOrd="32" destOrd="0" presId="urn:microsoft.com/office/officeart/2005/8/layout/vList2"/>
    <dgm:cxn modelId="{F1831681-592B-4C3B-AAF4-8BC1F5D1895E}" type="presParOf" srcId="{1C2FB445-44B5-4DA3-AE45-3861FA6B5B4B}" destId="{564FC62B-348C-4C51-A37D-70ABD7C8B8EA}" srcOrd="33" destOrd="0" presId="urn:microsoft.com/office/officeart/2005/8/layout/vList2"/>
    <dgm:cxn modelId="{FCD70C11-DCF6-466E-8562-8FA28A500D2F}" type="presParOf" srcId="{1C2FB445-44B5-4DA3-AE45-3861FA6B5B4B}" destId="{0A7838E3-2B01-4B88-83EB-135B9B54E23A}" srcOrd="34" destOrd="0" presId="urn:microsoft.com/office/officeart/2005/8/layout/vList2"/>
    <dgm:cxn modelId="{CA69145F-47A1-460A-9E73-43C3EC6162EA}" type="presParOf" srcId="{1C2FB445-44B5-4DA3-AE45-3861FA6B5B4B}" destId="{0C17F067-53D2-4F27-ABAF-D1810927E96F}" srcOrd="35" destOrd="0" presId="urn:microsoft.com/office/officeart/2005/8/layout/vList2"/>
    <dgm:cxn modelId="{593ED3D8-6BF2-4F98-BBB2-AEE1E14A1EAE}" type="presParOf" srcId="{1C2FB445-44B5-4DA3-AE45-3861FA6B5B4B}" destId="{71FEBA8D-4631-4730-9E25-D7ABCDC40542}" srcOrd="36" destOrd="0" presId="urn:microsoft.com/office/officeart/2005/8/layout/vList2"/>
    <dgm:cxn modelId="{0082CBF2-FB0F-4C39-89F2-58C93EC73140}" type="presParOf" srcId="{1C2FB445-44B5-4DA3-AE45-3861FA6B5B4B}" destId="{31382648-D69D-4F50-9842-4BC5A960ADC6}" srcOrd="37" destOrd="0" presId="urn:microsoft.com/office/officeart/2005/8/layout/vList2"/>
    <dgm:cxn modelId="{2AFC351A-C758-461E-AC97-2F8F53EC7E2C}" type="presParOf" srcId="{1C2FB445-44B5-4DA3-AE45-3861FA6B5B4B}" destId="{87F46105-1903-41BA-ABF0-B7DAE435B5B3}" srcOrd="38" destOrd="0" presId="urn:microsoft.com/office/officeart/2005/8/layout/vList2"/>
    <dgm:cxn modelId="{E73E6E1D-1639-4DAD-A7D1-2F78D7A6AC89}" type="presParOf" srcId="{1C2FB445-44B5-4DA3-AE45-3861FA6B5B4B}" destId="{762973FE-EF25-414D-A589-52B5DD3AB655}" srcOrd="39" destOrd="0" presId="urn:microsoft.com/office/officeart/2005/8/layout/vList2"/>
    <dgm:cxn modelId="{BCF1905B-908B-44A6-A649-F9EE1E18E159}" type="presParOf" srcId="{1C2FB445-44B5-4DA3-AE45-3861FA6B5B4B}" destId="{2833B8FC-87AC-4A7E-86A2-C99593D7C76C}" srcOrd="40" destOrd="0" presId="urn:microsoft.com/office/officeart/2005/8/layout/vList2"/>
    <dgm:cxn modelId="{6A6BBEE7-BC8D-45E0-A903-98A9BBE2E1DB}" type="presParOf" srcId="{1C2FB445-44B5-4DA3-AE45-3861FA6B5B4B}" destId="{5F689EF6-BD23-449B-B2D4-D042A2940D22}" srcOrd="41" destOrd="0" presId="urn:microsoft.com/office/officeart/2005/8/layout/vList2"/>
    <dgm:cxn modelId="{12511BF5-EB9A-47F6-8945-4BCA0A931E40}" type="presParOf" srcId="{1C2FB445-44B5-4DA3-AE45-3861FA6B5B4B}" destId="{93EE52EF-9034-4CF6-98C2-87AA4CCDD73D}" srcOrd="42" destOrd="0" presId="urn:microsoft.com/office/officeart/2005/8/layout/vList2"/>
    <dgm:cxn modelId="{B841F2F8-663A-424B-8708-DD9AE62ACB7D}" type="presParOf" srcId="{1C2FB445-44B5-4DA3-AE45-3861FA6B5B4B}" destId="{D2DAE1FF-13E8-4280-A0E9-DCDA5C963AA0}" srcOrd="43" destOrd="0" presId="urn:microsoft.com/office/officeart/2005/8/layout/vList2"/>
    <dgm:cxn modelId="{13647587-ED36-430B-884E-7605EEFEC0C8}" type="presParOf" srcId="{1C2FB445-44B5-4DA3-AE45-3861FA6B5B4B}" destId="{178CE88C-4529-44A1-9975-4FEEE05E203F}" srcOrd="4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8BD263-B13E-41DE-A5F7-87D4DE424C3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AU"/>
        </a:p>
      </dgm:t>
    </dgm:pt>
    <dgm:pt modelId="{858038DC-74AB-46ED-8DE2-66E680A9116F}">
      <dgm:prSet/>
      <dgm:spPr/>
      <dgm:t>
        <a:bodyPr/>
        <a:lstStyle/>
        <a:p>
          <a:pPr rtl="0"/>
          <a:r>
            <a:rPr lang="en-AU" smtClean="0"/>
            <a:t>Requirements</a:t>
          </a:r>
          <a:endParaRPr lang="en-AU"/>
        </a:p>
      </dgm:t>
    </dgm:pt>
    <dgm:pt modelId="{29FDF529-D81B-4DD2-9084-9341647303DD}" type="parTrans" cxnId="{DB287B2E-2B61-41EC-A808-89DE9F83BC7F}">
      <dgm:prSet/>
      <dgm:spPr/>
      <dgm:t>
        <a:bodyPr/>
        <a:lstStyle/>
        <a:p>
          <a:endParaRPr lang="en-AU"/>
        </a:p>
      </dgm:t>
    </dgm:pt>
    <dgm:pt modelId="{FD9DD0AC-DBB7-404A-89A4-EF834932DD6B}" type="sibTrans" cxnId="{DB287B2E-2B61-41EC-A808-89DE9F83BC7F}">
      <dgm:prSet/>
      <dgm:spPr/>
      <dgm:t>
        <a:bodyPr/>
        <a:lstStyle/>
        <a:p>
          <a:endParaRPr lang="en-AU"/>
        </a:p>
      </dgm:t>
    </dgm:pt>
    <dgm:pt modelId="{0266C600-C6FC-4089-9AD0-B56BD7D29F2D}">
      <dgm:prSet/>
      <dgm:spPr/>
      <dgm:t>
        <a:bodyPr/>
        <a:lstStyle/>
        <a:p>
          <a:pPr rtl="0"/>
          <a:r>
            <a:rPr lang="en-AU" smtClean="0"/>
            <a:t>Design </a:t>
          </a:r>
          <a:endParaRPr lang="en-AU"/>
        </a:p>
      </dgm:t>
    </dgm:pt>
    <dgm:pt modelId="{D60909D3-DBD1-47A9-9FE5-83F28A58BCC2}" type="parTrans" cxnId="{BE3917BA-4259-473B-840D-52B88336A1FE}">
      <dgm:prSet/>
      <dgm:spPr/>
      <dgm:t>
        <a:bodyPr/>
        <a:lstStyle/>
        <a:p>
          <a:endParaRPr lang="en-AU"/>
        </a:p>
      </dgm:t>
    </dgm:pt>
    <dgm:pt modelId="{F0F7B949-55B8-4D17-B9F4-2576E9334A40}" type="sibTrans" cxnId="{BE3917BA-4259-473B-840D-52B88336A1FE}">
      <dgm:prSet/>
      <dgm:spPr/>
      <dgm:t>
        <a:bodyPr/>
        <a:lstStyle/>
        <a:p>
          <a:endParaRPr lang="en-AU"/>
        </a:p>
      </dgm:t>
    </dgm:pt>
    <dgm:pt modelId="{CB6B02BE-B69B-40CF-AD14-7193348058F5}">
      <dgm:prSet/>
      <dgm:spPr/>
      <dgm:t>
        <a:bodyPr/>
        <a:lstStyle/>
        <a:p>
          <a:pPr rtl="0"/>
          <a:r>
            <a:rPr lang="en-AU" smtClean="0"/>
            <a:t>Development</a:t>
          </a:r>
          <a:endParaRPr lang="en-AU"/>
        </a:p>
      </dgm:t>
    </dgm:pt>
    <dgm:pt modelId="{0922C79F-CCEB-4587-8C83-7B5B7648CB76}" type="parTrans" cxnId="{00B07E0D-093A-4ADD-950A-A8B91833C3CE}">
      <dgm:prSet/>
      <dgm:spPr/>
      <dgm:t>
        <a:bodyPr/>
        <a:lstStyle/>
        <a:p>
          <a:endParaRPr lang="en-AU"/>
        </a:p>
      </dgm:t>
    </dgm:pt>
    <dgm:pt modelId="{047F3E57-BB13-4F1A-9AE8-E1F0EE217FA8}" type="sibTrans" cxnId="{00B07E0D-093A-4ADD-950A-A8B91833C3CE}">
      <dgm:prSet/>
      <dgm:spPr/>
      <dgm:t>
        <a:bodyPr/>
        <a:lstStyle/>
        <a:p>
          <a:endParaRPr lang="en-AU"/>
        </a:p>
      </dgm:t>
    </dgm:pt>
    <dgm:pt modelId="{E3F7BE81-9202-44AB-9728-8FBAFB91AB49}">
      <dgm:prSet/>
      <dgm:spPr/>
      <dgm:t>
        <a:bodyPr/>
        <a:lstStyle/>
        <a:p>
          <a:pPr rtl="0"/>
          <a:r>
            <a:rPr lang="en-AU" smtClean="0"/>
            <a:t>Quality Assurance</a:t>
          </a:r>
          <a:endParaRPr lang="en-AU"/>
        </a:p>
      </dgm:t>
    </dgm:pt>
    <dgm:pt modelId="{0A1DA399-7D31-4B46-8BFF-658C9E8DA56C}" type="parTrans" cxnId="{E4BE1261-CA1E-4DF4-B6AA-35EC3E6E46C5}">
      <dgm:prSet/>
      <dgm:spPr/>
      <dgm:t>
        <a:bodyPr/>
        <a:lstStyle/>
        <a:p>
          <a:endParaRPr lang="en-AU"/>
        </a:p>
      </dgm:t>
    </dgm:pt>
    <dgm:pt modelId="{E738DD90-BC67-4957-A1F6-454DDE5590F4}" type="sibTrans" cxnId="{E4BE1261-CA1E-4DF4-B6AA-35EC3E6E46C5}">
      <dgm:prSet/>
      <dgm:spPr/>
      <dgm:t>
        <a:bodyPr/>
        <a:lstStyle/>
        <a:p>
          <a:endParaRPr lang="en-AU"/>
        </a:p>
      </dgm:t>
    </dgm:pt>
    <dgm:pt modelId="{FF4A3576-4D41-4FBB-AAED-473A1E7396CD}">
      <dgm:prSet/>
      <dgm:spPr/>
      <dgm:t>
        <a:bodyPr/>
        <a:lstStyle/>
        <a:p>
          <a:pPr rtl="0"/>
          <a:r>
            <a:rPr lang="en-AU" smtClean="0"/>
            <a:t>Deployment</a:t>
          </a:r>
          <a:endParaRPr lang="en-AU"/>
        </a:p>
      </dgm:t>
    </dgm:pt>
    <dgm:pt modelId="{1C2D3332-C286-470D-A62F-FA549FCD34BB}" type="parTrans" cxnId="{48C69A62-8866-49AC-9B66-9BECD1AECB37}">
      <dgm:prSet/>
      <dgm:spPr/>
      <dgm:t>
        <a:bodyPr/>
        <a:lstStyle/>
        <a:p>
          <a:endParaRPr lang="en-AU"/>
        </a:p>
      </dgm:t>
    </dgm:pt>
    <dgm:pt modelId="{2A159ED6-4B2C-46CD-B0EB-8BD87B7C562D}" type="sibTrans" cxnId="{48C69A62-8866-49AC-9B66-9BECD1AECB37}">
      <dgm:prSet/>
      <dgm:spPr/>
      <dgm:t>
        <a:bodyPr/>
        <a:lstStyle/>
        <a:p>
          <a:endParaRPr lang="en-AU"/>
        </a:p>
      </dgm:t>
    </dgm:pt>
    <dgm:pt modelId="{E527E146-2586-4711-8F6B-15E963B0E6B3}" type="pres">
      <dgm:prSet presAssocID="{0E8BD263-B13E-41DE-A5F7-87D4DE424C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9A7575E-3DE2-4647-A113-C541DD46C54F}" type="pres">
      <dgm:prSet presAssocID="{858038DC-74AB-46ED-8DE2-66E680A9116F}" presName="parTxOnly" presStyleLbl="node1" presStyleIdx="0" presStyleCnt="5" custLinFactNeighborY="-8676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42CDF1D-1F73-44B9-804F-714D03344A4F}" type="pres">
      <dgm:prSet presAssocID="{FD9DD0AC-DBB7-404A-89A4-EF834932DD6B}" presName="parSpace" presStyleCnt="0"/>
      <dgm:spPr/>
    </dgm:pt>
    <dgm:pt modelId="{8BE8E4B4-DD0F-4DE2-A6B5-10FB1F1DDCA8}" type="pres">
      <dgm:prSet presAssocID="{0266C600-C6FC-4089-9AD0-B56BD7D29F2D}" presName="parTxOnly" presStyleLbl="node1" presStyleIdx="1" presStyleCnt="5" custLinFactNeighborY="-8676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F12EAD-F30D-4501-8DA0-CBAAE6CA8EEC}" type="pres">
      <dgm:prSet presAssocID="{F0F7B949-55B8-4D17-B9F4-2576E9334A40}" presName="parSpace" presStyleCnt="0"/>
      <dgm:spPr/>
    </dgm:pt>
    <dgm:pt modelId="{42360A85-B124-4659-897F-55899E5DCF86}" type="pres">
      <dgm:prSet presAssocID="{CB6B02BE-B69B-40CF-AD14-7193348058F5}" presName="parTxOnly" presStyleLbl="node1" presStyleIdx="2" presStyleCnt="5" custLinFactNeighborY="-8676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BF2148-9BB0-458F-89AA-70B4CDA6E8A8}" type="pres">
      <dgm:prSet presAssocID="{047F3E57-BB13-4F1A-9AE8-E1F0EE217FA8}" presName="parSpace" presStyleCnt="0"/>
      <dgm:spPr/>
    </dgm:pt>
    <dgm:pt modelId="{3FA481F3-A5ED-499F-9EFB-2A8FD0A29216}" type="pres">
      <dgm:prSet presAssocID="{E3F7BE81-9202-44AB-9728-8FBAFB91AB49}" presName="parTxOnly" presStyleLbl="node1" presStyleIdx="3" presStyleCnt="5" custLinFactNeighborY="-8676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7A118EA-5B29-4CFC-B19A-104AF72711F3}" type="pres">
      <dgm:prSet presAssocID="{E738DD90-BC67-4957-A1F6-454DDE5590F4}" presName="parSpace" presStyleCnt="0"/>
      <dgm:spPr/>
    </dgm:pt>
    <dgm:pt modelId="{B698853B-F520-4FC3-93E7-4EA74348668C}" type="pres">
      <dgm:prSet presAssocID="{FF4A3576-4D41-4FBB-AAED-473A1E7396CD}" presName="parTxOnly" presStyleLbl="node1" presStyleIdx="4" presStyleCnt="5" custLinFactNeighborY="-8676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8C69A62-8866-49AC-9B66-9BECD1AECB37}" srcId="{0E8BD263-B13E-41DE-A5F7-87D4DE424C34}" destId="{FF4A3576-4D41-4FBB-AAED-473A1E7396CD}" srcOrd="4" destOrd="0" parTransId="{1C2D3332-C286-470D-A62F-FA549FCD34BB}" sibTransId="{2A159ED6-4B2C-46CD-B0EB-8BD87B7C562D}"/>
    <dgm:cxn modelId="{BE3917BA-4259-473B-840D-52B88336A1FE}" srcId="{0E8BD263-B13E-41DE-A5F7-87D4DE424C34}" destId="{0266C600-C6FC-4089-9AD0-B56BD7D29F2D}" srcOrd="1" destOrd="0" parTransId="{D60909D3-DBD1-47A9-9FE5-83F28A58BCC2}" sibTransId="{F0F7B949-55B8-4D17-B9F4-2576E9334A40}"/>
    <dgm:cxn modelId="{DB287B2E-2B61-41EC-A808-89DE9F83BC7F}" srcId="{0E8BD263-B13E-41DE-A5F7-87D4DE424C34}" destId="{858038DC-74AB-46ED-8DE2-66E680A9116F}" srcOrd="0" destOrd="0" parTransId="{29FDF529-D81B-4DD2-9084-9341647303DD}" sibTransId="{FD9DD0AC-DBB7-404A-89A4-EF834932DD6B}"/>
    <dgm:cxn modelId="{A7A4F647-84AC-4900-9D13-12A80A6A1BDA}" type="presOf" srcId="{CB6B02BE-B69B-40CF-AD14-7193348058F5}" destId="{42360A85-B124-4659-897F-55899E5DCF86}" srcOrd="0" destOrd="0" presId="urn:microsoft.com/office/officeart/2005/8/layout/hChevron3"/>
    <dgm:cxn modelId="{5EDBD616-0321-4221-BBE0-070B84D9FF85}" type="presOf" srcId="{0E8BD263-B13E-41DE-A5F7-87D4DE424C34}" destId="{E527E146-2586-4711-8F6B-15E963B0E6B3}" srcOrd="0" destOrd="0" presId="urn:microsoft.com/office/officeart/2005/8/layout/hChevron3"/>
    <dgm:cxn modelId="{E4BE1261-CA1E-4DF4-B6AA-35EC3E6E46C5}" srcId="{0E8BD263-B13E-41DE-A5F7-87D4DE424C34}" destId="{E3F7BE81-9202-44AB-9728-8FBAFB91AB49}" srcOrd="3" destOrd="0" parTransId="{0A1DA399-7D31-4B46-8BFF-658C9E8DA56C}" sibTransId="{E738DD90-BC67-4957-A1F6-454DDE5590F4}"/>
    <dgm:cxn modelId="{7926BABA-77D6-4DD6-803A-ED2A7FAFE4F3}" type="presOf" srcId="{858038DC-74AB-46ED-8DE2-66E680A9116F}" destId="{F9A7575E-3DE2-4647-A113-C541DD46C54F}" srcOrd="0" destOrd="0" presId="urn:microsoft.com/office/officeart/2005/8/layout/hChevron3"/>
    <dgm:cxn modelId="{F47AEFFC-A7D2-4CC1-B6E2-8F787F52CA12}" type="presOf" srcId="{FF4A3576-4D41-4FBB-AAED-473A1E7396CD}" destId="{B698853B-F520-4FC3-93E7-4EA74348668C}" srcOrd="0" destOrd="0" presId="urn:microsoft.com/office/officeart/2005/8/layout/hChevron3"/>
    <dgm:cxn modelId="{C8094209-018A-4695-B71D-F2A7BEC0FFDA}" type="presOf" srcId="{E3F7BE81-9202-44AB-9728-8FBAFB91AB49}" destId="{3FA481F3-A5ED-499F-9EFB-2A8FD0A29216}" srcOrd="0" destOrd="0" presId="urn:microsoft.com/office/officeart/2005/8/layout/hChevron3"/>
    <dgm:cxn modelId="{00B07E0D-093A-4ADD-950A-A8B91833C3CE}" srcId="{0E8BD263-B13E-41DE-A5F7-87D4DE424C34}" destId="{CB6B02BE-B69B-40CF-AD14-7193348058F5}" srcOrd="2" destOrd="0" parTransId="{0922C79F-CCEB-4587-8C83-7B5B7648CB76}" sibTransId="{047F3E57-BB13-4F1A-9AE8-E1F0EE217FA8}"/>
    <dgm:cxn modelId="{AB3199E5-BC6E-4904-A7AF-BBA5DE5818A7}" type="presOf" srcId="{0266C600-C6FC-4089-9AD0-B56BD7D29F2D}" destId="{8BE8E4B4-DD0F-4DE2-A6B5-10FB1F1DDCA8}" srcOrd="0" destOrd="0" presId="urn:microsoft.com/office/officeart/2005/8/layout/hChevron3"/>
    <dgm:cxn modelId="{5E7881B9-778A-432C-80EF-9AE24BD4AA9F}" type="presParOf" srcId="{E527E146-2586-4711-8F6B-15E963B0E6B3}" destId="{F9A7575E-3DE2-4647-A113-C541DD46C54F}" srcOrd="0" destOrd="0" presId="urn:microsoft.com/office/officeart/2005/8/layout/hChevron3"/>
    <dgm:cxn modelId="{6429FDDF-B756-43A5-B69B-4C6685BA4724}" type="presParOf" srcId="{E527E146-2586-4711-8F6B-15E963B0E6B3}" destId="{742CDF1D-1F73-44B9-804F-714D03344A4F}" srcOrd="1" destOrd="0" presId="urn:microsoft.com/office/officeart/2005/8/layout/hChevron3"/>
    <dgm:cxn modelId="{0D2BB059-4E46-4B22-9A0F-BF5B20956E49}" type="presParOf" srcId="{E527E146-2586-4711-8F6B-15E963B0E6B3}" destId="{8BE8E4B4-DD0F-4DE2-A6B5-10FB1F1DDCA8}" srcOrd="2" destOrd="0" presId="urn:microsoft.com/office/officeart/2005/8/layout/hChevron3"/>
    <dgm:cxn modelId="{7968F370-53A5-4DFA-A7E0-9A9C54B427F0}" type="presParOf" srcId="{E527E146-2586-4711-8F6B-15E963B0E6B3}" destId="{63F12EAD-F30D-4501-8DA0-CBAAE6CA8EEC}" srcOrd="3" destOrd="0" presId="urn:microsoft.com/office/officeart/2005/8/layout/hChevron3"/>
    <dgm:cxn modelId="{EC2EFE2F-2819-4A17-B2F2-71C324E73F9C}" type="presParOf" srcId="{E527E146-2586-4711-8F6B-15E963B0E6B3}" destId="{42360A85-B124-4659-897F-55899E5DCF86}" srcOrd="4" destOrd="0" presId="urn:microsoft.com/office/officeart/2005/8/layout/hChevron3"/>
    <dgm:cxn modelId="{C048BD9C-FA45-4639-956D-D0F94E2C0FBC}" type="presParOf" srcId="{E527E146-2586-4711-8F6B-15E963B0E6B3}" destId="{96BF2148-9BB0-458F-89AA-70B4CDA6E8A8}" srcOrd="5" destOrd="0" presId="urn:microsoft.com/office/officeart/2005/8/layout/hChevron3"/>
    <dgm:cxn modelId="{3673389F-1B57-4E8A-B5A8-4AEAD9661364}" type="presParOf" srcId="{E527E146-2586-4711-8F6B-15E963B0E6B3}" destId="{3FA481F3-A5ED-499F-9EFB-2A8FD0A29216}" srcOrd="6" destOrd="0" presId="urn:microsoft.com/office/officeart/2005/8/layout/hChevron3"/>
    <dgm:cxn modelId="{22BBBDBE-2516-46DF-BD43-390D23DD5603}" type="presParOf" srcId="{E527E146-2586-4711-8F6B-15E963B0E6B3}" destId="{97A118EA-5B29-4CFC-B19A-104AF72711F3}" srcOrd="7" destOrd="0" presId="urn:microsoft.com/office/officeart/2005/8/layout/hChevron3"/>
    <dgm:cxn modelId="{402A842B-CA5E-44C7-9252-B9FC9BB02857}" type="presParOf" srcId="{E527E146-2586-4711-8F6B-15E963B0E6B3}" destId="{B698853B-F520-4FC3-93E7-4EA74348668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F07F5-8C59-4CC9-A0B6-35BF491A097F}">
      <dsp:nvSpPr>
        <dsp:cNvPr id="0" name=""/>
        <dsp:cNvSpPr/>
      </dsp:nvSpPr>
      <dsp:spPr>
        <a:xfrm>
          <a:off x="0" y="3224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DDI 4 Product Backlog</a:t>
          </a:r>
          <a:endParaRPr lang="en-AU" sz="1800" b="1" kern="1200" dirty="0"/>
        </a:p>
      </dsp:txBody>
      <dsp:txXfrm>
        <a:off x="13311" y="16535"/>
        <a:ext cx="3218504" cy="246054"/>
      </dsp:txXfrm>
    </dsp:sp>
    <dsp:sp modelId="{ADEB243C-1563-4B36-888A-4C7EC9898DC8}">
      <dsp:nvSpPr>
        <dsp:cNvPr id="0" name=""/>
        <dsp:cNvSpPr/>
      </dsp:nvSpPr>
      <dsp:spPr>
        <a:xfrm>
          <a:off x="0" y="284971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Agent</a:t>
          </a:r>
          <a:endParaRPr lang="en-AU" sz="1600" kern="1200"/>
        </a:p>
      </dsp:txBody>
      <dsp:txXfrm>
        <a:off x="13311" y="298282"/>
        <a:ext cx="3218504" cy="246054"/>
      </dsp:txXfrm>
    </dsp:sp>
    <dsp:sp modelId="{9EEC4822-88AB-4833-9248-2BD16D949049}">
      <dsp:nvSpPr>
        <dsp:cNvPr id="0" name=""/>
        <dsp:cNvSpPr/>
      </dsp:nvSpPr>
      <dsp:spPr>
        <a:xfrm>
          <a:off x="0" y="566717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Conceptual</a:t>
          </a:r>
          <a:endParaRPr lang="en-AU" sz="1600" kern="1200"/>
        </a:p>
      </dsp:txBody>
      <dsp:txXfrm>
        <a:off x="13311" y="580028"/>
        <a:ext cx="3218504" cy="246054"/>
      </dsp:txXfrm>
    </dsp:sp>
    <dsp:sp modelId="{44D586AB-DF43-4E7D-AFB1-C39A3D617957}">
      <dsp:nvSpPr>
        <dsp:cNvPr id="0" name=""/>
        <dsp:cNvSpPr/>
      </dsp:nvSpPr>
      <dsp:spPr>
        <a:xfrm>
          <a:off x="0" y="847167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Process</a:t>
          </a:r>
          <a:endParaRPr lang="en-AU" sz="1600" kern="1200"/>
        </a:p>
      </dsp:txBody>
      <dsp:txXfrm>
        <a:off x="13311" y="860478"/>
        <a:ext cx="3218504" cy="246054"/>
      </dsp:txXfrm>
    </dsp:sp>
    <dsp:sp modelId="{452E5156-E910-465E-B6BB-74D4070945F1}">
      <dsp:nvSpPr>
        <dsp:cNvPr id="0" name=""/>
        <dsp:cNvSpPr/>
      </dsp:nvSpPr>
      <dsp:spPr>
        <a:xfrm>
          <a:off x="0" y="1130211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Core</a:t>
          </a:r>
          <a:endParaRPr lang="en-AU" sz="1600" kern="1200"/>
        </a:p>
      </dsp:txBody>
      <dsp:txXfrm>
        <a:off x="13311" y="1143522"/>
        <a:ext cx="3218504" cy="246054"/>
      </dsp:txXfrm>
    </dsp:sp>
    <dsp:sp modelId="{34AEF89A-3FBF-484C-8289-8DC2ED4306C2}">
      <dsp:nvSpPr>
        <dsp:cNvPr id="0" name=""/>
        <dsp:cNvSpPr/>
      </dsp:nvSpPr>
      <dsp:spPr>
        <a:xfrm>
          <a:off x="0" y="1411957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Discovery</a:t>
          </a:r>
          <a:endParaRPr lang="en-AU" sz="1600" kern="1200"/>
        </a:p>
      </dsp:txBody>
      <dsp:txXfrm>
        <a:off x="13311" y="1425268"/>
        <a:ext cx="3218504" cy="246054"/>
      </dsp:txXfrm>
    </dsp:sp>
    <dsp:sp modelId="{ADCB63E9-DD65-4586-973A-6CBEBD078171}">
      <dsp:nvSpPr>
        <dsp:cNvPr id="0" name=""/>
        <dsp:cNvSpPr/>
      </dsp:nvSpPr>
      <dsp:spPr>
        <a:xfrm>
          <a:off x="0" y="1693704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Simple Instrument</a:t>
          </a:r>
          <a:endParaRPr lang="en-AU" sz="1600" kern="1200"/>
        </a:p>
      </dsp:txBody>
      <dsp:txXfrm>
        <a:off x="13311" y="1707015"/>
        <a:ext cx="3218504" cy="246054"/>
      </dsp:txXfrm>
    </dsp:sp>
    <dsp:sp modelId="{89B9180D-52E7-4523-B6C4-D434C66BD6A5}">
      <dsp:nvSpPr>
        <dsp:cNvPr id="0" name=""/>
        <dsp:cNvSpPr/>
      </dsp:nvSpPr>
      <dsp:spPr>
        <a:xfrm>
          <a:off x="0" y="1975450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Simple Data Description</a:t>
          </a:r>
          <a:endParaRPr lang="en-AU" sz="1600" kern="1200"/>
        </a:p>
      </dsp:txBody>
      <dsp:txXfrm>
        <a:off x="13311" y="1988761"/>
        <a:ext cx="3218504" cy="246054"/>
      </dsp:txXfrm>
    </dsp:sp>
    <dsp:sp modelId="{0A7838E3-2B01-4B88-83EB-135B9B54E23A}">
      <dsp:nvSpPr>
        <dsp:cNvPr id="0" name=""/>
        <dsp:cNvSpPr/>
      </dsp:nvSpPr>
      <dsp:spPr>
        <a:xfrm>
          <a:off x="0" y="2257197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Collection Management</a:t>
          </a:r>
          <a:endParaRPr lang="en-AU" sz="1600" kern="1200"/>
        </a:p>
      </dsp:txBody>
      <dsp:txXfrm>
        <a:off x="13311" y="2270508"/>
        <a:ext cx="3218504" cy="246054"/>
      </dsp:txXfrm>
    </dsp:sp>
    <dsp:sp modelId="{71FEBA8D-4631-4730-9E25-D7ABCDC40542}">
      <dsp:nvSpPr>
        <dsp:cNvPr id="0" name=""/>
        <dsp:cNvSpPr/>
      </dsp:nvSpPr>
      <dsp:spPr>
        <a:xfrm>
          <a:off x="0" y="2538944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Data Management Plan</a:t>
          </a:r>
          <a:endParaRPr lang="en-AU" sz="1600" kern="1200"/>
        </a:p>
      </dsp:txBody>
      <dsp:txXfrm>
        <a:off x="13311" y="2552255"/>
        <a:ext cx="3218504" cy="246054"/>
      </dsp:txXfrm>
    </dsp:sp>
    <dsp:sp modelId="{87F46105-1903-41BA-ABF0-B7DAE435B5B3}">
      <dsp:nvSpPr>
        <dsp:cNvPr id="0" name=""/>
        <dsp:cNvSpPr/>
      </dsp:nvSpPr>
      <dsp:spPr>
        <a:xfrm>
          <a:off x="0" y="2820690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Study Inception</a:t>
          </a:r>
          <a:endParaRPr lang="en-AU" sz="1600" kern="1200"/>
        </a:p>
      </dsp:txBody>
      <dsp:txXfrm>
        <a:off x="13311" y="2834001"/>
        <a:ext cx="3218504" cy="246054"/>
      </dsp:txXfrm>
    </dsp:sp>
    <dsp:sp modelId="{1AC02AD3-DDA4-444B-B70D-EAC1C6B4D4AC}">
      <dsp:nvSpPr>
        <dsp:cNvPr id="0" name=""/>
        <dsp:cNvSpPr/>
      </dsp:nvSpPr>
      <dsp:spPr>
        <a:xfrm>
          <a:off x="0" y="3102437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Simple Codebook</a:t>
          </a:r>
          <a:endParaRPr lang="en-AU" sz="1600" kern="1200"/>
        </a:p>
      </dsp:txBody>
      <dsp:txXfrm>
        <a:off x="13311" y="3115748"/>
        <a:ext cx="3218504" cy="246054"/>
      </dsp:txXfrm>
    </dsp:sp>
    <dsp:sp modelId="{76A8D1BC-4709-431B-9C85-534F9FBACD33}">
      <dsp:nvSpPr>
        <dsp:cNvPr id="0" name=""/>
        <dsp:cNvSpPr/>
      </dsp:nvSpPr>
      <dsp:spPr>
        <a:xfrm>
          <a:off x="0" y="3384183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Complex Survey</a:t>
          </a:r>
          <a:endParaRPr lang="en-AU" sz="1600" kern="1200"/>
        </a:p>
      </dsp:txBody>
      <dsp:txXfrm>
        <a:off x="13311" y="3397494"/>
        <a:ext cx="3218504" cy="246054"/>
      </dsp:txXfrm>
    </dsp:sp>
    <dsp:sp modelId="{CC7D8FAB-8433-4355-92B9-21DFFD2A17C7}">
      <dsp:nvSpPr>
        <dsp:cNvPr id="0" name=""/>
        <dsp:cNvSpPr/>
      </dsp:nvSpPr>
      <dsp:spPr>
        <a:xfrm>
          <a:off x="0" y="3665930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Complex Data Description</a:t>
          </a:r>
          <a:endParaRPr lang="en-AU" sz="1600" kern="1200"/>
        </a:p>
      </dsp:txBody>
      <dsp:txXfrm>
        <a:off x="13311" y="3679241"/>
        <a:ext cx="3218504" cy="246054"/>
      </dsp:txXfrm>
    </dsp:sp>
    <dsp:sp modelId="{2E78D6C4-1212-4EF5-9E66-CF464CF0591B}">
      <dsp:nvSpPr>
        <dsp:cNvPr id="0" name=""/>
        <dsp:cNvSpPr/>
      </dsp:nvSpPr>
      <dsp:spPr>
        <a:xfrm>
          <a:off x="0" y="3947676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Comparison/Harmonisation</a:t>
          </a:r>
          <a:endParaRPr lang="en-AU" sz="1600" kern="1200"/>
        </a:p>
      </dsp:txBody>
      <dsp:txXfrm>
        <a:off x="13311" y="3960987"/>
        <a:ext cx="3218504" cy="246054"/>
      </dsp:txXfrm>
    </dsp:sp>
    <dsp:sp modelId="{71568E68-6B9F-45AD-81C8-1B6A8CABEC29}">
      <dsp:nvSpPr>
        <dsp:cNvPr id="0" name=""/>
        <dsp:cNvSpPr/>
      </dsp:nvSpPr>
      <dsp:spPr>
        <a:xfrm>
          <a:off x="0" y="4229423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Classification</a:t>
          </a:r>
          <a:endParaRPr lang="en-AU" sz="1600" kern="1200"/>
        </a:p>
      </dsp:txBody>
      <dsp:txXfrm>
        <a:off x="13311" y="4242734"/>
        <a:ext cx="3218504" cy="246054"/>
      </dsp:txXfrm>
    </dsp:sp>
    <dsp:sp modelId="{2833B8FC-87AC-4A7E-86A2-C99593D7C76C}">
      <dsp:nvSpPr>
        <dsp:cNvPr id="0" name=""/>
        <dsp:cNvSpPr/>
      </dsp:nvSpPr>
      <dsp:spPr>
        <a:xfrm>
          <a:off x="0" y="4511170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Qualitative</a:t>
          </a:r>
          <a:endParaRPr lang="en-AU" sz="1600" kern="1200"/>
        </a:p>
      </dsp:txBody>
      <dsp:txXfrm>
        <a:off x="13311" y="4524481"/>
        <a:ext cx="3218504" cy="246054"/>
      </dsp:txXfrm>
    </dsp:sp>
    <dsp:sp modelId="{93EE52EF-9034-4CF6-98C2-87AA4CCDD73D}">
      <dsp:nvSpPr>
        <dsp:cNvPr id="0" name=""/>
        <dsp:cNvSpPr/>
      </dsp:nvSpPr>
      <dsp:spPr>
        <a:xfrm>
          <a:off x="0" y="4792916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Survey Development</a:t>
          </a:r>
          <a:endParaRPr lang="en-AU" sz="1600" kern="1200"/>
        </a:p>
      </dsp:txBody>
      <dsp:txXfrm>
        <a:off x="13311" y="4806227"/>
        <a:ext cx="3218504" cy="246054"/>
      </dsp:txXfrm>
    </dsp:sp>
    <dsp:sp modelId="{E223DFB2-2471-4DBC-9737-CB27244DE9E1}">
      <dsp:nvSpPr>
        <dsp:cNvPr id="0" name=""/>
        <dsp:cNvSpPr/>
      </dsp:nvSpPr>
      <dsp:spPr>
        <a:xfrm>
          <a:off x="0" y="5074663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Data Capture Methodology</a:t>
          </a:r>
          <a:endParaRPr lang="en-AU" sz="1600" kern="1200"/>
        </a:p>
      </dsp:txBody>
      <dsp:txXfrm>
        <a:off x="13311" y="5087974"/>
        <a:ext cx="3218504" cy="246054"/>
      </dsp:txXfrm>
    </dsp:sp>
    <dsp:sp modelId="{178CE88C-4529-44A1-9975-4FEEE05E203F}">
      <dsp:nvSpPr>
        <dsp:cNvPr id="0" name=""/>
        <dsp:cNvSpPr/>
      </dsp:nvSpPr>
      <dsp:spPr>
        <a:xfrm>
          <a:off x="0" y="5356409"/>
          <a:ext cx="3245126" cy="272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Field Work Management</a:t>
          </a:r>
          <a:endParaRPr lang="en-AU" sz="1600" kern="1200"/>
        </a:p>
      </dsp:txBody>
      <dsp:txXfrm>
        <a:off x="13311" y="5369720"/>
        <a:ext cx="3218504" cy="246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F07F5-8C59-4CC9-A0B6-35BF491A097F}">
      <dsp:nvSpPr>
        <dsp:cNvPr id="0" name=""/>
        <dsp:cNvSpPr/>
      </dsp:nvSpPr>
      <dsp:spPr>
        <a:xfrm>
          <a:off x="0" y="4727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DDI 4 Product Backlog</a:t>
          </a:r>
          <a:endParaRPr lang="en-AU" sz="1800" b="1" kern="1200" dirty="0"/>
        </a:p>
      </dsp:txBody>
      <dsp:txXfrm>
        <a:off x="11566" y="16293"/>
        <a:ext cx="3221994" cy="213801"/>
      </dsp:txXfrm>
    </dsp:sp>
    <dsp:sp modelId="{ADEB243C-1563-4B36-888A-4C7EC9898DC8}">
      <dsp:nvSpPr>
        <dsp:cNvPr id="0" name=""/>
        <dsp:cNvSpPr/>
      </dsp:nvSpPr>
      <dsp:spPr>
        <a:xfrm>
          <a:off x="0" y="249541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Agent</a:t>
          </a:r>
          <a:endParaRPr lang="en-AU" sz="1600" kern="1200"/>
        </a:p>
      </dsp:txBody>
      <dsp:txXfrm>
        <a:off x="11566" y="261107"/>
        <a:ext cx="3221994" cy="213801"/>
      </dsp:txXfrm>
    </dsp:sp>
    <dsp:sp modelId="{9EEC4822-88AB-4833-9248-2BD16D949049}">
      <dsp:nvSpPr>
        <dsp:cNvPr id="0" name=""/>
        <dsp:cNvSpPr/>
      </dsp:nvSpPr>
      <dsp:spPr>
        <a:xfrm>
          <a:off x="0" y="494356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Conceptual</a:t>
          </a:r>
          <a:endParaRPr lang="en-AU" sz="1600" kern="1200"/>
        </a:p>
      </dsp:txBody>
      <dsp:txXfrm>
        <a:off x="11566" y="505922"/>
        <a:ext cx="3221994" cy="213801"/>
      </dsp:txXfrm>
    </dsp:sp>
    <dsp:sp modelId="{44D586AB-DF43-4E7D-AFB1-C39A3D617957}">
      <dsp:nvSpPr>
        <dsp:cNvPr id="0" name=""/>
        <dsp:cNvSpPr/>
      </dsp:nvSpPr>
      <dsp:spPr>
        <a:xfrm>
          <a:off x="0" y="738044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Process</a:t>
          </a:r>
          <a:endParaRPr lang="en-AU" sz="1600" kern="1200"/>
        </a:p>
      </dsp:txBody>
      <dsp:txXfrm>
        <a:off x="11566" y="749610"/>
        <a:ext cx="3221994" cy="213801"/>
      </dsp:txXfrm>
    </dsp:sp>
    <dsp:sp modelId="{452E5156-E910-465E-B6BB-74D4070945F1}">
      <dsp:nvSpPr>
        <dsp:cNvPr id="0" name=""/>
        <dsp:cNvSpPr/>
      </dsp:nvSpPr>
      <dsp:spPr>
        <a:xfrm>
          <a:off x="0" y="983985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Core</a:t>
          </a:r>
          <a:endParaRPr lang="en-AU" sz="1600" kern="1200"/>
        </a:p>
      </dsp:txBody>
      <dsp:txXfrm>
        <a:off x="11566" y="995551"/>
        <a:ext cx="3221994" cy="213801"/>
      </dsp:txXfrm>
    </dsp:sp>
    <dsp:sp modelId="{34AEF89A-3FBF-484C-8289-8DC2ED4306C2}">
      <dsp:nvSpPr>
        <dsp:cNvPr id="0" name=""/>
        <dsp:cNvSpPr/>
      </dsp:nvSpPr>
      <dsp:spPr>
        <a:xfrm>
          <a:off x="0" y="1228800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Discovery</a:t>
          </a:r>
          <a:endParaRPr lang="en-AU" sz="1600" kern="1200" dirty="0"/>
        </a:p>
      </dsp:txBody>
      <dsp:txXfrm>
        <a:off x="11566" y="1240366"/>
        <a:ext cx="3221994" cy="213801"/>
      </dsp:txXfrm>
    </dsp:sp>
    <dsp:sp modelId="{912FBA4A-793D-472F-ACC2-C8EE06D37B81}">
      <dsp:nvSpPr>
        <dsp:cNvPr id="0" name=""/>
        <dsp:cNvSpPr/>
      </dsp:nvSpPr>
      <dsp:spPr>
        <a:xfrm>
          <a:off x="0" y="1473615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 dirty="0"/>
        </a:p>
      </dsp:txBody>
      <dsp:txXfrm>
        <a:off x="11566" y="1485181"/>
        <a:ext cx="3221994" cy="213801"/>
      </dsp:txXfrm>
    </dsp:sp>
    <dsp:sp modelId="{ADCB63E9-DD65-4586-973A-6CBEBD078171}">
      <dsp:nvSpPr>
        <dsp:cNvPr id="0" name=""/>
        <dsp:cNvSpPr/>
      </dsp:nvSpPr>
      <dsp:spPr>
        <a:xfrm>
          <a:off x="0" y="1718430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Simple Instrument</a:t>
          </a:r>
          <a:endParaRPr lang="en-AU" sz="1600" kern="1200"/>
        </a:p>
      </dsp:txBody>
      <dsp:txXfrm>
        <a:off x="11566" y="1729996"/>
        <a:ext cx="3221994" cy="213801"/>
      </dsp:txXfrm>
    </dsp:sp>
    <dsp:sp modelId="{89B9180D-52E7-4523-B6C4-D434C66BD6A5}">
      <dsp:nvSpPr>
        <dsp:cNvPr id="0" name=""/>
        <dsp:cNvSpPr/>
      </dsp:nvSpPr>
      <dsp:spPr>
        <a:xfrm>
          <a:off x="0" y="1963244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Simple Data Description</a:t>
          </a:r>
          <a:endParaRPr lang="en-AU" sz="1600" kern="1200" dirty="0"/>
        </a:p>
      </dsp:txBody>
      <dsp:txXfrm>
        <a:off x="11566" y="1974810"/>
        <a:ext cx="3221994" cy="213801"/>
      </dsp:txXfrm>
    </dsp:sp>
    <dsp:sp modelId="{5AD74BD5-8BD4-4BBA-94DE-EDF661B8D6CD}">
      <dsp:nvSpPr>
        <dsp:cNvPr id="0" name=""/>
        <dsp:cNvSpPr/>
      </dsp:nvSpPr>
      <dsp:spPr>
        <a:xfrm>
          <a:off x="0" y="2208059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Classification</a:t>
          </a:r>
          <a:endParaRPr lang="en-AU" sz="1600" kern="1200" dirty="0"/>
        </a:p>
      </dsp:txBody>
      <dsp:txXfrm>
        <a:off x="11566" y="2219625"/>
        <a:ext cx="3221994" cy="213801"/>
      </dsp:txXfrm>
    </dsp:sp>
    <dsp:sp modelId="{9D26FE3A-53D9-41C0-BDBB-50157A99E02B}">
      <dsp:nvSpPr>
        <dsp:cNvPr id="0" name=""/>
        <dsp:cNvSpPr/>
      </dsp:nvSpPr>
      <dsp:spPr>
        <a:xfrm>
          <a:off x="0" y="2452874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 dirty="0"/>
        </a:p>
      </dsp:txBody>
      <dsp:txXfrm>
        <a:off x="11566" y="2464440"/>
        <a:ext cx="3221994" cy="213801"/>
      </dsp:txXfrm>
    </dsp:sp>
    <dsp:sp modelId="{B529B0B0-A7D2-4182-B4D2-54B473E9C6A2}">
      <dsp:nvSpPr>
        <dsp:cNvPr id="0" name=""/>
        <dsp:cNvSpPr/>
      </dsp:nvSpPr>
      <dsp:spPr>
        <a:xfrm>
          <a:off x="0" y="2697688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Simple Codebook</a:t>
          </a:r>
          <a:endParaRPr lang="en-AU" sz="1600" kern="1200" dirty="0"/>
        </a:p>
      </dsp:txBody>
      <dsp:txXfrm>
        <a:off x="11566" y="2709254"/>
        <a:ext cx="3221994" cy="213801"/>
      </dsp:txXfrm>
    </dsp:sp>
    <dsp:sp modelId="{B7DDB2F2-4A25-4409-9C28-221A6896C6B7}">
      <dsp:nvSpPr>
        <dsp:cNvPr id="0" name=""/>
        <dsp:cNvSpPr/>
      </dsp:nvSpPr>
      <dsp:spPr>
        <a:xfrm>
          <a:off x="0" y="2942503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Comparison/Harmonisation</a:t>
          </a:r>
          <a:endParaRPr lang="en-AU" sz="1600" kern="1200" dirty="0"/>
        </a:p>
      </dsp:txBody>
      <dsp:txXfrm>
        <a:off x="11566" y="2954069"/>
        <a:ext cx="3221994" cy="213801"/>
      </dsp:txXfrm>
    </dsp:sp>
    <dsp:sp modelId="{1B6E4691-D034-4B8D-9D71-18F881EB1C9A}">
      <dsp:nvSpPr>
        <dsp:cNvPr id="0" name=""/>
        <dsp:cNvSpPr/>
      </dsp:nvSpPr>
      <dsp:spPr>
        <a:xfrm>
          <a:off x="0" y="3187318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Data Capture Methodology</a:t>
          </a:r>
          <a:endParaRPr lang="en-AU" sz="1600" kern="1200" dirty="0"/>
        </a:p>
      </dsp:txBody>
      <dsp:txXfrm>
        <a:off x="11566" y="3198884"/>
        <a:ext cx="3221994" cy="213801"/>
      </dsp:txXfrm>
    </dsp:sp>
    <dsp:sp modelId="{74E6527A-628C-4A4E-9D5B-6D58E590D6FD}">
      <dsp:nvSpPr>
        <dsp:cNvPr id="0" name=""/>
        <dsp:cNvSpPr/>
      </dsp:nvSpPr>
      <dsp:spPr>
        <a:xfrm>
          <a:off x="0" y="3432132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Complex Survey</a:t>
          </a:r>
          <a:endParaRPr lang="en-AU" sz="1600" kern="1200" dirty="0"/>
        </a:p>
      </dsp:txBody>
      <dsp:txXfrm>
        <a:off x="11566" y="3443698"/>
        <a:ext cx="3221994" cy="213801"/>
      </dsp:txXfrm>
    </dsp:sp>
    <dsp:sp modelId="{827B78B9-6A05-4AB0-B7EE-2F51EC497AEC}">
      <dsp:nvSpPr>
        <dsp:cNvPr id="0" name=""/>
        <dsp:cNvSpPr/>
      </dsp:nvSpPr>
      <dsp:spPr>
        <a:xfrm>
          <a:off x="0" y="3676947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Complex Data Description</a:t>
          </a:r>
          <a:endParaRPr lang="en-AU" sz="1600" kern="1200" dirty="0"/>
        </a:p>
      </dsp:txBody>
      <dsp:txXfrm>
        <a:off x="11566" y="3688513"/>
        <a:ext cx="3221994" cy="213801"/>
      </dsp:txXfrm>
    </dsp:sp>
    <dsp:sp modelId="{8A5DD326-7B2E-496A-97D1-9C20C99A3179}">
      <dsp:nvSpPr>
        <dsp:cNvPr id="0" name=""/>
        <dsp:cNvSpPr/>
      </dsp:nvSpPr>
      <dsp:spPr>
        <a:xfrm>
          <a:off x="0" y="3921762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 dirty="0"/>
        </a:p>
      </dsp:txBody>
      <dsp:txXfrm>
        <a:off x="11566" y="3933328"/>
        <a:ext cx="3221994" cy="213801"/>
      </dsp:txXfrm>
    </dsp:sp>
    <dsp:sp modelId="{0A7838E3-2B01-4B88-83EB-135B9B54E23A}">
      <dsp:nvSpPr>
        <dsp:cNvPr id="0" name=""/>
        <dsp:cNvSpPr/>
      </dsp:nvSpPr>
      <dsp:spPr>
        <a:xfrm>
          <a:off x="0" y="4166576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Collection Management</a:t>
          </a:r>
          <a:endParaRPr lang="en-AU" sz="1600" kern="1200" dirty="0"/>
        </a:p>
      </dsp:txBody>
      <dsp:txXfrm>
        <a:off x="11566" y="4178142"/>
        <a:ext cx="3221994" cy="213801"/>
      </dsp:txXfrm>
    </dsp:sp>
    <dsp:sp modelId="{71FEBA8D-4631-4730-9E25-D7ABCDC40542}">
      <dsp:nvSpPr>
        <dsp:cNvPr id="0" name=""/>
        <dsp:cNvSpPr/>
      </dsp:nvSpPr>
      <dsp:spPr>
        <a:xfrm>
          <a:off x="0" y="4411391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Data Management Plan</a:t>
          </a:r>
          <a:endParaRPr lang="en-AU" sz="1600" kern="1200" dirty="0"/>
        </a:p>
      </dsp:txBody>
      <dsp:txXfrm>
        <a:off x="11566" y="4422957"/>
        <a:ext cx="3221994" cy="213801"/>
      </dsp:txXfrm>
    </dsp:sp>
    <dsp:sp modelId="{87F46105-1903-41BA-ABF0-B7DAE435B5B3}">
      <dsp:nvSpPr>
        <dsp:cNvPr id="0" name=""/>
        <dsp:cNvSpPr/>
      </dsp:nvSpPr>
      <dsp:spPr>
        <a:xfrm>
          <a:off x="0" y="4656206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Study Inception</a:t>
          </a:r>
          <a:endParaRPr lang="en-AU" sz="1600" kern="1200" dirty="0"/>
        </a:p>
      </dsp:txBody>
      <dsp:txXfrm>
        <a:off x="11566" y="4667772"/>
        <a:ext cx="3221994" cy="213801"/>
      </dsp:txXfrm>
    </dsp:sp>
    <dsp:sp modelId="{2833B8FC-87AC-4A7E-86A2-C99593D7C76C}">
      <dsp:nvSpPr>
        <dsp:cNvPr id="0" name=""/>
        <dsp:cNvSpPr/>
      </dsp:nvSpPr>
      <dsp:spPr>
        <a:xfrm>
          <a:off x="0" y="4901021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Qualitative</a:t>
          </a:r>
          <a:endParaRPr lang="en-AU" sz="1600" kern="1200"/>
        </a:p>
      </dsp:txBody>
      <dsp:txXfrm>
        <a:off x="11566" y="4912587"/>
        <a:ext cx="3221994" cy="213801"/>
      </dsp:txXfrm>
    </dsp:sp>
    <dsp:sp modelId="{93EE52EF-9034-4CF6-98C2-87AA4CCDD73D}">
      <dsp:nvSpPr>
        <dsp:cNvPr id="0" name=""/>
        <dsp:cNvSpPr/>
      </dsp:nvSpPr>
      <dsp:spPr>
        <a:xfrm>
          <a:off x="0" y="5145835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Survey Development</a:t>
          </a:r>
          <a:endParaRPr lang="en-AU" sz="1600" kern="1200"/>
        </a:p>
      </dsp:txBody>
      <dsp:txXfrm>
        <a:off x="11566" y="5157401"/>
        <a:ext cx="3221994" cy="213801"/>
      </dsp:txXfrm>
    </dsp:sp>
    <dsp:sp modelId="{178CE88C-4529-44A1-9975-4FEEE05E203F}">
      <dsp:nvSpPr>
        <dsp:cNvPr id="0" name=""/>
        <dsp:cNvSpPr/>
      </dsp:nvSpPr>
      <dsp:spPr>
        <a:xfrm>
          <a:off x="0" y="5390650"/>
          <a:ext cx="3245126" cy="236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Field Work Management</a:t>
          </a:r>
          <a:endParaRPr lang="en-AU" sz="1600" kern="1200"/>
        </a:p>
      </dsp:txBody>
      <dsp:txXfrm>
        <a:off x="11566" y="5402216"/>
        <a:ext cx="3221994" cy="2138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7575E-3DE2-4647-A113-C541DD46C54F}">
      <dsp:nvSpPr>
        <dsp:cNvPr id="0" name=""/>
        <dsp:cNvSpPr/>
      </dsp:nvSpPr>
      <dsp:spPr>
        <a:xfrm>
          <a:off x="1283" y="806361"/>
          <a:ext cx="2503103" cy="10012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smtClean="0"/>
            <a:t>Requirements</a:t>
          </a:r>
          <a:endParaRPr lang="en-AU" sz="2000" kern="1200"/>
        </a:p>
      </dsp:txBody>
      <dsp:txXfrm>
        <a:off x="1283" y="806361"/>
        <a:ext cx="2252793" cy="1001241"/>
      </dsp:txXfrm>
    </dsp:sp>
    <dsp:sp modelId="{8BE8E4B4-DD0F-4DE2-A6B5-10FB1F1DDCA8}">
      <dsp:nvSpPr>
        <dsp:cNvPr id="0" name=""/>
        <dsp:cNvSpPr/>
      </dsp:nvSpPr>
      <dsp:spPr>
        <a:xfrm>
          <a:off x="2003766" y="806361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smtClean="0"/>
            <a:t>Design </a:t>
          </a:r>
          <a:endParaRPr lang="en-AU" sz="2000" kern="1200"/>
        </a:p>
      </dsp:txBody>
      <dsp:txXfrm>
        <a:off x="2504387" y="806361"/>
        <a:ext cx="1501862" cy="1001241"/>
      </dsp:txXfrm>
    </dsp:sp>
    <dsp:sp modelId="{42360A85-B124-4659-897F-55899E5DCF86}">
      <dsp:nvSpPr>
        <dsp:cNvPr id="0" name=""/>
        <dsp:cNvSpPr/>
      </dsp:nvSpPr>
      <dsp:spPr>
        <a:xfrm>
          <a:off x="4006248" y="806361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smtClean="0"/>
            <a:t>Development</a:t>
          </a:r>
          <a:endParaRPr lang="en-AU" sz="2000" kern="1200"/>
        </a:p>
      </dsp:txBody>
      <dsp:txXfrm>
        <a:off x="4506869" y="806361"/>
        <a:ext cx="1501862" cy="1001241"/>
      </dsp:txXfrm>
    </dsp:sp>
    <dsp:sp modelId="{3FA481F3-A5ED-499F-9EFB-2A8FD0A29216}">
      <dsp:nvSpPr>
        <dsp:cNvPr id="0" name=""/>
        <dsp:cNvSpPr/>
      </dsp:nvSpPr>
      <dsp:spPr>
        <a:xfrm>
          <a:off x="6008730" y="806361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smtClean="0"/>
            <a:t>Quality Assurance</a:t>
          </a:r>
          <a:endParaRPr lang="en-AU" sz="2000" kern="1200"/>
        </a:p>
      </dsp:txBody>
      <dsp:txXfrm>
        <a:off x="6509351" y="806361"/>
        <a:ext cx="1501862" cy="1001241"/>
      </dsp:txXfrm>
    </dsp:sp>
    <dsp:sp modelId="{B698853B-F520-4FC3-93E7-4EA74348668C}">
      <dsp:nvSpPr>
        <dsp:cNvPr id="0" name=""/>
        <dsp:cNvSpPr/>
      </dsp:nvSpPr>
      <dsp:spPr>
        <a:xfrm>
          <a:off x="8011213" y="806361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smtClean="0"/>
            <a:t>Deployment</a:t>
          </a:r>
          <a:endParaRPr lang="en-AU" sz="2000" kern="1200"/>
        </a:p>
      </dsp:txBody>
      <dsp:txXfrm>
        <a:off x="8511834" y="806361"/>
        <a:ext cx="1501862" cy="1001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88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10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93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15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643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445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48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61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26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68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742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DB7A3-25E6-4C7C-B2D0-C207ADFE6677}" type="datetimeFigureOut">
              <a:rPr lang="en-AU" smtClean="0"/>
              <a:t>26/05/2014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F509-DDBD-4ECB-970A-599C1689E3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23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Agile to develop DDI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05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Brace 7"/>
          <p:cNvSpPr/>
          <p:nvPr/>
        </p:nvSpPr>
        <p:spPr>
          <a:xfrm>
            <a:off x="4210481" y="828257"/>
            <a:ext cx="616226" cy="117281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/>
          <p:cNvGrpSpPr/>
          <p:nvPr/>
        </p:nvGrpSpPr>
        <p:grpSpPr>
          <a:xfrm>
            <a:off x="814611" y="357809"/>
            <a:ext cx="3866322" cy="6132443"/>
            <a:chOff x="814611" y="357809"/>
            <a:chExt cx="3866322" cy="6132443"/>
          </a:xfrm>
        </p:grpSpPr>
        <p:sp>
          <p:nvSpPr>
            <p:cNvPr id="6" name="Rectangle 5"/>
            <p:cNvSpPr/>
            <p:nvPr/>
          </p:nvSpPr>
          <p:spPr>
            <a:xfrm>
              <a:off x="814611" y="357809"/>
              <a:ext cx="3866322" cy="613244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3249056336"/>
                </p:ext>
              </p:extLst>
            </p:nvPr>
          </p:nvGraphicFramePr>
          <p:xfrm>
            <a:off x="1127694" y="620839"/>
            <a:ext cx="3245126" cy="56323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9" name="Double Brace 8"/>
          <p:cNvSpPr/>
          <p:nvPr/>
        </p:nvSpPr>
        <p:spPr>
          <a:xfrm>
            <a:off x="4210481" y="2239615"/>
            <a:ext cx="616226" cy="89452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Double Brace 9"/>
          <p:cNvSpPr/>
          <p:nvPr/>
        </p:nvSpPr>
        <p:spPr>
          <a:xfrm>
            <a:off x="4210481" y="3379301"/>
            <a:ext cx="616226" cy="117281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Double Brace 10"/>
          <p:cNvSpPr/>
          <p:nvPr/>
        </p:nvSpPr>
        <p:spPr>
          <a:xfrm>
            <a:off x="4203855" y="4797285"/>
            <a:ext cx="616226" cy="145442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5138133" y="1023730"/>
            <a:ext cx="3756991" cy="977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5138133" y="953001"/>
            <a:ext cx="3099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MMP includes information that will be common to the majority of users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138132" y="2191056"/>
            <a:ext cx="349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MMP covers use cases that are common to majority of users – something for everyone’s needs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5122761" y="3379301"/>
            <a:ext cx="377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MMP builds of previous MMP to provide more complicated user stories that are needed by majority of user community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5169011" y="4926841"/>
            <a:ext cx="3462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MMPs to be decided: Specific use cases for particular sections of the user community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24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432" y="19087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dirty="0"/>
              <a:t>The Release </a:t>
            </a:r>
            <a:r>
              <a:rPr lang="en-AU" dirty="0" smtClean="0"/>
              <a:t>Plan is </a:t>
            </a:r>
            <a:r>
              <a:rPr lang="en-AU" dirty="0"/>
              <a:t>our Product Backlog with some initial timing planning and </a:t>
            </a:r>
            <a:r>
              <a:rPr lang="en-AU" dirty="0" smtClean="0"/>
              <a:t>prioritisation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19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9026" y="1381539"/>
            <a:ext cx="1739348" cy="69573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Estimations</a:t>
            </a:r>
            <a:endParaRPr lang="en-AU" dirty="0"/>
          </a:p>
        </p:txBody>
      </p:sp>
      <p:sp>
        <p:nvSpPr>
          <p:cNvPr id="3" name="Right Arrow 2"/>
          <p:cNvSpPr/>
          <p:nvPr/>
        </p:nvSpPr>
        <p:spPr>
          <a:xfrm>
            <a:off x="2060712" y="1381539"/>
            <a:ext cx="9617765" cy="69573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Project (Entire Product Backlog)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>
          <a:xfrm>
            <a:off x="7049326" y="2481465"/>
            <a:ext cx="2097158" cy="695739"/>
          </a:xfrm>
          <a:prstGeom prst="right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Release 3</a:t>
            </a:r>
            <a:endParaRPr lang="en-AU" dirty="0"/>
          </a:p>
        </p:txBody>
      </p:sp>
      <p:sp>
        <p:nvSpPr>
          <p:cNvPr id="5" name="Right Arrow 4"/>
          <p:cNvSpPr/>
          <p:nvPr/>
        </p:nvSpPr>
        <p:spPr>
          <a:xfrm>
            <a:off x="2060712" y="2481465"/>
            <a:ext cx="2097158" cy="69573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Release 1</a:t>
            </a:r>
            <a:endParaRPr lang="en-AU" dirty="0"/>
          </a:p>
        </p:txBody>
      </p:sp>
      <p:sp>
        <p:nvSpPr>
          <p:cNvPr id="6" name="Right Arrow 5"/>
          <p:cNvSpPr/>
          <p:nvPr/>
        </p:nvSpPr>
        <p:spPr>
          <a:xfrm>
            <a:off x="4517334" y="2481465"/>
            <a:ext cx="2097158" cy="69573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Release 2</a:t>
            </a:r>
            <a:endParaRPr lang="en-AU" dirty="0"/>
          </a:p>
        </p:txBody>
      </p:sp>
      <p:sp>
        <p:nvSpPr>
          <p:cNvPr id="7" name="Right Arrow 6"/>
          <p:cNvSpPr/>
          <p:nvPr/>
        </p:nvSpPr>
        <p:spPr>
          <a:xfrm>
            <a:off x="9581319" y="2481465"/>
            <a:ext cx="2097158" cy="695739"/>
          </a:xfrm>
          <a:prstGeom prst="right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Release n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2156792" y="3975652"/>
            <a:ext cx="3896140" cy="4273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Well understood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2156790" y="4704522"/>
            <a:ext cx="3896140" cy="4273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Reasonable Understood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2156791" y="5473148"/>
            <a:ext cx="3896140" cy="427383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Roughly understood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1679713" y="278296"/>
            <a:ext cx="917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Release Plan</a:t>
            </a:r>
            <a:endParaRPr lang="en-A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614492" y="3562244"/>
            <a:ext cx="5102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way we are resourced means that for DDI 4 one release equals one iteration.</a:t>
            </a:r>
          </a:p>
          <a:p>
            <a:endParaRPr lang="en-AU" dirty="0" smtClean="0"/>
          </a:p>
          <a:p>
            <a:r>
              <a:rPr lang="en-AU" dirty="0" smtClean="0"/>
              <a:t>The Product Backlog is meant to be reprioritised following each iteration. The prioritisation should reflect dependencies, timelines and available resources.</a:t>
            </a:r>
          </a:p>
          <a:p>
            <a:endParaRPr lang="en-AU" dirty="0"/>
          </a:p>
          <a:p>
            <a:r>
              <a:rPr lang="en-AU" dirty="0" smtClean="0"/>
              <a:t>We know exactly what is in release 1, but the level of certainty about following releases is not as high.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75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7315199" y="3378183"/>
            <a:ext cx="338795" cy="269591"/>
          </a:xfrm>
          <a:custGeom>
            <a:avLst/>
            <a:gdLst>
              <a:gd name="connsiteX0" fmla="*/ 0 w 338795"/>
              <a:gd name="connsiteY0" fmla="*/ 0 h 269591"/>
              <a:gd name="connsiteX1" fmla="*/ 338795 w 338795"/>
              <a:gd name="connsiteY1" fmla="*/ 0 h 269591"/>
              <a:gd name="connsiteX2" fmla="*/ 221641 w 338795"/>
              <a:gd name="connsiteY2" fmla="*/ 118733 h 269591"/>
              <a:gd name="connsiteX3" fmla="*/ 56765 w 338795"/>
              <a:gd name="connsiteY3" fmla="*/ 240269 h 269591"/>
              <a:gd name="connsiteX4" fmla="*/ 0 w 338795"/>
              <a:gd name="connsiteY4" fmla="*/ 269591 h 269591"/>
              <a:gd name="connsiteX5" fmla="*/ 0 w 338795"/>
              <a:gd name="connsiteY5" fmla="*/ 0 h 26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95" h="269591">
                <a:moveTo>
                  <a:pt x="0" y="0"/>
                </a:moveTo>
                <a:lnTo>
                  <a:pt x="338795" y="0"/>
                </a:lnTo>
                <a:lnTo>
                  <a:pt x="221641" y="118733"/>
                </a:lnTo>
                <a:cubicBezTo>
                  <a:pt x="170172" y="163325"/>
                  <a:pt x="115079" y="203996"/>
                  <a:pt x="56765" y="240269"/>
                </a:cubicBezTo>
                <a:lnTo>
                  <a:pt x="0" y="2695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/>
          <p:cNvSpPr/>
          <p:nvPr/>
        </p:nvSpPr>
        <p:spPr>
          <a:xfrm>
            <a:off x="5220586" y="1112684"/>
            <a:ext cx="2769907" cy="2669535"/>
          </a:xfrm>
          <a:custGeom>
            <a:avLst/>
            <a:gdLst>
              <a:gd name="connsiteX0" fmla="*/ 1396104 w 2769907"/>
              <a:gd name="connsiteY0" fmla="*/ 5 h 2669535"/>
              <a:gd name="connsiteX1" fmla="*/ 2000915 w 2769907"/>
              <a:gd name="connsiteY1" fmla="*/ 144549 h 2669535"/>
              <a:gd name="connsiteX2" fmla="*/ 2766369 w 2769907"/>
              <a:gd name="connsiteY2" fmla="*/ 1480750 h 2669535"/>
              <a:gd name="connsiteX3" fmla="*/ 2459391 w 2769907"/>
              <a:gd name="connsiteY3" fmla="*/ 2239165 h 2669535"/>
              <a:gd name="connsiteX4" fmla="*/ 2433408 w 2769907"/>
              <a:gd name="connsiteY4" fmla="*/ 2265498 h 2669535"/>
              <a:gd name="connsiteX5" fmla="*/ 2094613 w 2769907"/>
              <a:gd name="connsiteY5" fmla="*/ 2265498 h 2669535"/>
              <a:gd name="connsiteX6" fmla="*/ 2094613 w 2769907"/>
              <a:gd name="connsiteY6" fmla="*/ 2535089 h 2669535"/>
              <a:gd name="connsiteX7" fmla="*/ 1967175 w 2769907"/>
              <a:gd name="connsiteY7" fmla="*/ 2600917 h 2669535"/>
              <a:gd name="connsiteX8" fmla="*/ 1766052 w 2769907"/>
              <a:gd name="connsiteY8" fmla="*/ 2666824 h 2669535"/>
              <a:gd name="connsiteX9" fmla="*/ 1754372 w 2769907"/>
              <a:gd name="connsiteY9" fmla="*/ 2622059 h 2669535"/>
              <a:gd name="connsiteX10" fmla="*/ 1754372 w 2769907"/>
              <a:gd name="connsiteY10" fmla="*/ 2669535 h 2669535"/>
              <a:gd name="connsiteX11" fmla="*/ 0 w 2769907"/>
              <a:gd name="connsiteY11" fmla="*/ 2669535 h 2669535"/>
              <a:gd name="connsiteX12" fmla="*/ 0 w 2769907"/>
              <a:gd name="connsiteY12" fmla="*/ 2276130 h 2669535"/>
              <a:gd name="connsiteX13" fmla="*/ 1738847 w 2769907"/>
              <a:gd name="connsiteY13" fmla="*/ 2276130 h 2669535"/>
              <a:gd name="connsiteX14" fmla="*/ 1811556 w 2769907"/>
              <a:gd name="connsiteY14" fmla="*/ 2252980 h 2669535"/>
              <a:gd name="connsiteX15" fmla="*/ 2384787 w 2769907"/>
              <a:gd name="connsiteY15" fmla="*/ 1472796 h 2669535"/>
              <a:gd name="connsiteX16" fmla="*/ 1885847 w 2769907"/>
              <a:gd name="connsiteY16" fmla="*/ 515162 h 2669535"/>
              <a:gd name="connsiteX17" fmla="*/ 800159 w 2769907"/>
              <a:gd name="connsiteY17" fmla="*/ 589982 h 2669535"/>
              <a:gd name="connsiteX18" fmla="*/ 510036 w 2769907"/>
              <a:gd name="connsiteY18" fmla="*/ 1639360 h 2669535"/>
              <a:gd name="connsiteX19" fmla="*/ 645846 w 2769907"/>
              <a:gd name="connsiteY19" fmla="*/ 1523480 h 2669535"/>
              <a:gd name="connsiteX20" fmla="*/ 553481 w 2769907"/>
              <a:gd name="connsiteY20" fmla="*/ 2093815 h 2669535"/>
              <a:gd name="connsiteX21" fmla="*/ 66179 w 2769907"/>
              <a:gd name="connsiteY21" fmla="*/ 2018082 h 2669535"/>
              <a:gd name="connsiteX22" fmla="*/ 204658 w 2769907"/>
              <a:gd name="connsiteY22" fmla="*/ 1899922 h 2669535"/>
              <a:gd name="connsiteX23" fmla="*/ 469334 w 2769907"/>
              <a:gd name="connsiteY23" fmla="*/ 375346 h 2669535"/>
              <a:gd name="connsiteX24" fmla="*/ 1396104 w 2769907"/>
              <a:gd name="connsiteY24" fmla="*/ 5 h 2669535"/>
              <a:gd name="connsiteX0" fmla="*/ 1396104 w 2769907"/>
              <a:gd name="connsiteY0" fmla="*/ 5 h 2669535"/>
              <a:gd name="connsiteX1" fmla="*/ 2000915 w 2769907"/>
              <a:gd name="connsiteY1" fmla="*/ 144549 h 2669535"/>
              <a:gd name="connsiteX2" fmla="*/ 2766369 w 2769907"/>
              <a:gd name="connsiteY2" fmla="*/ 1480750 h 2669535"/>
              <a:gd name="connsiteX3" fmla="*/ 2459391 w 2769907"/>
              <a:gd name="connsiteY3" fmla="*/ 2239165 h 2669535"/>
              <a:gd name="connsiteX4" fmla="*/ 2433408 w 2769907"/>
              <a:gd name="connsiteY4" fmla="*/ 2265498 h 2669535"/>
              <a:gd name="connsiteX5" fmla="*/ 2270250 w 2769907"/>
              <a:gd name="connsiteY5" fmla="*/ 2433893 h 2669535"/>
              <a:gd name="connsiteX6" fmla="*/ 2094613 w 2769907"/>
              <a:gd name="connsiteY6" fmla="*/ 2535089 h 2669535"/>
              <a:gd name="connsiteX7" fmla="*/ 1967175 w 2769907"/>
              <a:gd name="connsiteY7" fmla="*/ 2600917 h 2669535"/>
              <a:gd name="connsiteX8" fmla="*/ 1766052 w 2769907"/>
              <a:gd name="connsiteY8" fmla="*/ 2666824 h 2669535"/>
              <a:gd name="connsiteX9" fmla="*/ 1754372 w 2769907"/>
              <a:gd name="connsiteY9" fmla="*/ 2622059 h 2669535"/>
              <a:gd name="connsiteX10" fmla="*/ 1754372 w 2769907"/>
              <a:gd name="connsiteY10" fmla="*/ 2669535 h 2669535"/>
              <a:gd name="connsiteX11" fmla="*/ 0 w 2769907"/>
              <a:gd name="connsiteY11" fmla="*/ 2669535 h 2669535"/>
              <a:gd name="connsiteX12" fmla="*/ 0 w 2769907"/>
              <a:gd name="connsiteY12" fmla="*/ 2276130 h 2669535"/>
              <a:gd name="connsiteX13" fmla="*/ 1738847 w 2769907"/>
              <a:gd name="connsiteY13" fmla="*/ 2276130 h 2669535"/>
              <a:gd name="connsiteX14" fmla="*/ 1811556 w 2769907"/>
              <a:gd name="connsiteY14" fmla="*/ 2252980 h 2669535"/>
              <a:gd name="connsiteX15" fmla="*/ 2384787 w 2769907"/>
              <a:gd name="connsiteY15" fmla="*/ 1472796 h 2669535"/>
              <a:gd name="connsiteX16" fmla="*/ 1885847 w 2769907"/>
              <a:gd name="connsiteY16" fmla="*/ 515162 h 2669535"/>
              <a:gd name="connsiteX17" fmla="*/ 800159 w 2769907"/>
              <a:gd name="connsiteY17" fmla="*/ 589982 h 2669535"/>
              <a:gd name="connsiteX18" fmla="*/ 510036 w 2769907"/>
              <a:gd name="connsiteY18" fmla="*/ 1639360 h 2669535"/>
              <a:gd name="connsiteX19" fmla="*/ 645846 w 2769907"/>
              <a:gd name="connsiteY19" fmla="*/ 1523480 h 2669535"/>
              <a:gd name="connsiteX20" fmla="*/ 553481 w 2769907"/>
              <a:gd name="connsiteY20" fmla="*/ 2093815 h 2669535"/>
              <a:gd name="connsiteX21" fmla="*/ 66179 w 2769907"/>
              <a:gd name="connsiteY21" fmla="*/ 2018082 h 2669535"/>
              <a:gd name="connsiteX22" fmla="*/ 204658 w 2769907"/>
              <a:gd name="connsiteY22" fmla="*/ 1899922 h 2669535"/>
              <a:gd name="connsiteX23" fmla="*/ 469334 w 2769907"/>
              <a:gd name="connsiteY23" fmla="*/ 375346 h 2669535"/>
              <a:gd name="connsiteX24" fmla="*/ 1396104 w 2769907"/>
              <a:gd name="connsiteY24" fmla="*/ 5 h 2669535"/>
              <a:gd name="connsiteX0" fmla="*/ 1396104 w 2769907"/>
              <a:gd name="connsiteY0" fmla="*/ 5 h 2669535"/>
              <a:gd name="connsiteX1" fmla="*/ 2000915 w 2769907"/>
              <a:gd name="connsiteY1" fmla="*/ 144549 h 2669535"/>
              <a:gd name="connsiteX2" fmla="*/ 2766369 w 2769907"/>
              <a:gd name="connsiteY2" fmla="*/ 1480750 h 2669535"/>
              <a:gd name="connsiteX3" fmla="*/ 2459391 w 2769907"/>
              <a:gd name="connsiteY3" fmla="*/ 2239165 h 2669535"/>
              <a:gd name="connsiteX4" fmla="*/ 2433408 w 2769907"/>
              <a:gd name="connsiteY4" fmla="*/ 2265498 h 2669535"/>
              <a:gd name="connsiteX5" fmla="*/ 2264818 w 2769907"/>
              <a:gd name="connsiteY5" fmla="*/ 2432082 h 2669535"/>
              <a:gd name="connsiteX6" fmla="*/ 2094613 w 2769907"/>
              <a:gd name="connsiteY6" fmla="*/ 2535089 h 2669535"/>
              <a:gd name="connsiteX7" fmla="*/ 1967175 w 2769907"/>
              <a:gd name="connsiteY7" fmla="*/ 2600917 h 2669535"/>
              <a:gd name="connsiteX8" fmla="*/ 1766052 w 2769907"/>
              <a:gd name="connsiteY8" fmla="*/ 2666824 h 2669535"/>
              <a:gd name="connsiteX9" fmla="*/ 1754372 w 2769907"/>
              <a:gd name="connsiteY9" fmla="*/ 2622059 h 2669535"/>
              <a:gd name="connsiteX10" fmla="*/ 1754372 w 2769907"/>
              <a:gd name="connsiteY10" fmla="*/ 2669535 h 2669535"/>
              <a:gd name="connsiteX11" fmla="*/ 0 w 2769907"/>
              <a:gd name="connsiteY11" fmla="*/ 2669535 h 2669535"/>
              <a:gd name="connsiteX12" fmla="*/ 0 w 2769907"/>
              <a:gd name="connsiteY12" fmla="*/ 2276130 h 2669535"/>
              <a:gd name="connsiteX13" fmla="*/ 1738847 w 2769907"/>
              <a:gd name="connsiteY13" fmla="*/ 2276130 h 2669535"/>
              <a:gd name="connsiteX14" fmla="*/ 1811556 w 2769907"/>
              <a:gd name="connsiteY14" fmla="*/ 2252980 h 2669535"/>
              <a:gd name="connsiteX15" fmla="*/ 2384787 w 2769907"/>
              <a:gd name="connsiteY15" fmla="*/ 1472796 h 2669535"/>
              <a:gd name="connsiteX16" fmla="*/ 1885847 w 2769907"/>
              <a:gd name="connsiteY16" fmla="*/ 515162 h 2669535"/>
              <a:gd name="connsiteX17" fmla="*/ 800159 w 2769907"/>
              <a:gd name="connsiteY17" fmla="*/ 589982 h 2669535"/>
              <a:gd name="connsiteX18" fmla="*/ 510036 w 2769907"/>
              <a:gd name="connsiteY18" fmla="*/ 1639360 h 2669535"/>
              <a:gd name="connsiteX19" fmla="*/ 645846 w 2769907"/>
              <a:gd name="connsiteY19" fmla="*/ 1523480 h 2669535"/>
              <a:gd name="connsiteX20" fmla="*/ 553481 w 2769907"/>
              <a:gd name="connsiteY20" fmla="*/ 2093815 h 2669535"/>
              <a:gd name="connsiteX21" fmla="*/ 66179 w 2769907"/>
              <a:gd name="connsiteY21" fmla="*/ 2018082 h 2669535"/>
              <a:gd name="connsiteX22" fmla="*/ 204658 w 2769907"/>
              <a:gd name="connsiteY22" fmla="*/ 1899922 h 2669535"/>
              <a:gd name="connsiteX23" fmla="*/ 469334 w 2769907"/>
              <a:gd name="connsiteY23" fmla="*/ 375346 h 2669535"/>
              <a:gd name="connsiteX24" fmla="*/ 1396104 w 2769907"/>
              <a:gd name="connsiteY24" fmla="*/ 5 h 266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69907" h="2669535">
                <a:moveTo>
                  <a:pt x="1396104" y="5"/>
                </a:moveTo>
                <a:cubicBezTo>
                  <a:pt x="1600668" y="604"/>
                  <a:pt x="1807703" y="47966"/>
                  <a:pt x="2000915" y="144549"/>
                </a:cubicBezTo>
                <a:cubicBezTo>
                  <a:pt x="2502543" y="395303"/>
                  <a:pt x="2806492" y="925887"/>
                  <a:pt x="2766369" y="1480750"/>
                </a:cubicBezTo>
                <a:cubicBezTo>
                  <a:pt x="2745571" y="1768364"/>
                  <a:pt x="2634678" y="2031328"/>
                  <a:pt x="2459391" y="2239165"/>
                </a:cubicBezTo>
                <a:lnTo>
                  <a:pt x="2433408" y="2265498"/>
                </a:lnTo>
                <a:lnTo>
                  <a:pt x="2264818" y="2432082"/>
                </a:lnTo>
                <a:lnTo>
                  <a:pt x="2094613" y="2535089"/>
                </a:lnTo>
                <a:lnTo>
                  <a:pt x="1967175" y="2600917"/>
                </a:lnTo>
                <a:cubicBezTo>
                  <a:pt x="1902820" y="2627919"/>
                  <a:pt x="1835645" y="2650047"/>
                  <a:pt x="1766052" y="2666824"/>
                </a:cubicBezTo>
                <a:lnTo>
                  <a:pt x="1754372" y="2622059"/>
                </a:lnTo>
                <a:lnTo>
                  <a:pt x="1754372" y="2669535"/>
                </a:lnTo>
                <a:lnTo>
                  <a:pt x="0" y="2669535"/>
                </a:lnTo>
                <a:lnTo>
                  <a:pt x="0" y="2276130"/>
                </a:lnTo>
                <a:lnTo>
                  <a:pt x="1738847" y="2276130"/>
                </a:lnTo>
                <a:lnTo>
                  <a:pt x="1811556" y="2252980"/>
                </a:lnTo>
                <a:cubicBezTo>
                  <a:pt x="2129280" y="2123141"/>
                  <a:pt x="2351991" y="1826561"/>
                  <a:pt x="2384787" y="1472796"/>
                </a:cubicBezTo>
                <a:cubicBezTo>
                  <a:pt x="2420441" y="1088208"/>
                  <a:pt x="2224309" y="711764"/>
                  <a:pt x="1885847" y="515162"/>
                </a:cubicBezTo>
                <a:cubicBezTo>
                  <a:pt x="1536021" y="311959"/>
                  <a:pt x="1104809" y="341676"/>
                  <a:pt x="800159" y="589982"/>
                </a:cubicBezTo>
                <a:cubicBezTo>
                  <a:pt x="494863" y="838816"/>
                  <a:pt x="379554" y="1255890"/>
                  <a:pt x="510036" y="1639360"/>
                </a:cubicBezTo>
                <a:lnTo>
                  <a:pt x="645846" y="1523480"/>
                </a:lnTo>
                <a:lnTo>
                  <a:pt x="553481" y="2093815"/>
                </a:lnTo>
                <a:lnTo>
                  <a:pt x="66179" y="2018082"/>
                </a:lnTo>
                <a:lnTo>
                  <a:pt x="204658" y="1899922"/>
                </a:lnTo>
                <a:cubicBezTo>
                  <a:pt x="-37397" y="1379077"/>
                  <a:pt x="68460" y="769334"/>
                  <a:pt x="469334" y="375346"/>
                </a:cubicBezTo>
                <a:cubicBezTo>
                  <a:pt x="721093" y="127911"/>
                  <a:pt x="1055165" y="-992"/>
                  <a:pt x="1396104" y="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/>
          <p:cNvSpPr/>
          <p:nvPr/>
        </p:nvSpPr>
        <p:spPr>
          <a:xfrm>
            <a:off x="7315200" y="3186796"/>
            <a:ext cx="2107096" cy="765544"/>
          </a:xfrm>
          <a:custGeom>
            <a:avLst/>
            <a:gdLst>
              <a:gd name="connsiteX0" fmla="*/ 1807535 w 2190307"/>
              <a:gd name="connsiteY0" fmla="*/ 0 h 765544"/>
              <a:gd name="connsiteX1" fmla="*/ 2190307 w 2190307"/>
              <a:gd name="connsiteY1" fmla="*/ 382772 h 765544"/>
              <a:gd name="connsiteX2" fmla="*/ 1807535 w 2190307"/>
              <a:gd name="connsiteY2" fmla="*/ 765544 h 765544"/>
              <a:gd name="connsiteX3" fmla="*/ 1807535 w 2190307"/>
              <a:gd name="connsiteY3" fmla="*/ 574158 h 765544"/>
              <a:gd name="connsiteX4" fmla="*/ 0 w 2190307"/>
              <a:gd name="connsiteY4" fmla="*/ 574158 h 765544"/>
              <a:gd name="connsiteX5" fmla="*/ 0 w 2190307"/>
              <a:gd name="connsiteY5" fmla="*/ 460977 h 765544"/>
              <a:gd name="connsiteX6" fmla="*/ 56765 w 2190307"/>
              <a:gd name="connsiteY6" fmla="*/ 431655 h 765544"/>
              <a:gd name="connsiteX7" fmla="*/ 221641 w 2190307"/>
              <a:gd name="connsiteY7" fmla="*/ 310119 h 765544"/>
              <a:gd name="connsiteX8" fmla="*/ 338795 w 2190307"/>
              <a:gd name="connsiteY8" fmla="*/ 191386 h 765544"/>
              <a:gd name="connsiteX9" fmla="*/ 1807535 w 2190307"/>
              <a:gd name="connsiteY9" fmla="*/ 191386 h 765544"/>
              <a:gd name="connsiteX10" fmla="*/ 1807535 w 2190307"/>
              <a:gd name="connsiteY10" fmla="*/ 0 h 765544"/>
              <a:gd name="connsiteX0" fmla="*/ 1807535 w 2190307"/>
              <a:gd name="connsiteY0" fmla="*/ 0 h 765544"/>
              <a:gd name="connsiteX1" fmla="*/ 2190307 w 2190307"/>
              <a:gd name="connsiteY1" fmla="*/ 382772 h 765544"/>
              <a:gd name="connsiteX2" fmla="*/ 1807535 w 2190307"/>
              <a:gd name="connsiteY2" fmla="*/ 765544 h 765544"/>
              <a:gd name="connsiteX3" fmla="*/ 1807535 w 2190307"/>
              <a:gd name="connsiteY3" fmla="*/ 574158 h 765544"/>
              <a:gd name="connsiteX4" fmla="*/ 0 w 2190307"/>
              <a:gd name="connsiteY4" fmla="*/ 574158 h 765544"/>
              <a:gd name="connsiteX5" fmla="*/ 0 w 2190307"/>
              <a:gd name="connsiteY5" fmla="*/ 460977 h 765544"/>
              <a:gd name="connsiteX6" fmla="*/ 56765 w 2190307"/>
              <a:gd name="connsiteY6" fmla="*/ 431655 h 765544"/>
              <a:gd name="connsiteX7" fmla="*/ 221641 w 2190307"/>
              <a:gd name="connsiteY7" fmla="*/ 310119 h 765544"/>
              <a:gd name="connsiteX8" fmla="*/ 449248 w 2190307"/>
              <a:gd name="connsiteY8" fmla="*/ 189575 h 765544"/>
              <a:gd name="connsiteX9" fmla="*/ 1807535 w 2190307"/>
              <a:gd name="connsiteY9" fmla="*/ 191386 h 765544"/>
              <a:gd name="connsiteX10" fmla="*/ 1807535 w 2190307"/>
              <a:gd name="connsiteY10" fmla="*/ 0 h 765544"/>
              <a:gd name="connsiteX0" fmla="*/ 1807535 w 2190307"/>
              <a:gd name="connsiteY0" fmla="*/ 0 h 765544"/>
              <a:gd name="connsiteX1" fmla="*/ 2190307 w 2190307"/>
              <a:gd name="connsiteY1" fmla="*/ 382772 h 765544"/>
              <a:gd name="connsiteX2" fmla="*/ 1807535 w 2190307"/>
              <a:gd name="connsiteY2" fmla="*/ 765544 h 765544"/>
              <a:gd name="connsiteX3" fmla="*/ 1807535 w 2190307"/>
              <a:gd name="connsiteY3" fmla="*/ 574158 h 765544"/>
              <a:gd name="connsiteX4" fmla="*/ 0 w 2190307"/>
              <a:gd name="connsiteY4" fmla="*/ 574158 h 765544"/>
              <a:gd name="connsiteX5" fmla="*/ 0 w 2190307"/>
              <a:gd name="connsiteY5" fmla="*/ 460977 h 765544"/>
              <a:gd name="connsiteX6" fmla="*/ 56765 w 2190307"/>
              <a:gd name="connsiteY6" fmla="*/ 431655 h 765544"/>
              <a:gd name="connsiteX7" fmla="*/ 295880 w 2190307"/>
              <a:gd name="connsiteY7" fmla="*/ 360818 h 765544"/>
              <a:gd name="connsiteX8" fmla="*/ 449248 w 2190307"/>
              <a:gd name="connsiteY8" fmla="*/ 189575 h 765544"/>
              <a:gd name="connsiteX9" fmla="*/ 1807535 w 2190307"/>
              <a:gd name="connsiteY9" fmla="*/ 191386 h 765544"/>
              <a:gd name="connsiteX10" fmla="*/ 1807535 w 2190307"/>
              <a:gd name="connsiteY10" fmla="*/ 0 h 765544"/>
              <a:gd name="connsiteX0" fmla="*/ 1807535 w 2190307"/>
              <a:gd name="connsiteY0" fmla="*/ 0 h 765544"/>
              <a:gd name="connsiteX1" fmla="*/ 2190307 w 2190307"/>
              <a:gd name="connsiteY1" fmla="*/ 382772 h 765544"/>
              <a:gd name="connsiteX2" fmla="*/ 1807535 w 2190307"/>
              <a:gd name="connsiteY2" fmla="*/ 765544 h 765544"/>
              <a:gd name="connsiteX3" fmla="*/ 1807535 w 2190307"/>
              <a:gd name="connsiteY3" fmla="*/ 574158 h 765544"/>
              <a:gd name="connsiteX4" fmla="*/ 0 w 2190307"/>
              <a:gd name="connsiteY4" fmla="*/ 574158 h 765544"/>
              <a:gd name="connsiteX5" fmla="*/ 5432 w 2190307"/>
              <a:gd name="connsiteY5" fmla="*/ 565997 h 765544"/>
              <a:gd name="connsiteX6" fmla="*/ 56765 w 2190307"/>
              <a:gd name="connsiteY6" fmla="*/ 431655 h 765544"/>
              <a:gd name="connsiteX7" fmla="*/ 295880 w 2190307"/>
              <a:gd name="connsiteY7" fmla="*/ 360818 h 765544"/>
              <a:gd name="connsiteX8" fmla="*/ 449248 w 2190307"/>
              <a:gd name="connsiteY8" fmla="*/ 189575 h 765544"/>
              <a:gd name="connsiteX9" fmla="*/ 1807535 w 2190307"/>
              <a:gd name="connsiteY9" fmla="*/ 191386 h 765544"/>
              <a:gd name="connsiteX10" fmla="*/ 1807535 w 2190307"/>
              <a:gd name="connsiteY10" fmla="*/ 0 h 765544"/>
              <a:gd name="connsiteX0" fmla="*/ 1807535 w 2190307"/>
              <a:gd name="connsiteY0" fmla="*/ 0 h 765544"/>
              <a:gd name="connsiteX1" fmla="*/ 2190307 w 2190307"/>
              <a:gd name="connsiteY1" fmla="*/ 382772 h 765544"/>
              <a:gd name="connsiteX2" fmla="*/ 1807535 w 2190307"/>
              <a:gd name="connsiteY2" fmla="*/ 765544 h 765544"/>
              <a:gd name="connsiteX3" fmla="*/ 1807535 w 2190307"/>
              <a:gd name="connsiteY3" fmla="*/ 574158 h 765544"/>
              <a:gd name="connsiteX4" fmla="*/ 0 w 2190307"/>
              <a:gd name="connsiteY4" fmla="*/ 574158 h 765544"/>
              <a:gd name="connsiteX5" fmla="*/ 5432 w 2190307"/>
              <a:gd name="connsiteY5" fmla="*/ 565997 h 765544"/>
              <a:gd name="connsiteX6" fmla="*/ 192567 w 2190307"/>
              <a:gd name="connsiteY6" fmla="*/ 458815 h 765544"/>
              <a:gd name="connsiteX7" fmla="*/ 295880 w 2190307"/>
              <a:gd name="connsiteY7" fmla="*/ 360818 h 765544"/>
              <a:gd name="connsiteX8" fmla="*/ 449248 w 2190307"/>
              <a:gd name="connsiteY8" fmla="*/ 189575 h 765544"/>
              <a:gd name="connsiteX9" fmla="*/ 1807535 w 2190307"/>
              <a:gd name="connsiteY9" fmla="*/ 191386 h 765544"/>
              <a:gd name="connsiteX10" fmla="*/ 1807535 w 2190307"/>
              <a:gd name="connsiteY10" fmla="*/ 0 h 765544"/>
              <a:gd name="connsiteX0" fmla="*/ 1807535 w 2190307"/>
              <a:gd name="connsiteY0" fmla="*/ 0 h 765544"/>
              <a:gd name="connsiteX1" fmla="*/ 2190307 w 2190307"/>
              <a:gd name="connsiteY1" fmla="*/ 382772 h 765544"/>
              <a:gd name="connsiteX2" fmla="*/ 1807535 w 2190307"/>
              <a:gd name="connsiteY2" fmla="*/ 765544 h 765544"/>
              <a:gd name="connsiteX3" fmla="*/ 1807535 w 2190307"/>
              <a:gd name="connsiteY3" fmla="*/ 574158 h 765544"/>
              <a:gd name="connsiteX4" fmla="*/ 0 w 2190307"/>
              <a:gd name="connsiteY4" fmla="*/ 574158 h 765544"/>
              <a:gd name="connsiteX5" fmla="*/ 5432 w 2190307"/>
              <a:gd name="connsiteY5" fmla="*/ 565997 h 765544"/>
              <a:gd name="connsiteX6" fmla="*/ 192567 w 2190307"/>
              <a:gd name="connsiteY6" fmla="*/ 458815 h 765544"/>
              <a:gd name="connsiteX7" fmla="*/ 350201 w 2190307"/>
              <a:gd name="connsiteY7" fmla="*/ 324604 h 765544"/>
              <a:gd name="connsiteX8" fmla="*/ 449248 w 2190307"/>
              <a:gd name="connsiteY8" fmla="*/ 189575 h 765544"/>
              <a:gd name="connsiteX9" fmla="*/ 1807535 w 2190307"/>
              <a:gd name="connsiteY9" fmla="*/ 191386 h 765544"/>
              <a:gd name="connsiteX10" fmla="*/ 1807535 w 2190307"/>
              <a:gd name="connsiteY10" fmla="*/ 0 h 76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0307" h="765544">
                <a:moveTo>
                  <a:pt x="1807535" y="0"/>
                </a:moveTo>
                <a:lnTo>
                  <a:pt x="2190307" y="382772"/>
                </a:lnTo>
                <a:lnTo>
                  <a:pt x="1807535" y="765544"/>
                </a:lnTo>
                <a:lnTo>
                  <a:pt x="1807535" y="574158"/>
                </a:lnTo>
                <a:lnTo>
                  <a:pt x="0" y="574158"/>
                </a:lnTo>
                <a:lnTo>
                  <a:pt x="5432" y="565997"/>
                </a:lnTo>
                <a:lnTo>
                  <a:pt x="192567" y="458815"/>
                </a:lnTo>
                <a:cubicBezTo>
                  <a:pt x="250881" y="422542"/>
                  <a:pt x="298732" y="369196"/>
                  <a:pt x="350201" y="324604"/>
                </a:cubicBezTo>
                <a:lnTo>
                  <a:pt x="449248" y="189575"/>
                </a:lnTo>
                <a:lnTo>
                  <a:pt x="1807535" y="191386"/>
                </a:lnTo>
                <a:lnTo>
                  <a:pt x="180753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5979374" y="1717272"/>
            <a:ext cx="12523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Iteration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No change during iteration</a:t>
            </a:r>
            <a:endParaRPr lang="en-AU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442" y="2514449"/>
            <a:ext cx="901720" cy="139845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0902" y="396098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Iteration list</a:t>
            </a:r>
            <a:endParaRPr lang="en-AU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920" y="2572021"/>
            <a:ext cx="1780190" cy="15261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73617" y="3213676"/>
            <a:ext cx="102373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Minimally Marketable Product</a:t>
            </a:r>
            <a:endParaRPr lang="en-AU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96" y="1997801"/>
            <a:ext cx="1828909" cy="2898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83076" y="2047167"/>
            <a:ext cx="200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Release</a:t>
            </a:r>
            <a:endParaRPr lang="en-AU" dirty="0"/>
          </a:p>
        </p:txBody>
      </p:sp>
      <p:cxnSp>
        <p:nvCxnSpPr>
          <p:cNvPr id="5" name="Straight Arrow Connector 4"/>
          <p:cNvCxnSpPr>
            <a:endCxn id="18" idx="1"/>
          </p:cNvCxnSpPr>
          <p:nvPr/>
        </p:nvCxnSpPr>
        <p:spPr>
          <a:xfrm>
            <a:off x="2252902" y="3213676"/>
            <a:ext cx="17715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0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The length of the iterations are designed with available resources in mind</a:t>
            </a:r>
          </a:p>
          <a:p>
            <a:r>
              <a:rPr lang="en-AU" dirty="0" smtClean="0"/>
              <a:t>The number of user stories addressed in an iteration are set depending on the available resources.</a:t>
            </a:r>
          </a:p>
          <a:p>
            <a:endParaRPr lang="en-AU" dirty="0"/>
          </a:p>
          <a:p>
            <a:r>
              <a:rPr lang="en-AU" dirty="0" smtClean="0"/>
              <a:t>Iteration 1</a:t>
            </a:r>
          </a:p>
          <a:p>
            <a:pPr lvl="1"/>
            <a:r>
              <a:rPr lang="en-AU" dirty="0" smtClean="0"/>
              <a:t>October 2013 – September 2014 (12 months)</a:t>
            </a:r>
          </a:p>
          <a:p>
            <a:r>
              <a:rPr lang="en-AU" dirty="0" smtClean="0"/>
              <a:t>Iteration 2</a:t>
            </a:r>
          </a:p>
          <a:p>
            <a:pPr lvl="1"/>
            <a:r>
              <a:rPr lang="en-AU" dirty="0" smtClean="0"/>
              <a:t>June 2014 – December 2014 (7 months)</a:t>
            </a:r>
          </a:p>
          <a:p>
            <a:r>
              <a:rPr lang="en-AU" dirty="0" smtClean="0"/>
              <a:t>Iteration 3: </a:t>
            </a:r>
          </a:p>
          <a:p>
            <a:pPr lvl="1"/>
            <a:r>
              <a:rPr lang="en-AU" dirty="0" smtClean="0"/>
              <a:t>September 2014 – March 2015 (7 months)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16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Each feature/user story goes through these stages</a:t>
            </a:r>
            <a:endParaRPr lang="en-AU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8146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0224" y="5012863"/>
            <a:ext cx="174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View is scoped at a meeting of interested users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145024" y="5024405"/>
            <a:ext cx="174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Documentation and Production teams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202424" y="5024405"/>
            <a:ext cx="174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QA by TC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9259824" y="5024405"/>
            <a:ext cx="174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View is released for comment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3087624" y="5012863"/>
            <a:ext cx="174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Content and data modellers</a:t>
            </a:r>
            <a:endParaRPr lang="en-AU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92808" y="3648456"/>
            <a:ext cx="9144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941064" y="3737275"/>
            <a:ext cx="9144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019800" y="3737275"/>
            <a:ext cx="9144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077200" y="3737275"/>
            <a:ext cx="9144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046208" y="3696127"/>
            <a:ext cx="9144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7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9788" y="468587"/>
            <a:ext cx="5157787" cy="823912"/>
          </a:xfrm>
        </p:spPr>
        <p:txBody>
          <a:bodyPr/>
          <a:lstStyle/>
          <a:p>
            <a:r>
              <a:rPr lang="en-AU" dirty="0"/>
              <a:t>Agile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292499"/>
            <a:ext cx="5157787" cy="3684588"/>
          </a:xfrm>
        </p:spPr>
        <p:txBody>
          <a:bodyPr>
            <a:normAutofit fontScale="92500"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Iterative and incremental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Adaptive</a:t>
            </a:r>
          </a:p>
          <a:p>
            <a:r>
              <a:rPr lang="en-AU" dirty="0" smtClean="0"/>
              <a:t>Value based</a:t>
            </a:r>
          </a:p>
          <a:p>
            <a:r>
              <a:rPr lang="en-AU" dirty="0" smtClean="0"/>
              <a:t>Transparent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468587"/>
            <a:ext cx="5183188" cy="823912"/>
          </a:xfrm>
        </p:spPr>
        <p:txBody>
          <a:bodyPr/>
          <a:lstStyle/>
          <a:p>
            <a:r>
              <a:rPr lang="en-AU" dirty="0" smtClean="0"/>
              <a:t>DDI 4 Design Principles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1292499"/>
            <a:ext cx="5183188" cy="3684588"/>
          </a:xfrm>
        </p:spPr>
        <p:txBody>
          <a:bodyPr>
            <a:normAutofit fontScale="92500"/>
          </a:bodyPr>
          <a:lstStyle/>
          <a:p>
            <a:r>
              <a:rPr lang="en-AU" dirty="0"/>
              <a:t>Iterative Development – The model is developed iteratively, bringing in a range of views from the user community.</a:t>
            </a:r>
          </a:p>
          <a:p>
            <a:endParaRPr lang="en-AU" dirty="0" smtClean="0"/>
          </a:p>
          <a:p>
            <a:r>
              <a:rPr lang="en-AU" dirty="0" smtClean="0"/>
              <a:t>User </a:t>
            </a:r>
            <a:r>
              <a:rPr lang="en-AU" dirty="0"/>
              <a:t>Driven – User perspectives inform the model to ensure that it meets the needs of the international DDI user community.</a:t>
            </a:r>
          </a:p>
          <a:p>
            <a:endParaRPr lang="en-AU" dirty="0"/>
          </a:p>
        </p:txBody>
      </p:sp>
      <p:sp>
        <p:nvSpPr>
          <p:cNvPr id="14" name="Right Arrow 13"/>
          <p:cNvSpPr/>
          <p:nvPr/>
        </p:nvSpPr>
        <p:spPr>
          <a:xfrm>
            <a:off x="4959626" y="1640368"/>
            <a:ext cx="958436" cy="675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ight Arrow 14"/>
          <p:cNvSpPr/>
          <p:nvPr/>
        </p:nvSpPr>
        <p:spPr>
          <a:xfrm>
            <a:off x="4959626" y="3720959"/>
            <a:ext cx="958436" cy="675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ounded Rectangle 15"/>
          <p:cNvSpPr/>
          <p:nvPr/>
        </p:nvSpPr>
        <p:spPr>
          <a:xfrm>
            <a:off x="2574235" y="5406887"/>
            <a:ext cx="6450496" cy="1063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Agile is inline with our design principles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0724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Where do we start?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31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551"/>
            <a:ext cx="10515600" cy="1325563"/>
          </a:xfrm>
        </p:spPr>
        <p:txBody>
          <a:bodyPr/>
          <a:lstStyle/>
          <a:p>
            <a:r>
              <a:rPr lang="en-AU" dirty="0" smtClean="0"/>
              <a:t>DDI 4 Vision/ Drivers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/>
              <a:t>“The DDI Alliance has initiated new work to build a model-based specification from which technical </a:t>
            </a:r>
            <a:r>
              <a:rPr lang="en-AU" dirty="0" smtClean="0"/>
              <a:t>bindings </a:t>
            </a:r>
            <a:r>
              <a:rPr lang="en-AU" dirty="0"/>
              <a:t>can be generated. This approach will carry many benefits in terms of communicating with other </a:t>
            </a:r>
            <a:r>
              <a:rPr lang="en-AU" dirty="0" smtClean="0"/>
              <a:t>standards </a:t>
            </a:r>
            <a:r>
              <a:rPr lang="en-AU" dirty="0"/>
              <a:t>efforts and maintaining </a:t>
            </a:r>
            <a:r>
              <a:rPr lang="en-AU" dirty="0" smtClean="0"/>
              <a:t>consistency” </a:t>
            </a:r>
          </a:p>
          <a:p>
            <a:pPr marL="0" indent="0" algn="r">
              <a:buNone/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(from </a:t>
            </a:r>
            <a:r>
              <a:rPr lang="en-AU" dirty="0" err="1" smtClean="0">
                <a:solidFill>
                  <a:schemeClr val="bg1">
                    <a:lumMod val="50000"/>
                  </a:schemeClr>
                </a:solidFill>
              </a:rPr>
              <a:t>Dagstuhl</a:t>
            </a: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 2012 paper)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“The  objectives of the structural change are to:</a:t>
            </a:r>
          </a:p>
          <a:p>
            <a:r>
              <a:rPr lang="en-AU" dirty="0" smtClean="0"/>
              <a:t>Improve its functionality from a technical perspective</a:t>
            </a:r>
          </a:p>
          <a:p>
            <a:r>
              <a:rPr lang="en-AU" dirty="0" smtClean="0"/>
              <a:t>Provide a model that is more accessible to users, particularly those outside the traditional social sciences</a:t>
            </a:r>
          </a:p>
          <a:p>
            <a:r>
              <a:rPr lang="en-AU" dirty="0" smtClean="0"/>
              <a:t>Create a more flexible base for further development and coverage extensions” </a:t>
            </a:r>
          </a:p>
          <a:p>
            <a:pPr marL="0" indent="0" algn="r">
              <a:buNone/>
            </a:pP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(from Moving Forward Paper circulated to Members in February 2014)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DDI 4 Product Vision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Architecture / </a:t>
            </a:r>
            <a:r>
              <a:rPr lang="en-AU" dirty="0" smtClean="0"/>
              <a:t>Structure </a:t>
            </a:r>
          </a:p>
          <a:p>
            <a:pPr marL="457200" lvl="1" indent="0">
              <a:buNone/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(paper from NADDI – April 2014)</a:t>
            </a:r>
          </a:p>
          <a:p>
            <a:r>
              <a:rPr lang="en-AU" dirty="0" smtClean="0"/>
              <a:t>Coverage </a:t>
            </a:r>
          </a:p>
          <a:p>
            <a:pPr marL="457200" lvl="1" indent="0">
              <a:buNone/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(what will the model include – listed in many papers)</a:t>
            </a:r>
          </a:p>
          <a:p>
            <a:r>
              <a:rPr lang="en-AU" dirty="0" smtClean="0"/>
              <a:t>Timelines </a:t>
            </a:r>
          </a:p>
          <a:p>
            <a:pPr marL="457200" lvl="1" indent="0">
              <a:buNone/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Moving Forward Paper circulated to Members in February </a:t>
            </a: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2014 says “project will be completed in 2015)</a:t>
            </a:r>
          </a:p>
          <a:p>
            <a:r>
              <a:rPr lang="en-AU" dirty="0" smtClean="0"/>
              <a:t>Operational guidelines </a:t>
            </a:r>
          </a:p>
          <a:p>
            <a:pPr marL="457200" lvl="1" indent="0">
              <a:buNone/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(Process paper from April 2014)</a:t>
            </a:r>
          </a:p>
          <a:p>
            <a:r>
              <a:rPr lang="en-AU" dirty="0" smtClean="0"/>
              <a:t>Resources </a:t>
            </a:r>
          </a:p>
          <a:p>
            <a:pPr marL="457200" lvl="1" indent="0">
              <a:buNone/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(varies on an ongoing basis, continued push to user group to become involved)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54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romanpichler.com/wp-content/uploads/2011/11/VisionStrategyBackl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767" y="1608872"/>
            <a:ext cx="8587407" cy="484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0464" y="3286035"/>
            <a:ext cx="197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" name="Rounded Rectangle 4"/>
          <p:cNvSpPr/>
          <p:nvPr/>
        </p:nvSpPr>
        <p:spPr>
          <a:xfrm>
            <a:off x="1697440" y="142783"/>
            <a:ext cx="2261821" cy="1762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1. We </a:t>
            </a:r>
            <a:r>
              <a:rPr lang="en-AU" dirty="0"/>
              <a:t>have a vision and agreed drivers for why we are developing DDI 4.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67131" y="427901"/>
            <a:ext cx="2146852" cy="119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2. We </a:t>
            </a:r>
            <a:r>
              <a:rPr lang="en-AU" dirty="0"/>
              <a:t>have developed a vision of what DDI 4 will look like.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4820478"/>
            <a:ext cx="2315817" cy="16300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3. We have to state what the product backlog is.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48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87817" y="447261"/>
            <a:ext cx="3866322" cy="61324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Product Backlog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7287" y="1690688"/>
            <a:ext cx="5084329" cy="4351338"/>
          </a:xfrm>
        </p:spPr>
        <p:txBody>
          <a:bodyPr>
            <a:normAutofit/>
          </a:bodyPr>
          <a:lstStyle/>
          <a:p>
            <a:r>
              <a:rPr lang="en-AU" dirty="0" smtClean="0"/>
              <a:t>A </a:t>
            </a:r>
            <a:r>
              <a:rPr lang="en-AU" dirty="0"/>
              <a:t>Product Backlog is a high level list of customer requirements for the </a:t>
            </a:r>
            <a:r>
              <a:rPr lang="en-AU" dirty="0" smtClean="0"/>
              <a:t>project. It is a list </a:t>
            </a:r>
            <a:r>
              <a:rPr lang="en-AU" dirty="0"/>
              <a:t>of the </a:t>
            </a:r>
            <a:r>
              <a:rPr lang="en-AU" dirty="0" smtClean="0"/>
              <a:t>features / functionality that we want in the final product</a:t>
            </a:r>
          </a:p>
          <a:p>
            <a:r>
              <a:rPr lang="en-AU" dirty="0" smtClean="0"/>
              <a:t>Each item has an associated user story.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36614068"/>
              </p:ext>
            </p:extLst>
          </p:nvPr>
        </p:nvGraphicFramePr>
        <p:xfrm>
          <a:off x="7200900" y="710291"/>
          <a:ext cx="3245126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7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Managing the Product Backlog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527048"/>
            <a:ext cx="11018520" cy="46590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The Product Backlog should be:</a:t>
            </a:r>
          </a:p>
          <a:p>
            <a:pPr marL="0" indent="0">
              <a:buNone/>
            </a:pPr>
            <a:endParaRPr lang="en-AU" b="1" dirty="0" smtClean="0"/>
          </a:p>
          <a:p>
            <a:r>
              <a:rPr lang="en-AU" b="1" dirty="0" smtClean="0"/>
              <a:t>Transparent: </a:t>
            </a:r>
            <a:r>
              <a:rPr lang="en-AU" dirty="0" smtClean="0"/>
              <a:t>It should not be </a:t>
            </a:r>
            <a:r>
              <a:rPr lang="en-AU" dirty="0"/>
              <a:t>created or updated </a:t>
            </a:r>
            <a:r>
              <a:rPr lang="en-AU" dirty="0" smtClean="0"/>
              <a:t>in isolation. It should be available for all to see.</a:t>
            </a:r>
            <a:endParaRPr lang="en-AU" dirty="0"/>
          </a:p>
          <a:p>
            <a:r>
              <a:rPr lang="en-AU" b="1" dirty="0" smtClean="0"/>
              <a:t>Updated: </a:t>
            </a:r>
            <a:r>
              <a:rPr lang="en-AU" dirty="0" smtClean="0"/>
              <a:t>It should be updated </a:t>
            </a:r>
            <a:r>
              <a:rPr lang="en-AU" dirty="0"/>
              <a:t>or refined </a:t>
            </a:r>
            <a:r>
              <a:rPr lang="en-AU" dirty="0" smtClean="0"/>
              <a:t>regularly.</a:t>
            </a:r>
            <a:endParaRPr lang="en-AU" dirty="0"/>
          </a:p>
          <a:p>
            <a:r>
              <a:rPr lang="en-AU" b="1" dirty="0" smtClean="0"/>
              <a:t>Uncoupled:</a:t>
            </a:r>
            <a:r>
              <a:rPr lang="en-AU" dirty="0" smtClean="0"/>
              <a:t> You do not want a situation where all </a:t>
            </a:r>
            <a:r>
              <a:rPr lang="en-AU" dirty="0"/>
              <a:t>of the stories must be done or nothing gets delivered. This will often result in numerous sprints needing to be completed before anything of value is completed and deployed.</a:t>
            </a:r>
          </a:p>
          <a:p>
            <a:r>
              <a:rPr lang="en-AU" b="1" dirty="0" smtClean="0"/>
              <a:t>Ordered:</a:t>
            </a:r>
            <a:r>
              <a:rPr lang="en-AU" dirty="0"/>
              <a:t> </a:t>
            </a:r>
            <a:r>
              <a:rPr lang="en-AU" dirty="0" smtClean="0"/>
              <a:t>There needs to be prioritization </a:t>
            </a:r>
            <a:r>
              <a:rPr lang="en-AU" dirty="0"/>
              <a:t>or sequence.</a:t>
            </a:r>
          </a:p>
          <a:p>
            <a:r>
              <a:rPr lang="en-AU" b="1" dirty="0"/>
              <a:t>Focused </a:t>
            </a:r>
            <a:r>
              <a:rPr lang="en-AU" b="1" dirty="0" smtClean="0"/>
              <a:t> and Clear:</a:t>
            </a:r>
            <a:r>
              <a:rPr lang="en-AU" dirty="0" smtClean="0"/>
              <a:t> Everyone needs to know what the backlog items are trying to accomplish. The stories need a connection to a real user need.</a:t>
            </a:r>
          </a:p>
          <a:p>
            <a:r>
              <a:rPr lang="en-AU" b="1" dirty="0" smtClean="0"/>
              <a:t>Concise: </a:t>
            </a:r>
            <a:r>
              <a:rPr lang="en-AU" dirty="0" smtClean="0"/>
              <a:t>It should have the enough detail </a:t>
            </a:r>
            <a:r>
              <a:rPr lang="en-AU" dirty="0"/>
              <a:t>to </a:t>
            </a:r>
            <a:r>
              <a:rPr lang="en-AU" dirty="0" smtClean="0"/>
              <a:t>address </a:t>
            </a:r>
            <a:r>
              <a:rPr lang="en-AU" dirty="0"/>
              <a:t>the story and nothing more.</a:t>
            </a:r>
          </a:p>
          <a:p>
            <a:r>
              <a:rPr lang="en-AU" b="1" dirty="0" smtClean="0"/>
              <a:t>Connected: </a:t>
            </a:r>
            <a:r>
              <a:rPr lang="en-AU" dirty="0"/>
              <a:t> </a:t>
            </a:r>
            <a:r>
              <a:rPr lang="en-AU" dirty="0" smtClean="0"/>
              <a:t>There should be a connection </a:t>
            </a:r>
            <a:r>
              <a:rPr lang="en-AU" dirty="0"/>
              <a:t>to a broader product vision </a:t>
            </a:r>
            <a:r>
              <a:rPr lang="en-AU" dirty="0" smtClean="0"/>
              <a:t>and the business case.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74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939" y="3529445"/>
            <a:ext cx="9843052" cy="282857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Based on the objective to be iterative and incremental (no big bang releases), the idea of a Minimally Marketable Product is important. “There is </a:t>
            </a:r>
            <a:r>
              <a:rPr lang="en-AU" dirty="0"/>
              <a:t>only value if features are delivered to the customers</a:t>
            </a:r>
            <a:r>
              <a:rPr lang="en-AU" dirty="0" smtClean="0"/>
              <a:t>”</a:t>
            </a:r>
          </a:p>
          <a:p>
            <a:endParaRPr lang="en-AU" dirty="0" smtClean="0"/>
          </a:p>
          <a:p>
            <a:r>
              <a:rPr lang="en-AU" dirty="0" smtClean="0"/>
              <a:t>What are the sets of features that provide value to our users?</a:t>
            </a:r>
          </a:p>
          <a:p>
            <a:endParaRPr lang="en-AU" dirty="0"/>
          </a:p>
          <a:p>
            <a:r>
              <a:rPr lang="en-AU" dirty="0" smtClean="0"/>
              <a:t>The Product Backlog is grouped into the Minimal Marketable Products. A Minimal Marketable Product is released at the end of each iteration.</a:t>
            </a:r>
            <a:endParaRPr lang="en-AU" dirty="0"/>
          </a:p>
        </p:txBody>
      </p:sp>
      <p:pic>
        <p:nvPicPr>
          <p:cNvPr id="4" name="Picture 8" descr="https://encrypted-tbn3.gstatic.com/images?q=tbn:ANd9GcRpQ4dP1mCB_rClUhumtLIlWcll9Pj-2T5lXPF0m3uhd-SquRl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44" y="427383"/>
            <a:ext cx="7046842" cy="282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77468" y="2117035"/>
            <a:ext cx="102373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Minimally Marketable Products</a:t>
            </a:r>
            <a:endParaRPr lang="en-AU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708605" y="882502"/>
            <a:ext cx="531628" cy="776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14660" y="531628"/>
            <a:ext cx="2137145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Iteration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610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855</Words>
  <Application>Microsoft Office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Using Agile to develop DDI 4</vt:lpstr>
      <vt:lpstr>PowerPoint Presentation</vt:lpstr>
      <vt:lpstr>Where do we start?</vt:lpstr>
      <vt:lpstr>DDI 4 Vision/ Drivers</vt:lpstr>
      <vt:lpstr>DDI 4 Product Vision</vt:lpstr>
      <vt:lpstr>PowerPoint Presentation</vt:lpstr>
      <vt:lpstr>Product Backlog</vt:lpstr>
      <vt:lpstr>Managing the Product Backlog</vt:lpstr>
      <vt:lpstr>PowerPoint Presentation</vt:lpstr>
      <vt:lpstr>PowerPoint Presentation</vt:lpstr>
      <vt:lpstr>The Release Plan is our Product Backlog with some initial timing planning and prioritisation</vt:lpstr>
      <vt:lpstr>PowerPoint Presentation</vt:lpstr>
      <vt:lpstr>PowerPoint Presentation</vt:lpstr>
      <vt:lpstr>Iterations</vt:lpstr>
      <vt:lpstr>Each feature/user story goes through these stages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is</dc:title>
  <dc:creator>Therese Lalor</dc:creator>
  <cp:lastModifiedBy>Therese Lalor</cp:lastModifiedBy>
  <cp:revision>30</cp:revision>
  <dcterms:created xsi:type="dcterms:W3CDTF">2014-05-15T06:18:09Z</dcterms:created>
  <dcterms:modified xsi:type="dcterms:W3CDTF">2014-05-26T10:10:03Z</dcterms:modified>
</cp:coreProperties>
</file>