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7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458788" y="2014538"/>
            <a:ext cx="6094412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Architecture</a:t>
            </a:r>
            <a:endParaRPr lang="en-US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2133600" y="1600200"/>
            <a:ext cx="6057419" cy="4876800"/>
            <a:chOff x="2133600" y="1600200"/>
            <a:chExt cx="6057419" cy="48768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019800" y="1600200"/>
              <a:ext cx="0" cy="487680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133600" y="1676400"/>
              <a:ext cx="1464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Management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34200" y="1676400"/>
              <a:ext cx="12568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 smtClean="0"/>
                <a:t>Publication</a:t>
              </a:r>
              <a:endParaRPr lang="de-DE" b="1" dirty="0" smtClean="0"/>
            </a:p>
          </p:txBody>
        </p:sp>
      </p:grp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2490788" y="4048125"/>
            <a:ext cx="0" cy="20097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4522788" y="4048125"/>
            <a:ext cx="0" cy="134461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452438" y="2474913"/>
            <a:ext cx="6108699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452438" y="3389313"/>
            <a:ext cx="6108699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452438" y="6051550"/>
            <a:ext cx="6108699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25"/>
          <p:cNvSpPr>
            <a:spLocks noChangeShapeType="1"/>
          </p:cNvSpPr>
          <p:nvPr/>
        </p:nvSpPr>
        <p:spPr bwMode="auto">
          <a:xfrm>
            <a:off x="458788" y="2032000"/>
            <a:ext cx="0" cy="469106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8690919" y="3609181"/>
            <a:ext cx="0" cy="469106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452438" y="2038350"/>
            <a:ext cx="6108699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28"/>
          <p:cNvSpPr>
            <a:spLocks noChangeShapeType="1"/>
          </p:cNvSpPr>
          <p:nvPr/>
        </p:nvSpPr>
        <p:spPr bwMode="auto">
          <a:xfrm>
            <a:off x="452438" y="6716713"/>
            <a:ext cx="6108699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58788" y="5583238"/>
            <a:ext cx="5079206" cy="665162"/>
            <a:chOff x="458788" y="4800600"/>
            <a:chExt cx="5079206" cy="665162"/>
          </a:xfrm>
        </p:grpSpPr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458788" y="4800600"/>
              <a:ext cx="5079206" cy="665162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535525" y="4841875"/>
              <a:ext cx="891739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Primitives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535525" y="5118100"/>
              <a:ext cx="5517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String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4594225" y="2209800"/>
            <a:ext cx="8964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Extended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452438" y="2611438"/>
            <a:ext cx="5083174" cy="2971800"/>
            <a:chOff x="452438" y="2611438"/>
            <a:chExt cx="5083174" cy="2971800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452438" y="2611438"/>
              <a:ext cx="5083174" cy="665162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42"/>
            <p:cNvSpPr>
              <a:spLocks noChangeArrowheads="1"/>
            </p:cNvSpPr>
            <p:nvPr/>
          </p:nvSpPr>
          <p:spPr bwMode="auto">
            <a:xfrm>
              <a:off x="682949" y="2652713"/>
              <a:ext cx="180591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Objects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43"/>
            <p:cNvSpPr>
              <a:spLocks noChangeArrowheads="1"/>
            </p:cNvSpPr>
            <p:nvPr/>
          </p:nvSpPr>
          <p:spPr bwMode="auto">
            <a:xfrm>
              <a:off x="682949" y="2916238"/>
              <a:ext cx="41889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InstanceVariable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12"/>
            <p:cNvSpPr>
              <a:spLocks noChangeArrowheads="1"/>
            </p:cNvSpPr>
            <p:nvPr/>
          </p:nvSpPr>
          <p:spPr bwMode="auto">
            <a:xfrm>
              <a:off x="2368235" y="3593068"/>
              <a:ext cx="984565" cy="369332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b="1" dirty="0" err="1" smtClean="0"/>
                <a:t>Object</a:t>
              </a:r>
              <a:r>
                <a:rPr lang="de-DE" b="1" dirty="0" smtClean="0"/>
                <a:t> 3</a:t>
              </a:r>
              <a:endParaRPr lang="en-US" b="1" dirty="0"/>
            </a:p>
          </p:txBody>
        </p:sp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>
              <a:off x="457200" y="3593068"/>
              <a:ext cx="984565" cy="369332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b="1" dirty="0" err="1" smtClean="0"/>
                <a:t>Object</a:t>
              </a:r>
              <a:r>
                <a:rPr lang="de-DE" b="1" dirty="0" smtClean="0"/>
                <a:t> 2</a:t>
              </a:r>
              <a:endParaRPr lang="en-US" b="1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>
              <a:off x="1905000" y="3276600"/>
              <a:ext cx="0" cy="2306638"/>
            </a:xfrm>
            <a:prstGeom prst="straightConnector1">
              <a:avLst/>
            </a:prstGeom>
            <a:ln w="19050"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8" idx="2"/>
            </p:cNvCxnSpPr>
            <p:nvPr/>
          </p:nvCxnSpPr>
          <p:spPr>
            <a:xfrm>
              <a:off x="949483" y="3962400"/>
              <a:ext cx="15955" cy="1620838"/>
            </a:xfrm>
            <a:prstGeom prst="straightConnector1">
              <a:avLst/>
            </a:prstGeom>
            <a:ln w="19050"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endCxn id="78" idx="0"/>
            </p:cNvCxnSpPr>
            <p:nvPr/>
          </p:nvCxnSpPr>
          <p:spPr>
            <a:xfrm>
              <a:off x="949482" y="3255963"/>
              <a:ext cx="1" cy="337105"/>
            </a:xfrm>
            <a:prstGeom prst="straightConnector1">
              <a:avLst/>
            </a:prstGeom>
            <a:ln w="19050"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2858528" y="3276600"/>
              <a:ext cx="1" cy="337105"/>
            </a:xfrm>
            <a:prstGeom prst="straightConnector1">
              <a:avLst/>
            </a:prstGeom>
            <a:ln w="19050"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77" idx="2"/>
            </p:cNvCxnSpPr>
            <p:nvPr/>
          </p:nvCxnSpPr>
          <p:spPr>
            <a:xfrm>
              <a:off x="2860518" y="3962400"/>
              <a:ext cx="5109" cy="554038"/>
            </a:xfrm>
            <a:prstGeom prst="straightConnector1">
              <a:avLst/>
            </a:prstGeom>
            <a:ln w="19050"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4343400" y="3276600"/>
              <a:ext cx="0" cy="1282700"/>
            </a:xfrm>
            <a:prstGeom prst="straightConnector1">
              <a:avLst/>
            </a:prstGeom>
            <a:ln w="19050"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219200" y="2791212"/>
            <a:ext cx="7086600" cy="1388120"/>
            <a:chOff x="1219200" y="2791212"/>
            <a:chExt cx="7086600" cy="1388120"/>
          </a:xfrm>
        </p:grpSpPr>
        <p:sp>
          <p:nvSpPr>
            <p:cNvPr id="16" name="Rectangle 15"/>
            <p:cNvSpPr/>
            <p:nvPr/>
          </p:nvSpPr>
          <p:spPr>
            <a:xfrm>
              <a:off x="6934200" y="2791212"/>
              <a:ext cx="1371600" cy="6758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b="1" dirty="0" smtClean="0">
                  <a:solidFill>
                    <a:schemeClr val="tx1"/>
                  </a:solidFill>
                </a:rPr>
                <a:t>Views</a:t>
              </a:r>
            </a:p>
            <a:p>
              <a:r>
                <a:rPr lang="de-DE" i="1" dirty="0" err="1" smtClean="0">
                  <a:solidFill>
                    <a:schemeClr val="tx1"/>
                  </a:solidFill>
                </a:rPr>
                <a:t>Codebook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 flipV="1">
              <a:off x="4343400" y="2971800"/>
              <a:ext cx="2590800" cy="157356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16" idx="1"/>
              <a:endCxn id="77" idx="3"/>
            </p:cNvCxnSpPr>
            <p:nvPr/>
          </p:nvCxnSpPr>
          <p:spPr>
            <a:xfrm flipH="1">
              <a:off x="3352800" y="3129156"/>
              <a:ext cx="3581400" cy="64857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6939672" y="3810000"/>
              <a:ext cx="832728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r>
                <a:rPr lang="de-DE" b="1" dirty="0" smtClean="0">
                  <a:solidFill>
                    <a:schemeClr val="tx1"/>
                  </a:solidFill>
                </a:rPr>
                <a:t>View 2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Straight Arrow Connector 113"/>
            <p:cNvCxnSpPr>
              <a:endCxn id="110" idx="0"/>
            </p:cNvCxnSpPr>
            <p:nvPr/>
          </p:nvCxnSpPr>
          <p:spPr>
            <a:xfrm>
              <a:off x="7356036" y="3453445"/>
              <a:ext cx="0" cy="35655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reeform 112"/>
            <p:cNvSpPr/>
            <p:nvPr/>
          </p:nvSpPr>
          <p:spPr>
            <a:xfrm>
              <a:off x="1219200" y="3962400"/>
              <a:ext cx="5700584" cy="216932"/>
            </a:xfrm>
            <a:custGeom>
              <a:avLst/>
              <a:gdLst>
                <a:gd name="connsiteX0" fmla="*/ 6005384 w 6005384"/>
                <a:gd name="connsiteY0" fmla="*/ 49427 h 284602"/>
                <a:gd name="connsiteX1" fmla="*/ 1050324 w 6005384"/>
                <a:gd name="connsiteY1" fmla="*/ 284206 h 284602"/>
                <a:gd name="connsiteX2" fmla="*/ 0 w 6005384"/>
                <a:gd name="connsiteY2" fmla="*/ 0 h 284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5384" h="284602">
                  <a:moveTo>
                    <a:pt x="6005384" y="49427"/>
                  </a:moveTo>
                  <a:cubicBezTo>
                    <a:pt x="4028302" y="170935"/>
                    <a:pt x="2051221" y="292444"/>
                    <a:pt x="1050324" y="284206"/>
                  </a:cubicBezTo>
                  <a:cubicBezTo>
                    <a:pt x="49427" y="275968"/>
                    <a:pt x="24713" y="137984"/>
                    <a:pt x="0" y="0"/>
                  </a:cubicBezTo>
                </a:path>
              </a:pathLst>
            </a:custGeom>
            <a:noFill/>
            <a:ln>
              <a:solidFill>
                <a:srgbClr val="C0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368235" y="4516438"/>
            <a:ext cx="3169758" cy="1066800"/>
            <a:chOff x="2368235" y="4516438"/>
            <a:chExt cx="3169758" cy="1066800"/>
          </a:xfrm>
        </p:grpSpPr>
        <p:grpSp>
          <p:nvGrpSpPr>
            <p:cNvPr id="60" name="Group 59"/>
            <p:cNvGrpSpPr/>
            <p:nvPr/>
          </p:nvGrpSpPr>
          <p:grpSpPr>
            <a:xfrm>
              <a:off x="2368235" y="4516438"/>
              <a:ext cx="3169758" cy="665162"/>
              <a:chOff x="1905000" y="4038600"/>
              <a:chExt cx="3632993" cy="665162"/>
            </a:xfrm>
          </p:grpSpPr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1905000" y="4038600"/>
                <a:ext cx="3632993" cy="665162"/>
              </a:xfrm>
              <a:prstGeom prst="rect">
                <a:avLst/>
              </a:prstGeom>
              <a:solidFill>
                <a:srgbClr val="DCE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44"/>
              <p:cNvSpPr>
                <a:spLocks noChangeArrowheads="1"/>
              </p:cNvSpPr>
              <p:nvPr/>
            </p:nvSpPr>
            <p:spPr bwMode="auto">
              <a:xfrm>
                <a:off x="1987342" y="4081462"/>
                <a:ext cx="1804429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Extended Primitives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45"/>
              <p:cNvSpPr>
                <a:spLocks noChangeArrowheads="1"/>
              </p:cNvSpPr>
              <p:nvPr/>
            </p:nvSpPr>
            <p:spPr bwMode="auto">
              <a:xfrm>
                <a:off x="1987342" y="4354512"/>
                <a:ext cx="157697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InternationalString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25" name="Straight Arrow Connector 124"/>
            <p:cNvCxnSpPr>
              <a:stCxn id="20" idx="2"/>
            </p:cNvCxnSpPr>
            <p:nvPr/>
          </p:nvCxnSpPr>
          <p:spPr>
            <a:xfrm>
              <a:off x="3953114" y="5181600"/>
              <a:ext cx="0" cy="401638"/>
            </a:xfrm>
            <a:prstGeom prst="straightConnector1">
              <a:avLst/>
            </a:prstGeom>
            <a:ln w="19050"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061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458788" y="2014538"/>
            <a:ext cx="6094412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Extensions</a:t>
            </a:r>
            <a:endParaRPr lang="en-US" dirty="0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452438" y="2474913"/>
            <a:ext cx="6108699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25"/>
          <p:cNvSpPr>
            <a:spLocks noChangeShapeType="1"/>
          </p:cNvSpPr>
          <p:nvPr/>
        </p:nvSpPr>
        <p:spPr bwMode="auto">
          <a:xfrm>
            <a:off x="458788" y="2032000"/>
            <a:ext cx="0" cy="469106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6553200" y="2032000"/>
            <a:ext cx="0" cy="469106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452438" y="2038350"/>
            <a:ext cx="6108699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581400" y="3403600"/>
            <a:ext cx="2032000" cy="939800"/>
            <a:chOff x="2490788" y="2455863"/>
            <a:chExt cx="2032000" cy="939800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90788" y="2474913"/>
              <a:ext cx="2032000" cy="914400"/>
            </a:xfrm>
            <a:prstGeom prst="rect">
              <a:avLst/>
            </a:prstGeom>
            <a:solidFill>
              <a:srgbClr val="F79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3"/>
            <p:cNvSpPr>
              <a:spLocks noChangeArrowheads="1"/>
            </p:cNvSpPr>
            <p:nvPr/>
          </p:nvSpPr>
          <p:spPr bwMode="auto">
            <a:xfrm>
              <a:off x="2582863" y="2516188"/>
              <a:ext cx="963612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„Simple“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34"/>
            <p:cNvSpPr>
              <a:spLocks noChangeArrowheads="1"/>
            </p:cNvSpPr>
            <p:nvPr/>
          </p:nvSpPr>
          <p:spPr bwMode="auto">
            <a:xfrm>
              <a:off x="2582863" y="2792413"/>
              <a:ext cx="142398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Questionnaire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4522788" y="2455863"/>
              <a:ext cx="0" cy="93980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52394" y="3429000"/>
            <a:ext cx="2005806" cy="914400"/>
            <a:chOff x="4547394" y="2474913"/>
            <a:chExt cx="2005806" cy="914400"/>
          </a:xfrm>
        </p:grpSpPr>
        <p:grpSp>
          <p:nvGrpSpPr>
            <p:cNvPr id="3078" name="Group 3077"/>
            <p:cNvGrpSpPr/>
            <p:nvPr/>
          </p:nvGrpSpPr>
          <p:grpSpPr>
            <a:xfrm>
              <a:off x="4547394" y="2474913"/>
              <a:ext cx="2005806" cy="914400"/>
              <a:chOff x="4547394" y="2474913"/>
              <a:chExt cx="2030412" cy="914400"/>
            </a:xfrm>
          </p:grpSpPr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4547394" y="2474913"/>
                <a:ext cx="2030412" cy="914400"/>
              </a:xfrm>
              <a:prstGeom prst="rect">
                <a:avLst/>
              </a:prstGeom>
              <a:solidFill>
                <a:srgbClr val="F79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36"/>
              <p:cNvSpPr>
                <a:spLocks noChangeArrowheads="1"/>
              </p:cNvSpPr>
              <p:nvPr/>
            </p:nvSpPr>
            <p:spPr bwMode="auto">
              <a:xfrm>
                <a:off x="4711700" y="2516188"/>
                <a:ext cx="949325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Complex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39"/>
              <p:cNvSpPr>
                <a:spLocks noChangeArrowheads="1"/>
              </p:cNvSpPr>
              <p:nvPr/>
            </p:nvSpPr>
            <p:spPr bwMode="auto">
              <a:xfrm>
                <a:off x="4614863" y="2820988"/>
                <a:ext cx="1423987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Questionnaire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" name="Rectangle 35"/>
            <p:cNvSpPr>
              <a:spLocks noChangeArrowheads="1"/>
            </p:cNvSpPr>
            <p:nvPr/>
          </p:nvSpPr>
          <p:spPr bwMode="auto">
            <a:xfrm>
              <a:off x="4614863" y="2516188"/>
              <a:ext cx="2222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„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537200" y="2516188"/>
              <a:ext cx="2222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“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581400" y="2038350"/>
            <a:ext cx="4876800" cy="100965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2490788" y="2032000"/>
            <a:ext cx="0" cy="136366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35000" y="2057400"/>
            <a:ext cx="2032000" cy="990600"/>
            <a:chOff x="458788" y="2038350"/>
            <a:chExt cx="2032000" cy="43656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58788" y="2038350"/>
              <a:ext cx="2032000" cy="43656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9"/>
            <p:cNvSpPr>
              <a:spLocks noChangeArrowheads="1"/>
            </p:cNvSpPr>
            <p:nvPr/>
          </p:nvSpPr>
          <p:spPr bwMode="auto">
            <a:xfrm>
              <a:off x="550863" y="2081213"/>
              <a:ext cx="797526" cy="12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</a:rPr>
                <a:t>Abstract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</p:grpSp>
      <p:sp>
        <p:nvSpPr>
          <p:cNvPr id="42" name="Rectangle 30"/>
          <p:cNvSpPr>
            <a:spLocks noChangeArrowheads="1"/>
          </p:cNvSpPr>
          <p:nvPr/>
        </p:nvSpPr>
        <p:spPr bwMode="auto">
          <a:xfrm>
            <a:off x="3735744" y="2161401"/>
            <a:ext cx="12172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Instantiation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5000" y="3429000"/>
            <a:ext cx="2032000" cy="914400"/>
            <a:chOff x="458788" y="2438400"/>
            <a:chExt cx="2032000" cy="914400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458788" y="2438400"/>
              <a:ext cx="2032000" cy="914400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1"/>
            <p:cNvSpPr>
              <a:spLocks noChangeArrowheads="1"/>
            </p:cNvSpPr>
            <p:nvPr/>
          </p:nvSpPr>
          <p:spPr bwMode="auto">
            <a:xfrm>
              <a:off x="550863" y="2516188"/>
              <a:ext cx="106997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„Internal“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2"/>
            <p:cNvSpPr>
              <a:spLocks noChangeArrowheads="1"/>
            </p:cNvSpPr>
            <p:nvPr/>
          </p:nvSpPr>
          <p:spPr bwMode="auto">
            <a:xfrm>
              <a:off x="550863" y="2792413"/>
              <a:ext cx="113823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Instrument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4" name="Straight Arrow Connector 23"/>
          <p:cNvCxnSpPr>
            <a:stCxn id="12" idx="3"/>
            <a:endCxn id="13" idx="1"/>
          </p:cNvCxnSpPr>
          <p:nvPr/>
        </p:nvCxnSpPr>
        <p:spPr>
          <a:xfrm flipV="1">
            <a:off x="2667000" y="3879850"/>
            <a:ext cx="914400" cy="6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6462876" y="2694801"/>
            <a:ext cx="9285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Extension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cxnSp>
        <p:nvCxnSpPr>
          <p:cNvPr id="72" name="Straight Arrow Connector 71"/>
          <p:cNvCxnSpPr>
            <a:endCxn id="15" idx="1"/>
          </p:cNvCxnSpPr>
          <p:nvPr/>
        </p:nvCxnSpPr>
        <p:spPr>
          <a:xfrm flipV="1">
            <a:off x="5613400" y="3886200"/>
            <a:ext cx="838994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0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Architecture</vt:lpstr>
      <vt:lpstr>Extensions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Wackerow, Joachim</dc:creator>
  <cp:lastModifiedBy>admin</cp:lastModifiedBy>
  <cp:revision>45</cp:revision>
  <dcterms:created xsi:type="dcterms:W3CDTF">2006-08-16T00:00:00Z</dcterms:created>
  <dcterms:modified xsi:type="dcterms:W3CDTF">2014-03-28T18:56:57Z</dcterms:modified>
</cp:coreProperties>
</file>